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7" r:id="rId2"/>
  </p:sldMasterIdLst>
  <p:notesMasterIdLst>
    <p:notesMasterId r:id="rId12"/>
  </p:notesMasterIdLst>
  <p:sldIdLst>
    <p:sldId id="261" r:id="rId3"/>
    <p:sldId id="262" r:id="rId4"/>
    <p:sldId id="263" r:id="rId5"/>
    <p:sldId id="264" r:id="rId6"/>
    <p:sldId id="266" r:id="rId7"/>
    <p:sldId id="267" r:id="rId8"/>
    <p:sldId id="268" r:id="rId9"/>
    <p:sldId id="269" r:id="rId10"/>
    <p:sldId id="27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4C29"/>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3072" autoAdjust="0"/>
  </p:normalViewPr>
  <p:slideViewPr>
    <p:cSldViewPr>
      <p:cViewPr varScale="1">
        <p:scale>
          <a:sx n="72" d="100"/>
          <a:sy n="72" d="100"/>
        </p:scale>
        <p:origin x="-124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45D83B-D7D9-4DDC-84AE-47EAC1FF760B}" type="datetimeFigureOut">
              <a:rPr lang="en-US" smtClean="0"/>
              <a:t>2/10/2018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D58BFA-D574-4AF8-BA1B-17E658261037}" type="slidenum">
              <a:rPr lang="en-US" smtClean="0"/>
              <a:t>‹#›</a:t>
            </a:fld>
            <a:endParaRPr lang="en-US"/>
          </a:p>
        </p:txBody>
      </p:sp>
    </p:spTree>
    <p:extLst>
      <p:ext uri="{BB962C8B-B14F-4D97-AF65-F5344CB8AC3E}">
        <p14:creationId xmlns:p14="http://schemas.microsoft.com/office/powerpoint/2010/main" val="149420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300">
                <a:solidFill>
                  <a:schemeClr val="tx1"/>
                </a:solidFill>
                <a:latin typeface="Times New Roman" charset="0"/>
                <a:ea typeface="ＭＳ Ｐゴシック" charset="0"/>
                <a:cs typeface="ＭＳ Ｐゴシック" charset="0"/>
              </a:defRPr>
            </a:lvl1pPr>
            <a:lvl2pPr marL="702665" indent="-270256" eaLnBrk="0" hangingPunct="0">
              <a:defRPr sz="2300">
                <a:solidFill>
                  <a:schemeClr val="tx1"/>
                </a:solidFill>
                <a:latin typeface="Times New Roman" charset="0"/>
                <a:ea typeface="ＭＳ Ｐゴシック" charset="0"/>
              </a:defRPr>
            </a:lvl2pPr>
            <a:lvl3pPr marL="1081024" indent="-216205" eaLnBrk="0" hangingPunct="0">
              <a:defRPr sz="2300">
                <a:solidFill>
                  <a:schemeClr val="tx1"/>
                </a:solidFill>
                <a:latin typeface="Times New Roman" charset="0"/>
                <a:ea typeface="ＭＳ Ｐゴシック" charset="0"/>
              </a:defRPr>
            </a:lvl3pPr>
            <a:lvl4pPr marL="1513433" indent="-216205" eaLnBrk="0" hangingPunct="0">
              <a:defRPr sz="2300">
                <a:solidFill>
                  <a:schemeClr val="tx1"/>
                </a:solidFill>
                <a:latin typeface="Times New Roman" charset="0"/>
                <a:ea typeface="ＭＳ Ｐゴシック" charset="0"/>
              </a:defRPr>
            </a:lvl4pPr>
            <a:lvl5pPr marL="1945843" indent="-216205" eaLnBrk="0" hangingPunct="0">
              <a:defRPr sz="2300">
                <a:solidFill>
                  <a:schemeClr val="tx1"/>
                </a:solidFill>
                <a:latin typeface="Times New Roman" charset="0"/>
                <a:ea typeface="ＭＳ Ｐゴシック" charset="0"/>
              </a:defRPr>
            </a:lvl5pPr>
            <a:lvl6pPr marL="2378252" indent="-216205" eaLnBrk="0" fontAlgn="base" hangingPunct="0">
              <a:spcBef>
                <a:spcPct val="0"/>
              </a:spcBef>
              <a:spcAft>
                <a:spcPct val="0"/>
              </a:spcAft>
              <a:defRPr sz="2300">
                <a:solidFill>
                  <a:schemeClr val="tx1"/>
                </a:solidFill>
                <a:latin typeface="Times New Roman" charset="0"/>
                <a:ea typeface="ＭＳ Ｐゴシック" charset="0"/>
              </a:defRPr>
            </a:lvl6pPr>
            <a:lvl7pPr marL="2810662" indent="-216205" eaLnBrk="0" fontAlgn="base" hangingPunct="0">
              <a:spcBef>
                <a:spcPct val="0"/>
              </a:spcBef>
              <a:spcAft>
                <a:spcPct val="0"/>
              </a:spcAft>
              <a:defRPr sz="2300">
                <a:solidFill>
                  <a:schemeClr val="tx1"/>
                </a:solidFill>
                <a:latin typeface="Times New Roman" charset="0"/>
                <a:ea typeface="ＭＳ Ｐゴシック" charset="0"/>
              </a:defRPr>
            </a:lvl7pPr>
            <a:lvl8pPr marL="3243071" indent="-216205" eaLnBrk="0" fontAlgn="base" hangingPunct="0">
              <a:spcBef>
                <a:spcPct val="0"/>
              </a:spcBef>
              <a:spcAft>
                <a:spcPct val="0"/>
              </a:spcAft>
              <a:defRPr sz="2300">
                <a:solidFill>
                  <a:schemeClr val="tx1"/>
                </a:solidFill>
                <a:latin typeface="Times New Roman" charset="0"/>
                <a:ea typeface="ＭＳ Ｐゴシック" charset="0"/>
              </a:defRPr>
            </a:lvl8pPr>
            <a:lvl9pPr marL="3675481" indent="-216205" eaLnBrk="0" fontAlgn="base" hangingPunct="0">
              <a:spcBef>
                <a:spcPct val="0"/>
              </a:spcBef>
              <a:spcAft>
                <a:spcPct val="0"/>
              </a:spcAft>
              <a:defRPr sz="2300">
                <a:solidFill>
                  <a:schemeClr val="tx1"/>
                </a:solidFill>
                <a:latin typeface="Times New Roman" charset="0"/>
                <a:ea typeface="ＭＳ Ｐゴシック" charset="0"/>
              </a:defRPr>
            </a:lvl9pPr>
          </a:lstStyle>
          <a:p>
            <a:fld id="{C33960D2-B21C-4249-85D0-2B385FE3DEE9}" type="slidenum">
              <a:rPr lang="en-US" sz="1100"/>
              <a:pPr/>
              <a:t>1</a:t>
            </a:fld>
            <a:endParaRPr lang="en-US" sz="1100"/>
          </a:p>
        </p:txBody>
      </p:sp>
      <p:sp>
        <p:nvSpPr>
          <p:cNvPr id="25602" name="Rectangle 2"/>
          <p:cNvSpPr>
            <a:spLocks noGrp="1" noRot="1" noChangeAspect="1" noChangeArrowheads="1" noTextEdit="1"/>
          </p:cNvSpPr>
          <p:nvPr>
            <p:ph type="sldImg"/>
          </p:nvPr>
        </p:nvSpPr>
        <p:spPr>
          <a:xfrm>
            <a:off x="1144588" y="685800"/>
            <a:ext cx="4570412" cy="3429000"/>
          </a:xfrm>
          <a:ln/>
        </p:spPr>
      </p:sp>
      <p:sp>
        <p:nvSpPr>
          <p:cNvPr id="256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300">
                <a:solidFill>
                  <a:schemeClr val="tx1"/>
                </a:solidFill>
                <a:latin typeface="Times New Roman" charset="0"/>
                <a:ea typeface="ＭＳ Ｐゴシック" charset="0"/>
                <a:cs typeface="ＭＳ Ｐゴシック" charset="0"/>
              </a:defRPr>
            </a:lvl1pPr>
            <a:lvl2pPr marL="702665" indent="-270256" eaLnBrk="0" hangingPunct="0">
              <a:defRPr sz="2300">
                <a:solidFill>
                  <a:schemeClr val="tx1"/>
                </a:solidFill>
                <a:latin typeface="Times New Roman" charset="0"/>
                <a:ea typeface="ＭＳ Ｐゴシック" charset="0"/>
              </a:defRPr>
            </a:lvl2pPr>
            <a:lvl3pPr marL="1081024" indent="-216205" eaLnBrk="0" hangingPunct="0">
              <a:defRPr sz="2300">
                <a:solidFill>
                  <a:schemeClr val="tx1"/>
                </a:solidFill>
                <a:latin typeface="Times New Roman" charset="0"/>
                <a:ea typeface="ＭＳ Ｐゴシック" charset="0"/>
              </a:defRPr>
            </a:lvl3pPr>
            <a:lvl4pPr marL="1513433" indent="-216205" eaLnBrk="0" hangingPunct="0">
              <a:defRPr sz="2300">
                <a:solidFill>
                  <a:schemeClr val="tx1"/>
                </a:solidFill>
                <a:latin typeface="Times New Roman" charset="0"/>
                <a:ea typeface="ＭＳ Ｐゴシック" charset="0"/>
              </a:defRPr>
            </a:lvl4pPr>
            <a:lvl5pPr marL="1945843" indent="-216205" eaLnBrk="0" hangingPunct="0">
              <a:defRPr sz="2300">
                <a:solidFill>
                  <a:schemeClr val="tx1"/>
                </a:solidFill>
                <a:latin typeface="Times New Roman" charset="0"/>
                <a:ea typeface="ＭＳ Ｐゴシック" charset="0"/>
              </a:defRPr>
            </a:lvl5pPr>
            <a:lvl6pPr marL="2378252" indent="-216205" eaLnBrk="0" fontAlgn="base" hangingPunct="0">
              <a:spcBef>
                <a:spcPct val="0"/>
              </a:spcBef>
              <a:spcAft>
                <a:spcPct val="0"/>
              </a:spcAft>
              <a:defRPr sz="2300">
                <a:solidFill>
                  <a:schemeClr val="tx1"/>
                </a:solidFill>
                <a:latin typeface="Times New Roman" charset="0"/>
                <a:ea typeface="ＭＳ Ｐゴシック" charset="0"/>
              </a:defRPr>
            </a:lvl6pPr>
            <a:lvl7pPr marL="2810662" indent="-216205" eaLnBrk="0" fontAlgn="base" hangingPunct="0">
              <a:spcBef>
                <a:spcPct val="0"/>
              </a:spcBef>
              <a:spcAft>
                <a:spcPct val="0"/>
              </a:spcAft>
              <a:defRPr sz="2300">
                <a:solidFill>
                  <a:schemeClr val="tx1"/>
                </a:solidFill>
                <a:latin typeface="Times New Roman" charset="0"/>
                <a:ea typeface="ＭＳ Ｐゴシック" charset="0"/>
              </a:defRPr>
            </a:lvl7pPr>
            <a:lvl8pPr marL="3243071" indent="-216205" eaLnBrk="0" fontAlgn="base" hangingPunct="0">
              <a:spcBef>
                <a:spcPct val="0"/>
              </a:spcBef>
              <a:spcAft>
                <a:spcPct val="0"/>
              </a:spcAft>
              <a:defRPr sz="2300">
                <a:solidFill>
                  <a:schemeClr val="tx1"/>
                </a:solidFill>
                <a:latin typeface="Times New Roman" charset="0"/>
                <a:ea typeface="ＭＳ Ｐゴシック" charset="0"/>
              </a:defRPr>
            </a:lvl8pPr>
            <a:lvl9pPr marL="3675481" indent="-216205" eaLnBrk="0" fontAlgn="base" hangingPunct="0">
              <a:spcBef>
                <a:spcPct val="0"/>
              </a:spcBef>
              <a:spcAft>
                <a:spcPct val="0"/>
              </a:spcAft>
              <a:defRPr sz="2300">
                <a:solidFill>
                  <a:schemeClr val="tx1"/>
                </a:solidFill>
                <a:latin typeface="Times New Roman" charset="0"/>
                <a:ea typeface="ＭＳ Ｐゴシック" charset="0"/>
              </a:defRPr>
            </a:lvl9pPr>
          </a:lstStyle>
          <a:p>
            <a:fld id="{19A433E5-24DD-384B-9076-0ADFC6B0FB14}" type="slidenum">
              <a:rPr lang="en-US" sz="1100">
                <a:solidFill>
                  <a:prstClr val="black"/>
                </a:solidFill>
              </a:rPr>
              <a:pPr/>
              <a:t>2</a:t>
            </a:fld>
            <a:endParaRPr lang="en-US" sz="1100">
              <a:solidFill>
                <a:prstClr val="black"/>
              </a:solidFill>
            </a:endParaRPr>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64692">
              <a:defRPr/>
            </a:pPr>
            <a:endParaRPr lang="en-US" dirty="0"/>
          </a:p>
        </p:txBody>
      </p:sp>
      <p:sp>
        <p:nvSpPr>
          <p:cNvPr id="4" name="Slide Number Placeholder 3"/>
          <p:cNvSpPr>
            <a:spLocks noGrp="1"/>
          </p:cNvSpPr>
          <p:nvPr>
            <p:ph type="sldNum" sz="quarter" idx="10"/>
          </p:nvPr>
        </p:nvSpPr>
        <p:spPr/>
        <p:txBody>
          <a:bodyPr/>
          <a:lstStyle/>
          <a:p>
            <a:pPr>
              <a:defRPr/>
            </a:pPr>
            <a:fld id="{03EC1815-7959-4BAF-99B6-DCF1582A612B}" type="slidenum">
              <a:rPr lang="en-US" smtClean="0">
                <a:solidFill>
                  <a:prstClr val="black"/>
                </a:solidFill>
              </a:rPr>
              <a:pPr>
                <a:defRPr/>
              </a:pPr>
              <a:t>3</a:t>
            </a:fld>
            <a:endParaRPr lang="en-US">
              <a:solidFill>
                <a:prstClr val="black"/>
              </a:solidFill>
            </a:endParaRPr>
          </a:p>
        </p:txBody>
      </p:sp>
    </p:spTree>
    <p:extLst>
      <p:ext uri="{BB962C8B-B14F-4D97-AF65-F5344CB8AC3E}">
        <p14:creationId xmlns:p14="http://schemas.microsoft.com/office/powerpoint/2010/main" val="360920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300">
                <a:solidFill>
                  <a:schemeClr val="tx1"/>
                </a:solidFill>
                <a:latin typeface="Times New Roman" charset="0"/>
                <a:ea typeface="ＭＳ Ｐゴシック" charset="0"/>
                <a:cs typeface="ＭＳ Ｐゴシック" charset="0"/>
              </a:defRPr>
            </a:lvl1pPr>
            <a:lvl2pPr marL="702665" indent="-270256" eaLnBrk="0" hangingPunct="0">
              <a:defRPr sz="2300">
                <a:solidFill>
                  <a:schemeClr val="tx1"/>
                </a:solidFill>
                <a:latin typeface="Times New Roman" charset="0"/>
                <a:ea typeface="ＭＳ Ｐゴシック" charset="0"/>
              </a:defRPr>
            </a:lvl2pPr>
            <a:lvl3pPr marL="1081024" indent="-216205" eaLnBrk="0" hangingPunct="0">
              <a:defRPr sz="2300">
                <a:solidFill>
                  <a:schemeClr val="tx1"/>
                </a:solidFill>
                <a:latin typeface="Times New Roman" charset="0"/>
                <a:ea typeface="ＭＳ Ｐゴシック" charset="0"/>
              </a:defRPr>
            </a:lvl3pPr>
            <a:lvl4pPr marL="1513433" indent="-216205" eaLnBrk="0" hangingPunct="0">
              <a:defRPr sz="2300">
                <a:solidFill>
                  <a:schemeClr val="tx1"/>
                </a:solidFill>
                <a:latin typeface="Times New Roman" charset="0"/>
                <a:ea typeface="ＭＳ Ｐゴシック" charset="0"/>
              </a:defRPr>
            </a:lvl4pPr>
            <a:lvl5pPr marL="1945843" indent="-216205" eaLnBrk="0" hangingPunct="0">
              <a:defRPr sz="2300">
                <a:solidFill>
                  <a:schemeClr val="tx1"/>
                </a:solidFill>
                <a:latin typeface="Times New Roman" charset="0"/>
                <a:ea typeface="ＭＳ Ｐゴシック" charset="0"/>
              </a:defRPr>
            </a:lvl5pPr>
            <a:lvl6pPr marL="2378252" indent="-216205" eaLnBrk="0" fontAlgn="base" hangingPunct="0">
              <a:spcBef>
                <a:spcPct val="0"/>
              </a:spcBef>
              <a:spcAft>
                <a:spcPct val="0"/>
              </a:spcAft>
              <a:defRPr sz="2300">
                <a:solidFill>
                  <a:schemeClr val="tx1"/>
                </a:solidFill>
                <a:latin typeface="Times New Roman" charset="0"/>
                <a:ea typeface="ＭＳ Ｐゴシック" charset="0"/>
              </a:defRPr>
            </a:lvl6pPr>
            <a:lvl7pPr marL="2810662" indent="-216205" eaLnBrk="0" fontAlgn="base" hangingPunct="0">
              <a:spcBef>
                <a:spcPct val="0"/>
              </a:spcBef>
              <a:spcAft>
                <a:spcPct val="0"/>
              </a:spcAft>
              <a:defRPr sz="2300">
                <a:solidFill>
                  <a:schemeClr val="tx1"/>
                </a:solidFill>
                <a:latin typeface="Times New Roman" charset="0"/>
                <a:ea typeface="ＭＳ Ｐゴシック" charset="0"/>
              </a:defRPr>
            </a:lvl7pPr>
            <a:lvl8pPr marL="3243071" indent="-216205" eaLnBrk="0" fontAlgn="base" hangingPunct="0">
              <a:spcBef>
                <a:spcPct val="0"/>
              </a:spcBef>
              <a:spcAft>
                <a:spcPct val="0"/>
              </a:spcAft>
              <a:defRPr sz="2300">
                <a:solidFill>
                  <a:schemeClr val="tx1"/>
                </a:solidFill>
                <a:latin typeface="Times New Roman" charset="0"/>
                <a:ea typeface="ＭＳ Ｐゴシック" charset="0"/>
              </a:defRPr>
            </a:lvl8pPr>
            <a:lvl9pPr marL="3675481" indent="-216205" eaLnBrk="0" fontAlgn="base" hangingPunct="0">
              <a:spcBef>
                <a:spcPct val="0"/>
              </a:spcBef>
              <a:spcAft>
                <a:spcPct val="0"/>
              </a:spcAft>
              <a:defRPr sz="2300">
                <a:solidFill>
                  <a:schemeClr val="tx1"/>
                </a:solidFill>
                <a:latin typeface="Times New Roman" charset="0"/>
                <a:ea typeface="ＭＳ Ｐゴシック" charset="0"/>
              </a:defRPr>
            </a:lvl9pPr>
          </a:lstStyle>
          <a:p>
            <a:fld id="{D8360C24-561B-114B-9B25-BE90906F7F79}" type="slidenum">
              <a:rPr lang="en-US" sz="1100"/>
              <a:pPr/>
              <a:t>4</a:t>
            </a:fld>
            <a:endParaRPr lang="en-US" sz="1100"/>
          </a:p>
        </p:txBody>
      </p:sp>
      <p:sp>
        <p:nvSpPr>
          <p:cNvPr id="13314" name="Rectangle 2"/>
          <p:cNvSpPr>
            <a:spLocks noGrp="1" noRot="1" noChangeAspect="1" noChangeArrowheads="1" noTextEdit="1"/>
          </p:cNvSpPr>
          <p:nvPr>
            <p:ph type="sldImg"/>
          </p:nvPr>
        </p:nvSpPr>
        <p:spPr>
          <a:xfrm>
            <a:off x="1144588" y="685800"/>
            <a:ext cx="4570412" cy="3429000"/>
          </a:xfrm>
          <a:ln/>
        </p:spPr>
      </p:sp>
      <p:sp>
        <p:nvSpPr>
          <p:cNvPr id="133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300">
                <a:solidFill>
                  <a:schemeClr val="tx1"/>
                </a:solidFill>
                <a:latin typeface="Times New Roman" charset="0"/>
                <a:ea typeface="ＭＳ Ｐゴシック" charset="0"/>
                <a:cs typeface="ＭＳ Ｐゴシック" charset="0"/>
              </a:defRPr>
            </a:lvl1pPr>
            <a:lvl2pPr marL="702665" indent="-270256" eaLnBrk="0" hangingPunct="0">
              <a:defRPr sz="2300">
                <a:solidFill>
                  <a:schemeClr val="tx1"/>
                </a:solidFill>
                <a:latin typeface="Times New Roman" charset="0"/>
                <a:ea typeface="ＭＳ Ｐゴシック" charset="0"/>
              </a:defRPr>
            </a:lvl2pPr>
            <a:lvl3pPr marL="1081024" indent="-216205" eaLnBrk="0" hangingPunct="0">
              <a:defRPr sz="2300">
                <a:solidFill>
                  <a:schemeClr val="tx1"/>
                </a:solidFill>
                <a:latin typeface="Times New Roman" charset="0"/>
                <a:ea typeface="ＭＳ Ｐゴシック" charset="0"/>
              </a:defRPr>
            </a:lvl3pPr>
            <a:lvl4pPr marL="1513433" indent="-216205" eaLnBrk="0" hangingPunct="0">
              <a:defRPr sz="2300">
                <a:solidFill>
                  <a:schemeClr val="tx1"/>
                </a:solidFill>
                <a:latin typeface="Times New Roman" charset="0"/>
                <a:ea typeface="ＭＳ Ｐゴシック" charset="0"/>
              </a:defRPr>
            </a:lvl4pPr>
            <a:lvl5pPr marL="1945843" indent="-216205" eaLnBrk="0" hangingPunct="0">
              <a:defRPr sz="2300">
                <a:solidFill>
                  <a:schemeClr val="tx1"/>
                </a:solidFill>
                <a:latin typeface="Times New Roman" charset="0"/>
                <a:ea typeface="ＭＳ Ｐゴシック" charset="0"/>
              </a:defRPr>
            </a:lvl5pPr>
            <a:lvl6pPr marL="2378252" indent="-216205" eaLnBrk="0" fontAlgn="base" hangingPunct="0">
              <a:spcBef>
                <a:spcPct val="0"/>
              </a:spcBef>
              <a:spcAft>
                <a:spcPct val="0"/>
              </a:spcAft>
              <a:defRPr sz="2300">
                <a:solidFill>
                  <a:schemeClr val="tx1"/>
                </a:solidFill>
                <a:latin typeface="Times New Roman" charset="0"/>
                <a:ea typeface="ＭＳ Ｐゴシック" charset="0"/>
              </a:defRPr>
            </a:lvl6pPr>
            <a:lvl7pPr marL="2810662" indent="-216205" eaLnBrk="0" fontAlgn="base" hangingPunct="0">
              <a:spcBef>
                <a:spcPct val="0"/>
              </a:spcBef>
              <a:spcAft>
                <a:spcPct val="0"/>
              </a:spcAft>
              <a:defRPr sz="2300">
                <a:solidFill>
                  <a:schemeClr val="tx1"/>
                </a:solidFill>
                <a:latin typeface="Times New Roman" charset="0"/>
                <a:ea typeface="ＭＳ Ｐゴシック" charset="0"/>
              </a:defRPr>
            </a:lvl7pPr>
            <a:lvl8pPr marL="3243071" indent="-216205" eaLnBrk="0" fontAlgn="base" hangingPunct="0">
              <a:spcBef>
                <a:spcPct val="0"/>
              </a:spcBef>
              <a:spcAft>
                <a:spcPct val="0"/>
              </a:spcAft>
              <a:defRPr sz="2300">
                <a:solidFill>
                  <a:schemeClr val="tx1"/>
                </a:solidFill>
                <a:latin typeface="Times New Roman" charset="0"/>
                <a:ea typeface="ＭＳ Ｐゴシック" charset="0"/>
              </a:defRPr>
            </a:lvl8pPr>
            <a:lvl9pPr marL="3675481" indent="-216205" eaLnBrk="0" fontAlgn="base" hangingPunct="0">
              <a:spcBef>
                <a:spcPct val="0"/>
              </a:spcBef>
              <a:spcAft>
                <a:spcPct val="0"/>
              </a:spcAft>
              <a:defRPr sz="2300">
                <a:solidFill>
                  <a:schemeClr val="tx1"/>
                </a:solidFill>
                <a:latin typeface="Times New Roman" charset="0"/>
                <a:ea typeface="ＭＳ Ｐゴシック" charset="0"/>
              </a:defRPr>
            </a:lvl9pPr>
          </a:lstStyle>
          <a:p>
            <a:fld id="{19E6B2F1-9A3B-C54A-B3BB-4604A1C12EA8}" type="slidenum">
              <a:rPr lang="en-US" sz="1100">
                <a:solidFill>
                  <a:prstClr val="black"/>
                </a:solidFill>
              </a:rPr>
              <a:pPr/>
              <a:t>5</a:t>
            </a:fld>
            <a:endParaRPr lang="en-US" sz="1100">
              <a:solidFill>
                <a:prstClr val="black"/>
              </a:solidFill>
            </a:endParaRPr>
          </a:p>
        </p:txBody>
      </p:sp>
      <p:sp>
        <p:nvSpPr>
          <p:cNvPr id="11266" name="Rectangle 2"/>
          <p:cNvSpPr>
            <a:spLocks noGrp="1" noRot="1" noChangeAspect="1" noChangeArrowheads="1" noTextEdit="1"/>
          </p:cNvSpPr>
          <p:nvPr>
            <p:ph type="sldImg"/>
          </p:nvPr>
        </p:nvSpPr>
        <p:spPr>
          <a:xfrm>
            <a:off x="1143000" y="685800"/>
            <a:ext cx="4572000" cy="3429000"/>
          </a:xfrm>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pPr defTabSz="911026"/>
            <a:fld id="{B9686324-B931-420D-8438-C8F7E288C95E}" type="slidenum">
              <a:rPr lang="en-US" smtClean="0">
                <a:solidFill>
                  <a:prstClr val="black"/>
                </a:solidFill>
                <a:latin typeface="Times New Roman" pitchFamily="18" charset="0"/>
              </a:rPr>
              <a:pPr defTabSz="911026"/>
              <a:t>8</a:t>
            </a:fld>
            <a:endParaRPr lang="en-US" dirty="0" smtClean="0">
              <a:solidFill>
                <a:prstClr val="black"/>
              </a:solidFill>
              <a:latin typeface="Times New Roman" pitchFamily="18"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685800" y="4343400"/>
            <a:ext cx="5486400" cy="4114800"/>
          </a:xfrm>
          <a:noFill/>
          <a:ln/>
        </p:spPr>
        <p:txBody>
          <a:bodyPr/>
          <a:lstStyle/>
          <a:p>
            <a:r>
              <a:rPr lang="en-US" dirty="0" smtClean="0"/>
              <a:t>At the Life Cycle Institute class leaders are called facilitators. This acknowledges that in addition to being experienced authorities on their topic, they have a passion for teaching and have developed this passion into a set of learning facilitation skills.</a:t>
            </a:r>
          </a:p>
          <a:p>
            <a:r>
              <a:rPr lang="en-US" dirty="0" smtClean="0"/>
              <a:t>An instructor is a content resource. Most content experts share their knowledge through writing or lectures. When they instruct, they appear as the “sage on the stage” imparting all knowledge to a passive participant. They are a content resource. They control what is taught and when. It is up to the participant to adapt their personal style and prior knowledge to learn new skills and knowledge.</a:t>
            </a:r>
          </a:p>
          <a:p>
            <a:r>
              <a:rPr lang="en-US" dirty="0" smtClean="0"/>
              <a:t>A facilitator is a process manager first, a content resource second. Facilitators use their knowledge of how people learn to create an active environment that embraces participants’ prior knowledge and unique learning style. They engage the participant in taking charge of their learning. When they facilitate, they appear as a “guide by the side” encouraging the sharing of knowledge by and with an active participant.</a:t>
            </a:r>
          </a:p>
          <a:p>
            <a:pPr eaLnBrk="1" hangingPunct="1"/>
            <a:endParaRPr lang="en-US" dirty="0" smtClean="0"/>
          </a:p>
          <a:p>
            <a:pPr eaLnBrk="1" hangingPunct="1"/>
            <a:r>
              <a:rPr lang="en-US" dirty="0" smtClean="0"/>
              <a:t>Our facilitators practice what they teach and teach what they practice. </a:t>
            </a:r>
          </a:p>
          <a:p>
            <a:pPr eaLnBrk="1" hangingPunct="1"/>
            <a:r>
              <a:rPr lang="en-US" dirty="0" smtClean="0"/>
              <a:t>Typically facilitators have anywhere from 10-25+years of practical experience applying what they are teaching (average is 25!). </a:t>
            </a:r>
          </a:p>
          <a:p>
            <a:pPr eaLnBrk="1" hangingPunct="1"/>
            <a:r>
              <a:rPr lang="en-US" dirty="0" smtClean="0"/>
              <a:t>They spend 70% of their time applying what they are teaching in coaching and consulting with a wide variety of clients.</a:t>
            </a:r>
          </a:p>
          <a:p>
            <a:pPr eaLnBrk="1" hangingPunct="1"/>
            <a:endParaRPr lang="en-US" dirty="0" smtClean="0"/>
          </a:p>
          <a:p>
            <a:pPr eaLnBrk="1" hangingPunct="1"/>
            <a:r>
              <a:rPr lang="en-US" dirty="0" smtClean="0"/>
              <a:t>Facilitators are industry published experts in their field. Over a dozen books published by LCE facilitator authors.</a:t>
            </a:r>
          </a:p>
          <a:p>
            <a:pPr eaLnBrk="1" hangingPunct="1"/>
            <a:r>
              <a:rPr lang="en-US" dirty="0" smtClean="0"/>
              <a:t>Facilitators are active members in SMRP, IEE, ASME, and other professional organizations. Facilitators include 8 certified CMRPs, CPMM, CRE and certified Professional Engineers.</a:t>
            </a:r>
          </a:p>
          <a:p>
            <a:pPr eaLnBrk="1" hangingPunct="1"/>
            <a:endParaRPr lang="en-US" dirty="0" smtClean="0"/>
          </a:p>
          <a:p>
            <a:pPr eaLnBrk="1" hangingPunct="1"/>
            <a:r>
              <a:rPr lang="en-US" dirty="0" smtClean="0"/>
              <a:t>Experienced learning facilitators are selected through a rigorous qualification process. This process is designed to select people who are truly talented at facilitating teaching. In addition to content expertise each facilitator is trained on adult learning theory and methods.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2AF957-AE9F-431D-9ABF-6621679521EC}" type="datetimeFigureOut">
              <a:rPr lang="en-US" smtClean="0">
                <a:solidFill>
                  <a:prstClr val="black">
                    <a:tint val="75000"/>
                  </a:prstClr>
                </a:solidFill>
              </a:rPr>
              <a:pPr/>
              <a:t>2/10/2018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E5A5DC0-3E16-4747-8AD3-A6D67C2CE8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4321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2AF957-AE9F-431D-9ABF-6621679521EC}" type="datetimeFigureOut">
              <a:rPr lang="en-US" smtClean="0">
                <a:solidFill>
                  <a:prstClr val="black">
                    <a:tint val="75000"/>
                  </a:prstClr>
                </a:solidFill>
              </a:rPr>
              <a:pPr/>
              <a:t>2/10/2018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E5A5DC0-3E16-4747-8AD3-A6D67C2CE8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7411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2AF957-AE9F-431D-9ABF-6621679521EC}" type="datetimeFigureOut">
              <a:rPr lang="en-US" smtClean="0">
                <a:solidFill>
                  <a:prstClr val="black">
                    <a:tint val="75000"/>
                  </a:prstClr>
                </a:solidFill>
              </a:rPr>
              <a:pPr/>
              <a:t>2/10/2018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E5A5DC0-3E16-4747-8AD3-A6D67C2CE8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162111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28600" y="392113"/>
            <a:ext cx="8610600" cy="914400"/>
          </a:xfrm>
        </p:spPr>
        <p:txBody>
          <a:bodyPr/>
          <a:lstStyle/>
          <a:p>
            <a:r>
              <a:rPr lang="en-US" smtClean="0"/>
              <a:t>Click to edit Master title style</a:t>
            </a:r>
            <a:endParaRPr lang="en-US"/>
          </a:p>
        </p:txBody>
      </p:sp>
      <p:sp>
        <p:nvSpPr>
          <p:cNvPr id="4" name="Content Placeholder 3"/>
          <p:cNvSpPr>
            <a:spLocks noGrp="1"/>
          </p:cNvSpPr>
          <p:nvPr>
            <p:ph sz="quarter" idx="10"/>
          </p:nvPr>
        </p:nvSpPr>
        <p:spPr>
          <a:xfrm>
            <a:off x="609600" y="1524000"/>
            <a:ext cx="8001000" cy="4114800"/>
          </a:xfrm>
        </p:spPr>
        <p:txBody>
          <a:bodyPr>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8450815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73"/>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B44501-DE41-4B88-A791-7CEC71A171C3}" type="datetime1">
              <a:rPr lang="en-US" smtClean="0">
                <a:solidFill>
                  <a:prstClr val="black">
                    <a:tint val="75000"/>
                  </a:prstClr>
                </a:solidFill>
              </a:rPr>
              <a:pPr/>
              <a:t>2/10/2018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 2012, Bruce Gabrielle.</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18E51FA-C09A-4907-8A8F-45F56E9BD5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546240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Rounded Rectangle 7"/>
          <p:cNvSpPr/>
          <p:nvPr userDrawn="1"/>
        </p:nvSpPr>
        <p:spPr>
          <a:xfrm>
            <a:off x="218364" y="232016"/>
            <a:ext cx="8731806" cy="6461413"/>
          </a:xfrm>
          <a:prstGeom prst="roundRect">
            <a:avLst>
              <a:gd name="adj" fmla="val 49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Trebuchet MS" pitchFamily="34" charset="0"/>
            </a:endParaRPr>
          </a:p>
        </p:txBody>
      </p:sp>
      <p:sp>
        <p:nvSpPr>
          <p:cNvPr id="2" name="Title 1"/>
          <p:cNvSpPr>
            <a:spLocks noGrp="1"/>
          </p:cNvSpPr>
          <p:nvPr>
            <p:ph type="title"/>
          </p:nvPr>
        </p:nvSpPr>
        <p:spPr/>
        <p:txBody>
          <a:bodyPr>
            <a:normAutofit/>
          </a:bodyPr>
          <a:lstStyle>
            <a:lvl1pPr algn="l">
              <a:defRPr sz="3600">
                <a:solidFill>
                  <a:srgbClr val="002060"/>
                </a:solidFill>
                <a:latin typeface="Trebuchet MS"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latin typeface="Trebuchet MS" pitchFamily="34" charset="0"/>
              </a:defRPr>
            </a:lvl1pPr>
            <a:lvl2pPr>
              <a:defRPr>
                <a:solidFill>
                  <a:schemeClr val="tx1">
                    <a:lumMod val="85000"/>
                    <a:lumOff val="15000"/>
                  </a:schemeClr>
                </a:solidFill>
                <a:latin typeface="Trebuchet MS" pitchFamily="34" charset="0"/>
              </a:defRPr>
            </a:lvl2pPr>
            <a:lvl3pPr>
              <a:defRPr>
                <a:solidFill>
                  <a:schemeClr val="tx1">
                    <a:lumMod val="85000"/>
                    <a:lumOff val="15000"/>
                  </a:schemeClr>
                </a:solidFill>
                <a:latin typeface="Trebuchet MS" pitchFamily="34" charset="0"/>
              </a:defRPr>
            </a:lvl3pPr>
            <a:lvl4pPr>
              <a:defRPr>
                <a:solidFill>
                  <a:schemeClr val="tx1">
                    <a:lumMod val="85000"/>
                    <a:lumOff val="15000"/>
                  </a:schemeClr>
                </a:solidFill>
                <a:latin typeface="Trebuchet MS" pitchFamily="34" charset="0"/>
              </a:defRPr>
            </a:lvl4pPr>
            <a:lvl5pPr>
              <a:defRPr>
                <a:solidFill>
                  <a:schemeClr val="tx1">
                    <a:lumMod val="85000"/>
                    <a:lumOff val="15000"/>
                  </a:schemeClr>
                </a:solidFill>
                <a:latin typeface="Trebuchet M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34C50651-4E4D-4C1F-83FC-7307634CA3C8}" type="datetime1">
              <a:rPr lang="en-US" smtClean="0">
                <a:solidFill>
                  <a:prstClr val="black">
                    <a:tint val="75000"/>
                  </a:prstClr>
                </a:solidFill>
              </a:rPr>
              <a:pPr/>
              <a:t>2/10/2018</a:t>
            </a:fld>
            <a:endParaRPr lang="en-US">
              <a:solidFill>
                <a:prstClr val="black">
                  <a:tint val="75000"/>
                </a:prstClr>
              </a:solidFill>
            </a:endParaRPr>
          </a:p>
        </p:txBody>
      </p:sp>
      <p:sp>
        <p:nvSpPr>
          <p:cNvPr id="5" name="Footer Placeholder 4"/>
          <p:cNvSpPr>
            <a:spLocks noGrp="1"/>
          </p:cNvSpPr>
          <p:nvPr>
            <p:ph type="ftr" sz="quarter" idx="11"/>
          </p:nvPr>
        </p:nvSpPr>
        <p:spPr>
          <a:xfrm>
            <a:off x="3124200" y="6520367"/>
            <a:ext cx="2895600" cy="365125"/>
          </a:xfrm>
        </p:spPr>
        <p:txBody>
          <a:bodyPr/>
          <a:lstStyle>
            <a:lvl1pPr>
              <a:defRPr sz="1050">
                <a:latin typeface="Segoe UI" pitchFamily="34" charset="0"/>
                <a:ea typeface="Segoe UI" pitchFamily="34" charset="0"/>
                <a:cs typeface="Segoe UI" pitchFamily="34" charset="0"/>
              </a:defRPr>
            </a:lvl1pPr>
          </a:lstStyle>
          <a:p>
            <a:r>
              <a:rPr lang="en-US" smtClean="0">
                <a:solidFill>
                  <a:prstClr val="black">
                    <a:tint val="75000"/>
                  </a:prstClr>
                </a:solidFill>
              </a:rPr>
              <a:t>(c) 2012, Bruce Gabrielle.</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18E51FA-C09A-4907-8A8F-45F56E9BD5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6637554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43"/>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22"/>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72825C-04A8-420A-9230-67B7BF63165E}" type="datetime1">
              <a:rPr lang="en-US" smtClean="0">
                <a:solidFill>
                  <a:prstClr val="black">
                    <a:tint val="75000"/>
                  </a:prstClr>
                </a:solidFill>
              </a:rPr>
              <a:pPr/>
              <a:t>2/10/2018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 2012, Bruce Gabrielle.</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18E51FA-C09A-4907-8A8F-45F56E9BD5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56514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2E33C8-5428-41C2-97EF-41725E8D01F4}" type="datetime1">
              <a:rPr lang="en-US" smtClean="0">
                <a:solidFill>
                  <a:prstClr val="black">
                    <a:tint val="75000"/>
                  </a:prstClr>
                </a:solidFill>
              </a:rPr>
              <a:pPr/>
              <a:t>2/10/2018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 2012, Bruce Gabrielle.</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18E51FA-C09A-4907-8A8F-45F56E9BD5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53447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3" y="1535112"/>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3" y="2174874"/>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54" y="1535112"/>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54" y="2174874"/>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FEE314-E7DB-4BD9-8B38-970F856B7C56}" type="datetime1">
              <a:rPr lang="en-US" smtClean="0">
                <a:solidFill>
                  <a:prstClr val="black">
                    <a:tint val="75000"/>
                  </a:prstClr>
                </a:solidFill>
              </a:rPr>
              <a:pPr/>
              <a:t>2/10/2018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(c) 2012, Bruce Gabrielle.</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18E51FA-C09A-4907-8A8F-45F56E9BD5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696716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CFDC73-84E0-4611-91B4-1C09702C0D21}" type="datetime1">
              <a:rPr lang="en-US" smtClean="0">
                <a:solidFill>
                  <a:prstClr val="black">
                    <a:tint val="75000"/>
                  </a:prstClr>
                </a:solidFill>
              </a:rPr>
              <a:pPr/>
              <a:t>2/10/2018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 2012, Bruce Gabrielle.</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18E51FA-C09A-4907-8A8F-45F56E9BD5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98264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userDrawn="1"/>
        </p:nvSpPr>
        <p:spPr>
          <a:xfrm>
            <a:off x="-13252" y="-19052"/>
            <a:ext cx="9157252" cy="6877052"/>
          </a:xfrm>
          <a:prstGeom prst="rect">
            <a:avLst/>
          </a:prstGeom>
          <a:solidFill>
            <a:srgbClr val="8BAC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Date Placeholder 1"/>
          <p:cNvSpPr>
            <a:spLocks noGrp="1"/>
          </p:cNvSpPr>
          <p:nvPr>
            <p:ph type="dt" sz="half" idx="10"/>
          </p:nvPr>
        </p:nvSpPr>
        <p:spPr/>
        <p:txBody>
          <a:bodyPr/>
          <a:lstStyle/>
          <a:p>
            <a:fld id="{4D8E5959-7633-4376-AFD6-7000CE59A5F5}" type="datetime1">
              <a:rPr lang="en-US" smtClean="0">
                <a:solidFill>
                  <a:prstClr val="black">
                    <a:tint val="75000"/>
                  </a:prstClr>
                </a:solidFill>
              </a:rPr>
              <a:pPr/>
              <a:t>2/10/2018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(c) 2012, Bruce Gabrielle.</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18E51FA-C09A-4907-8A8F-45F56E9BD58D}" type="slidenum">
              <a:rPr lang="en-US" smtClean="0">
                <a:solidFill>
                  <a:prstClr val="black">
                    <a:tint val="75000"/>
                  </a:prstClr>
                </a:solidFill>
              </a:rPr>
              <a:pPr/>
              <a:t>‹#›</a:t>
            </a:fld>
            <a:endParaRPr lang="en-US">
              <a:solidFill>
                <a:prstClr val="black">
                  <a:tint val="75000"/>
                </a:prstClr>
              </a:solidFill>
            </a:endParaRPr>
          </a:p>
        </p:txBody>
      </p:sp>
      <p:sp>
        <p:nvSpPr>
          <p:cNvPr id="6" name="Rounded Rectangle 5"/>
          <p:cNvSpPr/>
          <p:nvPr userDrawn="1"/>
        </p:nvSpPr>
        <p:spPr>
          <a:xfrm>
            <a:off x="218364" y="232016"/>
            <a:ext cx="8731806" cy="6461413"/>
          </a:xfrm>
          <a:prstGeom prst="roundRect">
            <a:avLst>
              <a:gd name="adj" fmla="val 49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Trebuchet MS" pitchFamily="34" charset="0"/>
            </a:endParaRPr>
          </a:p>
        </p:txBody>
      </p:sp>
      <p:sp>
        <p:nvSpPr>
          <p:cNvPr id="8" name="Rectangle 7"/>
          <p:cNvSpPr/>
          <p:nvPr userDrawn="1"/>
        </p:nvSpPr>
        <p:spPr>
          <a:xfrm>
            <a:off x="0" y="0"/>
            <a:ext cx="9144000" cy="7000671"/>
          </a:xfrm>
          <a:prstGeom prst="rect">
            <a:avLst/>
          </a:prstGeom>
          <a:solidFill>
            <a:srgbClr val="C1AE97"/>
          </a:solidFill>
          <a:ln>
            <a:noFill/>
          </a:ln>
        </p:spPr>
        <p:style>
          <a:lnRef idx="2">
            <a:schemeClr val="accent1">
              <a:shade val="50000"/>
            </a:schemeClr>
          </a:lnRef>
          <a:fillRef idx="1">
            <a:schemeClr val="accent1"/>
          </a:fillRef>
          <a:effectRef idx="0">
            <a:schemeClr val="accent1"/>
          </a:effectRef>
          <a:fontRef idx="minor">
            <a:schemeClr val="lt1"/>
          </a:fontRef>
        </p:style>
        <p:txBody>
          <a:bodyPr rIns="731520" rtlCol="0" anchor="ctr"/>
          <a:lstStyle/>
          <a:p>
            <a:pPr marL="1208088" indent="-742950">
              <a:buFontTx/>
              <a:buAutoNum type="arabicPeriod"/>
            </a:pPr>
            <a:endParaRPr lang="en-US" sz="3200" dirty="0">
              <a:solidFill>
                <a:prstClr val="white"/>
              </a:solidFill>
            </a:endParaRPr>
          </a:p>
        </p:txBody>
      </p:sp>
      <p:sp>
        <p:nvSpPr>
          <p:cNvPr id="9" name="Rectangle 8"/>
          <p:cNvSpPr/>
          <p:nvPr userDrawn="1"/>
        </p:nvSpPr>
        <p:spPr>
          <a:xfrm>
            <a:off x="152400" y="152400"/>
            <a:ext cx="8759365" cy="67055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Ins="731520" rtlCol="0" anchor="ctr"/>
          <a:lstStyle/>
          <a:p>
            <a:pPr marL="1208088" indent="-742950">
              <a:buFontTx/>
              <a:buAutoNum type="arabicPeriod"/>
            </a:pPr>
            <a:endParaRPr lang="en-US" sz="3200" dirty="0">
              <a:solidFill>
                <a:prstClr val="white"/>
              </a:solidFill>
            </a:endParaRPr>
          </a:p>
        </p:txBody>
      </p:sp>
    </p:spTree>
    <p:extLst>
      <p:ext uri="{BB962C8B-B14F-4D97-AF65-F5344CB8AC3E}">
        <p14:creationId xmlns:p14="http://schemas.microsoft.com/office/powerpoint/2010/main" val="81752356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200">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atin typeface="Segoe UI" pitchFamily="34" charset="0"/>
                <a:ea typeface="Segoe UI" pitchFamily="34" charset="0"/>
                <a:cs typeface="Segoe UI" pitchFamily="34" charset="0"/>
              </a:defRPr>
            </a:lvl1pPr>
            <a:lvl2pPr>
              <a:defRPr sz="2400">
                <a:latin typeface="Segoe UI" pitchFamily="34" charset="0"/>
                <a:ea typeface="Segoe UI" pitchFamily="34" charset="0"/>
                <a:cs typeface="Segoe UI" pitchFamily="34" charset="0"/>
              </a:defRPr>
            </a:lvl2pPr>
            <a:lvl3pPr>
              <a:defRPr sz="20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C2AF957-AE9F-431D-9ABF-6621679521EC}" type="datetimeFigureOut">
              <a:rPr lang="en-US" smtClean="0">
                <a:solidFill>
                  <a:prstClr val="black">
                    <a:tint val="75000"/>
                  </a:prstClr>
                </a:solidFill>
              </a:rPr>
              <a:pPr/>
              <a:t>2/10/2018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E5A5DC0-3E16-4747-8AD3-A6D67C2CE862}" type="slidenum">
              <a:rPr lang="en-US" smtClean="0">
                <a:solidFill>
                  <a:prstClr val="black">
                    <a:tint val="75000"/>
                  </a:prstClr>
                </a:solidFill>
              </a:rPr>
              <a:pPr/>
              <a:t>‹#›</a:t>
            </a:fld>
            <a:endParaRPr lang="en-US">
              <a:solidFill>
                <a:prstClr val="black">
                  <a:tint val="75000"/>
                </a:prstClr>
              </a:solidFill>
            </a:endParaRPr>
          </a:p>
        </p:txBody>
      </p:sp>
      <p:sp>
        <p:nvSpPr>
          <p:cNvPr id="12" name="Rectangle 11"/>
          <p:cNvSpPr/>
          <p:nvPr userDrawn="1"/>
        </p:nvSpPr>
        <p:spPr>
          <a:xfrm>
            <a:off x="152400" y="76200"/>
            <a:ext cx="8839200" cy="6705600"/>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694319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8"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7" y="273096"/>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8"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1461C2-B41F-445E-9BD2-389E5D539B65}" type="datetime1">
              <a:rPr lang="en-US" smtClean="0">
                <a:solidFill>
                  <a:prstClr val="black">
                    <a:tint val="75000"/>
                  </a:prstClr>
                </a:solidFill>
              </a:rPr>
              <a:pPr/>
              <a:t>2/10/2018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 2012, Bruce Gabrielle.</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18E51FA-C09A-4907-8A8F-45F56E9BD5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247186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2"/>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4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233A6D-E58B-4506-A262-766A3290F54B}" type="datetime1">
              <a:rPr lang="en-US" smtClean="0">
                <a:solidFill>
                  <a:prstClr val="black">
                    <a:tint val="75000"/>
                  </a:prstClr>
                </a:solidFill>
              </a:rPr>
              <a:pPr/>
              <a:t>2/10/2018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 2012, Bruce Gabrielle.</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18E51FA-C09A-4907-8A8F-45F56E9BD5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986551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4429F4-A037-4887-AA92-B12582D82861}" type="datetime1">
              <a:rPr lang="en-US" smtClean="0">
                <a:solidFill>
                  <a:prstClr val="black">
                    <a:tint val="75000"/>
                  </a:prstClr>
                </a:solidFill>
              </a:rPr>
              <a:pPr/>
              <a:t>2/10/2018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 2012, Bruce Gabrielle.</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18E51FA-C09A-4907-8A8F-45F56E9BD5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766504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83"/>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83"/>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FCC652-34B2-4BDA-9735-9071DF9C07D5}" type="datetime1">
              <a:rPr lang="en-US" smtClean="0">
                <a:solidFill>
                  <a:prstClr val="black">
                    <a:tint val="75000"/>
                  </a:prstClr>
                </a:solidFill>
              </a:rPr>
              <a:pPr/>
              <a:t>2/10/2018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 2012, Bruce Gabrielle.</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18E51FA-C09A-4907-8A8F-45F56E9BD5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342014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F47A1C-E5D4-4184-ACB6-21DAEC306276}" type="datetime1">
              <a:rPr lang="en-US" smtClean="0">
                <a:solidFill>
                  <a:prstClr val="black">
                    <a:tint val="75000"/>
                  </a:prstClr>
                </a:solidFill>
              </a:rPr>
              <a:pPr/>
              <a:t>2/10/2018</a:t>
            </a:fld>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21CE1437-FDD4-4B71-87D9-655C1811E096}" type="slidenum">
              <a:rPr lang="en-US" smtClean="0">
                <a:solidFill>
                  <a:prstClr val="black">
                    <a:tint val="75000"/>
                  </a:prstClr>
                </a:solidFill>
              </a:rPr>
              <a:pPr/>
              <a:t>‹#›</a:t>
            </a:fld>
            <a:endParaRPr lang="en-US" dirty="0">
              <a:solidFill>
                <a:prstClr val="black">
                  <a:tint val="75000"/>
                </a:prstClr>
              </a:solidFill>
            </a:endParaRPr>
          </a:p>
        </p:txBody>
      </p:sp>
      <p:sp>
        <p:nvSpPr>
          <p:cNvPr id="6" name="Subtitle 2"/>
          <p:cNvSpPr>
            <a:spLocks noGrp="1"/>
          </p:cNvSpPr>
          <p:nvPr>
            <p:ph type="subTitle" idx="13"/>
          </p:nvPr>
        </p:nvSpPr>
        <p:spPr>
          <a:xfrm>
            <a:off x="222489" y="76242"/>
            <a:ext cx="8584306" cy="676761"/>
          </a:xfrm>
          <a:prstGeom prst="rect">
            <a:avLst/>
          </a:prstGeom>
        </p:spPr>
        <p:txBody>
          <a:bodyPr anchor="ctr">
            <a:normAutofit/>
          </a:bodyPr>
          <a:lstStyle>
            <a:lvl1pPr>
              <a:buFontTx/>
              <a:buNone/>
              <a:defRPr>
                <a:latin typeface="+mn-lt"/>
              </a:defRPr>
            </a:lvl1pPr>
          </a:lstStyle>
          <a:p>
            <a:pPr algn="l"/>
            <a:r>
              <a:rPr lang="en-US" sz="2800" kern="100" dirty="0" smtClean="0">
                <a:solidFill>
                  <a:schemeClr val="bg1"/>
                </a:solidFill>
                <a:latin typeface="Arial"/>
                <a:cs typeface="Arial"/>
              </a:rPr>
              <a:t>Slide Title Goes Here</a:t>
            </a:r>
            <a:endParaRPr lang="en-US" sz="2800" kern="100" dirty="0">
              <a:solidFill>
                <a:schemeClr val="bg1"/>
              </a:solidFill>
              <a:latin typeface="Arial"/>
              <a:cs typeface="Arial"/>
            </a:endParaRPr>
          </a:p>
        </p:txBody>
      </p:sp>
    </p:spTree>
    <p:extLst>
      <p:ext uri="{BB962C8B-B14F-4D97-AF65-F5344CB8AC3E}">
        <p14:creationId xmlns:p14="http://schemas.microsoft.com/office/powerpoint/2010/main" val="3452327174"/>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sp>
        <p:nvSpPr>
          <p:cNvPr id="6" name="Subtitle 2"/>
          <p:cNvSpPr>
            <a:spLocks noGrp="1"/>
          </p:cNvSpPr>
          <p:nvPr>
            <p:ph type="subTitle" idx="13"/>
          </p:nvPr>
        </p:nvSpPr>
        <p:spPr>
          <a:xfrm>
            <a:off x="222489" y="76242"/>
            <a:ext cx="8584306" cy="676761"/>
          </a:xfrm>
          <a:prstGeom prst="rect">
            <a:avLst/>
          </a:prstGeom>
        </p:spPr>
        <p:txBody>
          <a:bodyPr anchor="ctr">
            <a:normAutofit/>
          </a:bodyPr>
          <a:lstStyle>
            <a:lvl1pPr>
              <a:buFontTx/>
              <a:buNone/>
              <a:defRPr>
                <a:latin typeface="+mn-lt"/>
              </a:defRPr>
            </a:lvl1pPr>
          </a:lstStyle>
          <a:p>
            <a:pPr algn="l"/>
            <a:r>
              <a:rPr lang="en-US" sz="2800" kern="100" dirty="0" smtClean="0">
                <a:solidFill>
                  <a:schemeClr val="bg1"/>
                </a:solidFill>
                <a:latin typeface="Arial"/>
                <a:cs typeface="Arial"/>
              </a:rPr>
              <a:t>Slide Title Goes Here</a:t>
            </a:r>
            <a:endParaRPr lang="en-US" sz="2800" kern="100" dirty="0">
              <a:solidFill>
                <a:schemeClr val="bg1"/>
              </a:solidFill>
              <a:latin typeface="Arial"/>
              <a:cs typeface="Arial"/>
            </a:endParaRPr>
          </a:p>
        </p:txBody>
      </p:sp>
      <p:sp>
        <p:nvSpPr>
          <p:cNvPr id="3" name="Footer Placeholder 2"/>
          <p:cNvSpPr>
            <a:spLocks noGrp="1"/>
          </p:cNvSpPr>
          <p:nvPr>
            <p:ph type="ftr" sz="quarter" idx="11"/>
          </p:nvPr>
        </p:nvSpPr>
        <p:spPr>
          <a:xfrm>
            <a:off x="3124200" y="6520367"/>
            <a:ext cx="2895600" cy="365125"/>
          </a:xfrm>
        </p:spPr>
        <p:txBody>
          <a:bodyPr/>
          <a:lstStyle/>
          <a:p>
            <a:r>
              <a:rPr lang="en-US" dirty="0" smtClean="0">
                <a:solidFill>
                  <a:prstClr val="black">
                    <a:tint val="75000"/>
                  </a:prstClr>
                </a:solidFill>
              </a:rPr>
              <a:t>(c) 2012, Bruce Gabrielle.</a:t>
            </a:r>
            <a:endParaRPr lang="en-US" dirty="0">
              <a:solidFill>
                <a:prstClr val="black">
                  <a:tint val="75000"/>
                </a:prstClr>
              </a:solidFill>
            </a:endParaRPr>
          </a:p>
        </p:txBody>
      </p:sp>
    </p:spTree>
    <p:extLst>
      <p:ext uri="{BB962C8B-B14F-4D97-AF65-F5344CB8AC3E}">
        <p14:creationId xmlns:p14="http://schemas.microsoft.com/office/powerpoint/2010/main" val="2051299216"/>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16594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28600" y="392113"/>
            <a:ext cx="8610600" cy="914400"/>
          </a:xfrm>
        </p:spPr>
        <p:txBody>
          <a:bodyPr/>
          <a:lstStyle/>
          <a:p>
            <a:r>
              <a:rPr lang="en-US" smtClean="0"/>
              <a:t>Click to edit Master title style</a:t>
            </a:r>
            <a:endParaRPr lang="en-US"/>
          </a:p>
        </p:txBody>
      </p:sp>
      <p:sp>
        <p:nvSpPr>
          <p:cNvPr id="4" name="Content Placeholder 3"/>
          <p:cNvSpPr>
            <a:spLocks noGrp="1"/>
          </p:cNvSpPr>
          <p:nvPr>
            <p:ph sz="quarter" idx="10"/>
          </p:nvPr>
        </p:nvSpPr>
        <p:spPr>
          <a:xfrm>
            <a:off x="609600" y="1524000"/>
            <a:ext cx="8001000" cy="4114800"/>
          </a:xfrm>
        </p:spPr>
        <p:txBody>
          <a:bodyPr>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020791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2AF957-AE9F-431D-9ABF-6621679521EC}" type="datetimeFigureOut">
              <a:rPr lang="en-US" smtClean="0">
                <a:solidFill>
                  <a:prstClr val="black">
                    <a:tint val="75000"/>
                  </a:prstClr>
                </a:solidFill>
              </a:rPr>
              <a:pPr/>
              <a:t>2/10/2018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E5A5DC0-3E16-4747-8AD3-A6D67C2CE8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2741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2AF957-AE9F-431D-9ABF-6621679521EC}" type="datetimeFigureOut">
              <a:rPr lang="en-US" smtClean="0">
                <a:solidFill>
                  <a:prstClr val="black">
                    <a:tint val="75000"/>
                  </a:prstClr>
                </a:solidFill>
              </a:rPr>
              <a:pPr/>
              <a:t>2/10/2018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E5A5DC0-3E16-4747-8AD3-A6D67C2CE8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54899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2AF957-AE9F-431D-9ABF-6621679521EC}" type="datetimeFigureOut">
              <a:rPr lang="en-US" smtClean="0">
                <a:solidFill>
                  <a:prstClr val="black">
                    <a:tint val="75000"/>
                  </a:prstClr>
                </a:solidFill>
              </a:rPr>
              <a:pPr/>
              <a:t>2/10/2018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E5A5DC0-3E16-4747-8AD3-A6D67C2CE8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29096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2AF957-AE9F-431D-9ABF-6621679521EC}" type="datetimeFigureOut">
              <a:rPr lang="en-US" smtClean="0">
                <a:solidFill>
                  <a:prstClr val="black">
                    <a:tint val="75000"/>
                  </a:prstClr>
                </a:solidFill>
              </a:rPr>
              <a:pPr/>
              <a:t>2/10/2018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E5A5DC0-3E16-4747-8AD3-A6D67C2CE8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10473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2AF957-AE9F-431D-9ABF-6621679521EC}" type="datetimeFigureOut">
              <a:rPr lang="en-US" smtClean="0">
                <a:solidFill>
                  <a:prstClr val="black">
                    <a:tint val="75000"/>
                  </a:prstClr>
                </a:solidFill>
              </a:rPr>
              <a:pPr/>
              <a:t>2/10/2018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E5A5DC0-3E16-4747-8AD3-A6D67C2CE8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20102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2AF957-AE9F-431D-9ABF-6621679521EC}" type="datetimeFigureOut">
              <a:rPr lang="en-US" smtClean="0">
                <a:solidFill>
                  <a:prstClr val="black">
                    <a:tint val="75000"/>
                  </a:prstClr>
                </a:solidFill>
              </a:rPr>
              <a:pPr/>
              <a:t>2/10/2018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E5A5DC0-3E16-4747-8AD3-A6D67C2CE8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60613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2AF957-AE9F-431D-9ABF-6621679521EC}" type="datetimeFigureOut">
              <a:rPr lang="en-US" smtClean="0">
                <a:solidFill>
                  <a:prstClr val="black">
                    <a:tint val="75000"/>
                  </a:prstClr>
                </a:solidFill>
              </a:rPr>
              <a:pPr/>
              <a:t>2/10/2018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E5A5DC0-3E16-4747-8AD3-A6D67C2CE8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1763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2AF957-AE9F-431D-9ABF-6621679521EC}" type="datetimeFigureOut">
              <a:rPr lang="en-US" smtClean="0">
                <a:solidFill>
                  <a:prstClr val="black">
                    <a:tint val="75000"/>
                  </a:prstClr>
                </a:solidFill>
              </a:rPr>
              <a:pPr/>
              <a:t>2/10/2018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5A5DC0-3E16-4747-8AD3-A6D67C2CE8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118439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6"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97"/>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43EE42-4614-4856-9639-C51EEB9D46F7}" type="datetime1">
              <a:rPr lang="en-US" smtClean="0">
                <a:solidFill>
                  <a:prstClr val="black">
                    <a:tint val="75000"/>
                  </a:prstClr>
                </a:solidFill>
              </a:rPr>
              <a:pPr/>
              <a:t>2/10/2018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97"/>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(c) 2012, Bruce Gabrielle.</a:t>
            </a: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97"/>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8E51FA-C09A-4907-8A8F-45F56E9BD5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9322779"/>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8" r:id="rId15"/>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654690" y="392113"/>
            <a:ext cx="7796215" cy="914400"/>
          </a:xfrm>
        </p:spPr>
        <p:txBody>
          <a:bodyPr>
            <a:normAutofit/>
          </a:bodyPr>
          <a:lstStyle/>
          <a:p>
            <a:pPr algn="l" eaLnBrk="1" hangingPunct="1"/>
            <a:r>
              <a:rPr lang="en-US" sz="3600" dirty="0" smtClean="0">
                <a:latin typeface="Arial" charset="0"/>
              </a:rPr>
              <a:t>Poor Change </a:t>
            </a:r>
            <a:r>
              <a:rPr lang="en-US" sz="3600" dirty="0" err="1" smtClean="0">
                <a:latin typeface="Arial" charset="0"/>
              </a:rPr>
              <a:t>Mgmt</a:t>
            </a:r>
            <a:r>
              <a:rPr lang="en-US" sz="3600" dirty="0" smtClean="0">
                <a:latin typeface="Arial" charset="0"/>
              </a:rPr>
              <a:t> Consequences</a:t>
            </a:r>
            <a:endParaRPr lang="en-US" sz="3600" dirty="0">
              <a:latin typeface="Arial" charset="0"/>
            </a:endParaRPr>
          </a:p>
        </p:txBody>
      </p:sp>
      <p:sp>
        <p:nvSpPr>
          <p:cNvPr id="24578" name="Rectangle 3"/>
          <p:cNvSpPr>
            <a:spLocks noGrp="1" noChangeArrowheads="1"/>
          </p:cNvSpPr>
          <p:nvPr>
            <p:ph sz="quarter" idx="10"/>
          </p:nvPr>
        </p:nvSpPr>
        <p:spPr>
          <a:xfrm>
            <a:off x="616285" y="1355129"/>
            <a:ext cx="8001000" cy="5168781"/>
          </a:xfrm>
        </p:spPr>
        <p:txBody>
          <a:bodyPr>
            <a:noAutofit/>
          </a:bodyPr>
          <a:lstStyle/>
          <a:p>
            <a:pPr eaLnBrk="1" hangingPunct="1">
              <a:lnSpc>
                <a:spcPct val="90000"/>
              </a:lnSpc>
            </a:pPr>
            <a:r>
              <a:rPr lang="en-US" sz="2400" dirty="0" smtClean="0">
                <a:latin typeface="Arial" charset="0"/>
              </a:rPr>
              <a:t>Reduced </a:t>
            </a:r>
            <a:r>
              <a:rPr lang="en-US" sz="2400" dirty="0">
                <a:latin typeface="Arial" charset="0"/>
              </a:rPr>
              <a:t>productivity</a:t>
            </a:r>
          </a:p>
          <a:p>
            <a:pPr eaLnBrk="1" hangingPunct="1">
              <a:lnSpc>
                <a:spcPct val="90000"/>
              </a:lnSpc>
            </a:pPr>
            <a:r>
              <a:rPr lang="en-US" sz="2400" dirty="0" smtClean="0">
                <a:latin typeface="Arial" charset="0"/>
              </a:rPr>
              <a:t>Resist passively</a:t>
            </a:r>
            <a:endParaRPr lang="en-US" sz="2400" dirty="0">
              <a:latin typeface="Arial" charset="0"/>
            </a:endParaRPr>
          </a:p>
          <a:p>
            <a:pPr eaLnBrk="1" hangingPunct="1">
              <a:lnSpc>
                <a:spcPct val="90000"/>
              </a:lnSpc>
            </a:pPr>
            <a:r>
              <a:rPr lang="en-US" sz="2400" dirty="0" smtClean="0">
                <a:latin typeface="Arial" charset="0"/>
              </a:rPr>
              <a:t>Resist actively</a:t>
            </a:r>
            <a:endParaRPr lang="en-US" sz="2400" dirty="0">
              <a:latin typeface="Arial" charset="0"/>
            </a:endParaRPr>
          </a:p>
          <a:p>
            <a:pPr eaLnBrk="1" hangingPunct="1">
              <a:lnSpc>
                <a:spcPct val="90000"/>
              </a:lnSpc>
            </a:pPr>
            <a:r>
              <a:rPr lang="en-US" sz="2400" dirty="0" smtClean="0">
                <a:latin typeface="Arial" charset="0"/>
              </a:rPr>
              <a:t>Employee turnover</a:t>
            </a:r>
            <a:endParaRPr lang="en-US" sz="2400" dirty="0">
              <a:latin typeface="Arial" charset="0"/>
            </a:endParaRPr>
          </a:p>
          <a:p>
            <a:pPr eaLnBrk="1" hangingPunct="1">
              <a:lnSpc>
                <a:spcPct val="90000"/>
              </a:lnSpc>
            </a:pPr>
            <a:r>
              <a:rPr lang="en-US" sz="2400" dirty="0" smtClean="0">
                <a:latin typeface="Arial" charset="0"/>
              </a:rPr>
              <a:t>Apathy toward the environment</a:t>
            </a:r>
            <a:endParaRPr lang="en-US" sz="2400" dirty="0">
              <a:latin typeface="Arial" charset="0"/>
            </a:endParaRPr>
          </a:p>
          <a:p>
            <a:pPr eaLnBrk="1" hangingPunct="1">
              <a:lnSpc>
                <a:spcPct val="90000"/>
              </a:lnSpc>
            </a:pPr>
            <a:r>
              <a:rPr lang="en-US" sz="2400" dirty="0" smtClean="0">
                <a:latin typeface="Arial" charset="0"/>
              </a:rPr>
              <a:t>Disagreements about moving forward</a:t>
            </a:r>
            <a:endParaRPr lang="en-US" sz="2400" dirty="0">
              <a:latin typeface="Arial" charset="0"/>
            </a:endParaRPr>
          </a:p>
          <a:p>
            <a:pPr eaLnBrk="1" hangingPunct="1">
              <a:lnSpc>
                <a:spcPct val="90000"/>
              </a:lnSpc>
            </a:pPr>
            <a:r>
              <a:rPr lang="en-US" sz="2400" dirty="0" smtClean="0">
                <a:latin typeface="Arial" charset="0"/>
              </a:rPr>
              <a:t>Increased absenteeism</a:t>
            </a:r>
            <a:endParaRPr lang="en-US" sz="2400" dirty="0">
              <a:latin typeface="Arial" charset="0"/>
            </a:endParaRPr>
          </a:p>
          <a:p>
            <a:pPr eaLnBrk="1" hangingPunct="1">
              <a:lnSpc>
                <a:spcPct val="90000"/>
              </a:lnSpc>
            </a:pPr>
            <a:r>
              <a:rPr lang="en-US" sz="2400" dirty="0" smtClean="0">
                <a:latin typeface="Arial" charset="0"/>
              </a:rPr>
              <a:t>Lack of support for changes</a:t>
            </a:r>
            <a:endParaRPr lang="en-US" sz="2400" dirty="0">
              <a:latin typeface="Arial" charset="0"/>
            </a:endParaRPr>
          </a:p>
          <a:p>
            <a:pPr eaLnBrk="1" hangingPunct="1">
              <a:lnSpc>
                <a:spcPct val="90000"/>
              </a:lnSpc>
            </a:pPr>
            <a:r>
              <a:rPr lang="en-US" sz="2400" dirty="0" smtClean="0">
                <a:latin typeface="Arial" charset="0"/>
              </a:rPr>
              <a:t>Short-cutting the system</a:t>
            </a:r>
            <a:endParaRPr lang="en-US" sz="2400" dirty="0">
              <a:latin typeface="Arial" charset="0"/>
            </a:endParaRPr>
          </a:p>
          <a:p>
            <a:pPr eaLnBrk="1" hangingPunct="1">
              <a:lnSpc>
                <a:spcPct val="90000"/>
              </a:lnSpc>
            </a:pPr>
            <a:r>
              <a:rPr lang="en-US" sz="2400" dirty="0" smtClean="0">
                <a:latin typeface="Arial" charset="0"/>
              </a:rPr>
              <a:t>Old habits resurface</a:t>
            </a:r>
            <a:endParaRPr lang="en-US" sz="2400" dirty="0">
              <a:latin typeface="Arial" charset="0"/>
            </a:endParaRPr>
          </a:p>
          <a:p>
            <a:pPr eaLnBrk="1" hangingPunct="1">
              <a:lnSpc>
                <a:spcPct val="90000"/>
              </a:lnSpc>
            </a:pPr>
            <a:r>
              <a:rPr lang="en-US" sz="2400" dirty="0" smtClean="0">
                <a:latin typeface="Arial" charset="0"/>
              </a:rPr>
              <a:t>Change effort is abandoned</a:t>
            </a:r>
            <a:endParaRPr lang="en-US" sz="2400" dirty="0">
              <a:latin typeface="Arial" charset="0"/>
            </a:endParaRPr>
          </a:p>
          <a:p>
            <a:pPr eaLnBrk="1" hangingPunct="1">
              <a:lnSpc>
                <a:spcPct val="90000"/>
              </a:lnSpc>
            </a:pPr>
            <a:r>
              <a:rPr lang="en-US" sz="2400" dirty="0" smtClean="0">
                <a:latin typeface="Arial" charset="0"/>
              </a:rPr>
              <a:t>“Tribes” form</a:t>
            </a:r>
            <a:endParaRPr lang="en-US" sz="2400" dirty="0">
              <a:latin typeface="Arial" charset="0"/>
            </a:endParaRPr>
          </a:p>
        </p:txBody>
      </p:sp>
      <p:pic>
        <p:nvPicPr>
          <p:cNvPr id="2050" name="Picture 2" descr="https://cdn.cnn.com/cnnnext/dam/assets/120918104324-chicago-strike-crowd-skyline-gi-horizontal-large-gallery.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805" y="4038600"/>
            <a:ext cx="3923195"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6516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815" y="0"/>
            <a:ext cx="9295815" cy="70006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874" name="Rectangle 3"/>
          <p:cNvSpPr>
            <a:spLocks noGrp="1" noChangeArrowheads="1"/>
          </p:cNvSpPr>
          <p:nvPr>
            <p:ph type="body" idx="1"/>
          </p:nvPr>
        </p:nvSpPr>
        <p:spPr>
          <a:xfrm>
            <a:off x="609600" y="1163105"/>
            <a:ext cx="7772400" cy="4572000"/>
          </a:xfrm>
        </p:spPr>
        <p:txBody>
          <a:bodyPr/>
          <a:lstStyle/>
          <a:p>
            <a:pPr eaLnBrk="1" hangingPunct="1">
              <a:lnSpc>
                <a:spcPct val="80000"/>
              </a:lnSpc>
            </a:pPr>
            <a:r>
              <a:rPr lang="en-US" sz="2200" dirty="0">
                <a:latin typeface="Arial" charset="0"/>
              </a:rPr>
              <a:t>Change management focuses on the </a:t>
            </a:r>
            <a:r>
              <a:rPr lang="ja-JP" altLang="en-US" sz="2200" dirty="0">
                <a:latin typeface="Arial" charset="0"/>
              </a:rPr>
              <a:t>‘</a:t>
            </a:r>
            <a:r>
              <a:rPr lang="en-US" altLang="ja-JP" sz="2200" dirty="0">
                <a:latin typeface="Arial" charset="0"/>
              </a:rPr>
              <a:t>people side</a:t>
            </a:r>
            <a:r>
              <a:rPr lang="ja-JP" altLang="en-US" sz="2200" dirty="0">
                <a:latin typeface="Arial" charset="0"/>
              </a:rPr>
              <a:t>’</a:t>
            </a:r>
            <a:r>
              <a:rPr lang="en-US" altLang="ja-JP" sz="2200" dirty="0">
                <a:latin typeface="Arial" charset="0"/>
              </a:rPr>
              <a:t> of organizational change</a:t>
            </a:r>
          </a:p>
          <a:p>
            <a:pPr eaLnBrk="1" hangingPunct="1">
              <a:lnSpc>
                <a:spcPct val="80000"/>
              </a:lnSpc>
            </a:pPr>
            <a:r>
              <a:rPr lang="en-US" sz="2200" dirty="0">
                <a:latin typeface="Arial" charset="0"/>
              </a:rPr>
              <a:t>Change management involves both an individual and an organizational perspective</a:t>
            </a:r>
          </a:p>
          <a:p>
            <a:pPr eaLnBrk="1" hangingPunct="1">
              <a:lnSpc>
                <a:spcPct val="80000"/>
              </a:lnSpc>
            </a:pPr>
            <a:r>
              <a:rPr lang="en-US" sz="2200" dirty="0">
                <a:latin typeface="Arial" charset="0"/>
              </a:rPr>
              <a:t>Change management requires action and involvement by leaders and managers throughout the organization</a:t>
            </a:r>
          </a:p>
          <a:p>
            <a:pPr eaLnBrk="1" hangingPunct="1">
              <a:lnSpc>
                <a:spcPct val="80000"/>
              </a:lnSpc>
            </a:pPr>
            <a:r>
              <a:rPr lang="en-US" sz="2200" dirty="0">
                <a:latin typeface="Arial" charset="0"/>
              </a:rPr>
              <a:t>Change management and project management are both tools that support project benefit realization – project management is the </a:t>
            </a:r>
            <a:r>
              <a:rPr lang="ja-JP" altLang="en-US" sz="2200" dirty="0">
                <a:latin typeface="Arial" charset="0"/>
              </a:rPr>
              <a:t>‘</a:t>
            </a:r>
            <a:r>
              <a:rPr lang="en-US" altLang="ja-JP" sz="2200" dirty="0">
                <a:latin typeface="Arial" charset="0"/>
              </a:rPr>
              <a:t>technical</a:t>
            </a:r>
            <a:r>
              <a:rPr lang="ja-JP" altLang="en-US" sz="2200" dirty="0">
                <a:latin typeface="Arial" charset="0"/>
              </a:rPr>
              <a:t>’</a:t>
            </a:r>
            <a:r>
              <a:rPr lang="en-US" altLang="ja-JP" sz="2200" dirty="0">
                <a:latin typeface="Arial" charset="0"/>
              </a:rPr>
              <a:t> side and change management is the </a:t>
            </a:r>
            <a:r>
              <a:rPr lang="ja-JP" altLang="en-US" sz="2200" dirty="0">
                <a:latin typeface="Arial" charset="0"/>
              </a:rPr>
              <a:t>‘</a:t>
            </a:r>
            <a:r>
              <a:rPr lang="en-US" altLang="ja-JP" sz="2200" dirty="0">
                <a:latin typeface="Arial" charset="0"/>
              </a:rPr>
              <a:t>people</a:t>
            </a:r>
            <a:r>
              <a:rPr lang="ja-JP" altLang="en-US" sz="2200" dirty="0">
                <a:latin typeface="Arial" charset="0"/>
              </a:rPr>
              <a:t>’</a:t>
            </a:r>
            <a:r>
              <a:rPr lang="en-US" altLang="ja-JP" sz="2200" dirty="0">
                <a:latin typeface="Arial" charset="0"/>
              </a:rPr>
              <a:t> side</a:t>
            </a:r>
          </a:p>
          <a:p>
            <a:pPr eaLnBrk="1" hangingPunct="1">
              <a:lnSpc>
                <a:spcPct val="80000"/>
              </a:lnSpc>
            </a:pPr>
            <a:r>
              <a:rPr lang="en-US" sz="2200" dirty="0">
                <a:latin typeface="Arial" charset="0"/>
              </a:rPr>
              <a:t>Change management is most effective when it is launched at the beginning of a project and integrated into the project activities</a:t>
            </a:r>
          </a:p>
        </p:txBody>
      </p:sp>
      <p:sp>
        <p:nvSpPr>
          <p:cNvPr id="4" name="Rectangle 3"/>
          <p:cNvSpPr/>
          <p:nvPr/>
        </p:nvSpPr>
        <p:spPr>
          <a:xfrm>
            <a:off x="2286000" y="6400801"/>
            <a:ext cx="4419600" cy="246221"/>
          </a:xfrm>
          <a:prstGeom prst="rect">
            <a:avLst/>
          </a:prstGeom>
        </p:spPr>
        <p:txBody>
          <a:bodyPr wrap="square">
            <a:spAutoFit/>
          </a:bodyPr>
          <a:lstStyle/>
          <a:p>
            <a:pPr algn="r" eaLnBrk="0" fontAlgn="base" hangingPunct="0">
              <a:spcBef>
                <a:spcPct val="0"/>
              </a:spcBef>
              <a:spcAft>
                <a:spcPct val="0"/>
              </a:spcAft>
            </a:pPr>
            <a:r>
              <a:rPr lang="en-US" sz="1000" dirty="0" smtClean="0">
                <a:solidFill>
                  <a:srgbClr val="FFFFFF"/>
                </a:solidFill>
              </a:rPr>
              <a:t>(c) Prosci 2013  </a:t>
            </a:r>
            <a:r>
              <a:rPr lang="en-US" sz="1000" dirty="0" smtClean="0">
                <a:solidFill>
                  <a:srgbClr val="000000"/>
                </a:solidFill>
              </a:rPr>
              <a:t>  </a:t>
            </a:r>
            <a:r>
              <a:rPr lang="en-US" sz="1000" dirty="0" smtClean="0">
                <a:solidFill>
                  <a:srgbClr val="FFFFFF"/>
                </a:solidFill>
              </a:rPr>
              <a:t>change-management.com  </a:t>
            </a:r>
            <a:r>
              <a:rPr lang="en-US" sz="1000" dirty="0" smtClean="0">
                <a:solidFill>
                  <a:srgbClr val="BBE0E3"/>
                </a:solidFill>
              </a:rPr>
              <a:t> </a:t>
            </a:r>
            <a:r>
              <a:rPr lang="en-US" sz="1000" dirty="0" smtClean="0">
                <a:solidFill>
                  <a:srgbClr val="000000"/>
                </a:solidFill>
              </a:rPr>
              <a:t> </a:t>
            </a:r>
            <a:r>
              <a:rPr lang="en-US" sz="1000" dirty="0" smtClean="0">
                <a:solidFill>
                  <a:srgbClr val="FFFFFF"/>
                </a:solidFill>
              </a:rPr>
              <a:t>Used with permission</a:t>
            </a:r>
            <a:endParaRPr lang="en-US" sz="1000" dirty="0">
              <a:solidFill>
                <a:srgbClr val="FFFFFF"/>
              </a:solidFill>
            </a:endParaRPr>
          </a:p>
        </p:txBody>
      </p:sp>
      <p:sp>
        <p:nvSpPr>
          <p:cNvPr id="6" name="Rectangle 2"/>
          <p:cNvSpPr txBox="1">
            <a:spLocks noChangeArrowheads="1"/>
          </p:cNvSpPr>
          <p:nvPr/>
        </p:nvSpPr>
        <p:spPr bwMode="auto">
          <a:xfrm>
            <a:off x="685800" y="228600"/>
            <a:ext cx="77724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3000" b="1">
                <a:solidFill>
                  <a:srgbClr val="24548A"/>
                </a:solidFill>
                <a:latin typeface="+mj-lt"/>
                <a:ea typeface="MS PGothic" pitchFamily="34" charset="-128"/>
                <a:cs typeface="MS PGothic" pitchFamily="34" charset="-128"/>
              </a:defRPr>
            </a:lvl1pPr>
            <a:lvl2pPr algn="l" rtl="0" eaLnBrk="0" fontAlgn="base" hangingPunct="0">
              <a:spcBef>
                <a:spcPct val="0"/>
              </a:spcBef>
              <a:spcAft>
                <a:spcPct val="0"/>
              </a:spcAft>
              <a:defRPr sz="3000" b="1">
                <a:solidFill>
                  <a:srgbClr val="24548A"/>
                </a:solidFill>
                <a:latin typeface="Arial" charset="0"/>
                <a:ea typeface="MS PGothic" pitchFamily="34" charset="-128"/>
                <a:cs typeface="MS PGothic" pitchFamily="34" charset="-128"/>
              </a:defRPr>
            </a:lvl2pPr>
            <a:lvl3pPr algn="l" rtl="0" eaLnBrk="0" fontAlgn="base" hangingPunct="0">
              <a:spcBef>
                <a:spcPct val="0"/>
              </a:spcBef>
              <a:spcAft>
                <a:spcPct val="0"/>
              </a:spcAft>
              <a:defRPr sz="3000" b="1">
                <a:solidFill>
                  <a:srgbClr val="24548A"/>
                </a:solidFill>
                <a:latin typeface="Arial" charset="0"/>
                <a:ea typeface="MS PGothic" pitchFamily="34" charset="-128"/>
                <a:cs typeface="MS PGothic" pitchFamily="34" charset="-128"/>
              </a:defRPr>
            </a:lvl3pPr>
            <a:lvl4pPr algn="l" rtl="0" eaLnBrk="0" fontAlgn="base" hangingPunct="0">
              <a:spcBef>
                <a:spcPct val="0"/>
              </a:spcBef>
              <a:spcAft>
                <a:spcPct val="0"/>
              </a:spcAft>
              <a:defRPr sz="3000" b="1">
                <a:solidFill>
                  <a:srgbClr val="24548A"/>
                </a:solidFill>
                <a:latin typeface="Arial" charset="0"/>
                <a:ea typeface="MS PGothic" pitchFamily="34" charset="-128"/>
                <a:cs typeface="MS PGothic" pitchFamily="34" charset="-128"/>
              </a:defRPr>
            </a:lvl4pPr>
            <a:lvl5pPr algn="l" rtl="0" eaLnBrk="0" fontAlgn="base" hangingPunct="0">
              <a:spcBef>
                <a:spcPct val="0"/>
              </a:spcBef>
              <a:spcAft>
                <a:spcPct val="0"/>
              </a:spcAft>
              <a:defRPr sz="3000" b="1">
                <a:solidFill>
                  <a:srgbClr val="24548A"/>
                </a:solidFill>
                <a:latin typeface="Arial" charset="0"/>
                <a:ea typeface="MS PGothic" pitchFamily="34" charset="-128"/>
                <a:cs typeface="MS PGothic" pitchFamily="34" charset="-128"/>
              </a:defRPr>
            </a:lvl5pPr>
            <a:lvl6pPr marL="457200" algn="l" rtl="0" fontAlgn="base">
              <a:spcBef>
                <a:spcPct val="0"/>
              </a:spcBef>
              <a:spcAft>
                <a:spcPct val="0"/>
              </a:spcAft>
              <a:defRPr sz="2800" b="1">
                <a:solidFill>
                  <a:srgbClr val="24548A"/>
                </a:solidFill>
                <a:latin typeface="Arial" charset="0"/>
                <a:ea typeface="ＭＳ Ｐゴシック" pitchFamily="48" charset="-128"/>
              </a:defRPr>
            </a:lvl6pPr>
            <a:lvl7pPr marL="914400" algn="l" rtl="0" fontAlgn="base">
              <a:spcBef>
                <a:spcPct val="0"/>
              </a:spcBef>
              <a:spcAft>
                <a:spcPct val="0"/>
              </a:spcAft>
              <a:defRPr sz="2800" b="1">
                <a:solidFill>
                  <a:srgbClr val="24548A"/>
                </a:solidFill>
                <a:latin typeface="Arial" charset="0"/>
                <a:ea typeface="ＭＳ Ｐゴシック" pitchFamily="48" charset="-128"/>
              </a:defRPr>
            </a:lvl7pPr>
            <a:lvl8pPr marL="1371600" algn="l" rtl="0" fontAlgn="base">
              <a:spcBef>
                <a:spcPct val="0"/>
              </a:spcBef>
              <a:spcAft>
                <a:spcPct val="0"/>
              </a:spcAft>
              <a:defRPr sz="2800" b="1">
                <a:solidFill>
                  <a:srgbClr val="24548A"/>
                </a:solidFill>
                <a:latin typeface="Arial" charset="0"/>
                <a:ea typeface="ＭＳ Ｐゴシック" pitchFamily="48" charset="-128"/>
              </a:defRPr>
            </a:lvl8pPr>
            <a:lvl9pPr marL="1828800" algn="l" rtl="0" fontAlgn="base">
              <a:spcBef>
                <a:spcPct val="0"/>
              </a:spcBef>
              <a:spcAft>
                <a:spcPct val="0"/>
              </a:spcAft>
              <a:defRPr sz="2800" b="1">
                <a:solidFill>
                  <a:srgbClr val="24548A"/>
                </a:solidFill>
                <a:latin typeface="Arial" charset="0"/>
                <a:ea typeface="ＭＳ Ｐゴシック" pitchFamily="48" charset="-128"/>
              </a:defRPr>
            </a:lvl9pPr>
          </a:lstStyle>
          <a:p>
            <a:pPr eaLnBrk="1" hangingPunct="1"/>
            <a:r>
              <a:rPr lang="en-US" smtClean="0">
                <a:latin typeface="Arial" charset="0"/>
              </a:rPr>
              <a:t>Change Management Involves 5 Things</a:t>
            </a:r>
            <a:endParaRPr lang="en-US" dirty="0">
              <a:latin typeface="Arial" charset="0"/>
            </a:endParaRPr>
          </a:p>
        </p:txBody>
      </p:sp>
    </p:spTree>
    <p:extLst>
      <p:ext uri="{BB962C8B-B14F-4D97-AF65-F5344CB8AC3E}">
        <p14:creationId xmlns:p14="http://schemas.microsoft.com/office/powerpoint/2010/main" val="24849174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2540" y="457200"/>
            <a:ext cx="8141860" cy="914400"/>
          </a:xfrm>
        </p:spPr>
        <p:txBody>
          <a:bodyPr>
            <a:normAutofit/>
          </a:bodyPr>
          <a:lstStyle/>
          <a:p>
            <a:pPr algn="l"/>
            <a:r>
              <a:rPr lang="en-US" sz="4800" dirty="0" smtClean="0">
                <a:latin typeface="Segoe UI" panose="020B0502040204020203" pitchFamily="34" charset="0"/>
                <a:ea typeface="Segoe UI" panose="020B0502040204020203" pitchFamily="34" charset="0"/>
                <a:cs typeface="Segoe UI" panose="020B0502040204020203" pitchFamily="34" charset="0"/>
              </a:rPr>
              <a:t>What is a business coach?</a:t>
            </a:r>
            <a:endParaRPr lang="en-US" sz="4800" dirty="0">
              <a:latin typeface="Segoe UI" panose="020B0502040204020203" pitchFamily="34" charset="0"/>
              <a:ea typeface="Segoe UI" panose="020B0502040204020203" pitchFamily="34" charset="0"/>
              <a:cs typeface="Segoe UI" panose="020B0502040204020203" pitchFamily="34" charset="0"/>
            </a:endParaRPr>
          </a:p>
        </p:txBody>
      </p:sp>
      <p:sp>
        <p:nvSpPr>
          <p:cNvPr id="11" name="Content Placeholder 10"/>
          <p:cNvSpPr>
            <a:spLocks noGrp="1"/>
          </p:cNvSpPr>
          <p:nvPr>
            <p:ph sz="quarter" idx="10"/>
          </p:nvPr>
        </p:nvSpPr>
        <p:spPr>
          <a:xfrm>
            <a:off x="506535" y="1467906"/>
            <a:ext cx="8180265" cy="4170894"/>
          </a:xfrm>
        </p:spPr>
        <p:txBody>
          <a:bodyPr>
            <a:normAutofit/>
          </a:bodyPr>
          <a:lstStyle/>
          <a:p>
            <a:r>
              <a:rPr lang="en-US" sz="2400" dirty="0"/>
              <a:t>Helps you look at the big picture </a:t>
            </a:r>
            <a:endParaRPr lang="en-US" sz="2400" dirty="0" smtClean="0"/>
          </a:p>
          <a:p>
            <a:r>
              <a:rPr lang="en-US" sz="2400" dirty="0" smtClean="0"/>
              <a:t>Guides </a:t>
            </a:r>
            <a:r>
              <a:rPr lang="en-US" sz="2400" dirty="0"/>
              <a:t>you in enhancing your business skills </a:t>
            </a:r>
            <a:endParaRPr lang="en-US" sz="2400" dirty="0" smtClean="0"/>
          </a:p>
          <a:p>
            <a:r>
              <a:rPr lang="en-US" sz="2400" dirty="0" smtClean="0"/>
              <a:t>Provides </a:t>
            </a:r>
            <a:r>
              <a:rPr lang="en-US" sz="2400" dirty="0"/>
              <a:t>candid feedback </a:t>
            </a:r>
          </a:p>
          <a:p>
            <a:r>
              <a:rPr lang="en-US" sz="2400" dirty="0" smtClean="0"/>
              <a:t>Helps </a:t>
            </a:r>
            <a:r>
              <a:rPr lang="en-US" sz="2400" dirty="0"/>
              <a:t>you identify business </a:t>
            </a:r>
            <a:r>
              <a:rPr lang="en-US" sz="2400" dirty="0" smtClean="0"/>
              <a:t>opportunities</a:t>
            </a:r>
            <a:endParaRPr lang="en-US" sz="2400" dirty="0"/>
          </a:p>
          <a:p>
            <a:r>
              <a:rPr lang="en-US" sz="2400" dirty="0" smtClean="0"/>
              <a:t>Links </a:t>
            </a:r>
            <a:r>
              <a:rPr lang="en-US" sz="2400" dirty="0"/>
              <a:t>you </a:t>
            </a:r>
            <a:r>
              <a:rPr lang="en-US" sz="2400" dirty="0" smtClean="0"/>
              <a:t>with other </a:t>
            </a:r>
            <a:r>
              <a:rPr lang="en-US" sz="2400" dirty="0"/>
              <a:t>professionals </a:t>
            </a:r>
            <a:endParaRPr lang="en-US" sz="2400" dirty="0" smtClean="0"/>
          </a:p>
          <a:p>
            <a:r>
              <a:rPr lang="en-US" sz="2400" dirty="0" smtClean="0"/>
              <a:t>Helps you through business transitions</a:t>
            </a:r>
          </a:p>
          <a:p>
            <a:r>
              <a:rPr lang="en-US" sz="2400" dirty="0" smtClean="0"/>
              <a:t>Listens </a:t>
            </a:r>
            <a:r>
              <a:rPr lang="en-US" sz="2400" dirty="0"/>
              <a:t>to the problems you are </a:t>
            </a:r>
            <a:r>
              <a:rPr lang="en-US" sz="2400" dirty="0" smtClean="0"/>
              <a:t>facing</a:t>
            </a:r>
          </a:p>
          <a:p>
            <a:r>
              <a:rPr lang="en-US" sz="2400" dirty="0"/>
              <a:t>H</a:t>
            </a:r>
            <a:r>
              <a:rPr lang="en-US" sz="2400" dirty="0" smtClean="0"/>
              <a:t>elps </a:t>
            </a:r>
            <a:r>
              <a:rPr lang="en-US" sz="2400" dirty="0"/>
              <a:t>you set </a:t>
            </a:r>
            <a:r>
              <a:rPr lang="en-US" sz="2400" dirty="0" smtClean="0"/>
              <a:t>goals </a:t>
            </a:r>
          </a:p>
          <a:p>
            <a:r>
              <a:rPr lang="en-US" sz="2400" dirty="0" smtClean="0"/>
              <a:t>Encourages </a:t>
            </a:r>
            <a:r>
              <a:rPr lang="en-US" sz="2400" dirty="0"/>
              <a:t>and motivates </a:t>
            </a:r>
            <a:r>
              <a:rPr lang="en-US" sz="2400" dirty="0" smtClean="0"/>
              <a:t>you</a:t>
            </a:r>
            <a:endParaRPr lang="en-US" sz="2400" dirty="0"/>
          </a:p>
        </p:txBody>
      </p:sp>
      <p:pic>
        <p:nvPicPr>
          <p:cNvPr id="3074" name="Picture 2" descr="https://baseballmomstuff.com/wp-content/uploads/2016/02/coach-carto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2057400"/>
            <a:ext cx="1914525" cy="23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8320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3"/>
          <p:cNvSpPr>
            <a:spLocks noGrp="1" noChangeArrowheads="1"/>
          </p:cNvSpPr>
          <p:nvPr>
            <p:ph type="title"/>
          </p:nvPr>
        </p:nvSpPr>
        <p:spPr>
          <a:xfrm>
            <a:off x="685800" y="381000"/>
            <a:ext cx="7772400" cy="1143000"/>
          </a:xfrm>
        </p:spPr>
        <p:txBody>
          <a:bodyPr>
            <a:normAutofit/>
          </a:bodyPr>
          <a:lstStyle/>
          <a:p>
            <a:pPr algn="l" eaLnBrk="1" hangingPunct="1"/>
            <a:r>
              <a:rPr lang="en-US" sz="3600" dirty="0" smtClean="0">
                <a:latin typeface="Segoe UI" panose="020B0502040204020203" pitchFamily="34" charset="0"/>
                <a:ea typeface="Segoe UI" panose="020B0502040204020203" pitchFamily="34" charset="0"/>
                <a:cs typeface="Segoe UI" panose="020B0502040204020203" pitchFamily="34" charset="0"/>
              </a:rPr>
              <a:t>States of Change</a:t>
            </a:r>
            <a:endParaRPr lang="en-US" sz="3600" dirty="0">
              <a:latin typeface="Segoe UI" panose="020B0502040204020203" pitchFamily="34" charset="0"/>
              <a:ea typeface="Segoe UI" panose="020B0502040204020203" pitchFamily="34" charset="0"/>
              <a:cs typeface="Segoe UI" panose="020B0502040204020203" pitchFamily="34" charset="0"/>
            </a:endParaRPr>
          </a:p>
        </p:txBody>
      </p:sp>
      <p:sp>
        <p:nvSpPr>
          <p:cNvPr id="6148" name="Text Box 16"/>
          <p:cNvSpPr txBox="1">
            <a:spLocks noChangeArrowheads="1"/>
          </p:cNvSpPr>
          <p:nvPr/>
        </p:nvSpPr>
        <p:spPr bwMode="auto">
          <a:xfrm>
            <a:off x="1066800" y="4499718"/>
            <a:ext cx="21336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2000" dirty="0" smtClean="0">
                <a:latin typeface="Segoe UI" panose="020B0502040204020203" pitchFamily="34" charset="0"/>
                <a:ea typeface="Segoe UI" panose="020B0502040204020203" pitchFamily="34" charset="0"/>
                <a:cs typeface="Segoe UI" panose="020B0502040204020203" pitchFamily="34" charset="0"/>
              </a:rPr>
              <a:t>The way things are currently done</a:t>
            </a:r>
          </a:p>
        </p:txBody>
      </p:sp>
      <p:sp>
        <p:nvSpPr>
          <p:cNvPr id="6149" name="Text Box 17"/>
          <p:cNvSpPr txBox="1">
            <a:spLocks noChangeArrowheads="1"/>
          </p:cNvSpPr>
          <p:nvPr/>
        </p:nvSpPr>
        <p:spPr bwMode="auto">
          <a:xfrm>
            <a:off x="5943600" y="4499718"/>
            <a:ext cx="2133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2000" dirty="0" smtClean="0">
                <a:latin typeface="Segoe UI" panose="020B0502040204020203" pitchFamily="34" charset="0"/>
                <a:ea typeface="Segoe UI" panose="020B0502040204020203" pitchFamily="34" charset="0"/>
                <a:cs typeface="Segoe UI" panose="020B0502040204020203" pitchFamily="34" charset="0"/>
              </a:rPr>
              <a:t>The ideal state of doing things</a:t>
            </a:r>
          </a:p>
        </p:txBody>
      </p:sp>
      <p:sp>
        <p:nvSpPr>
          <p:cNvPr id="6150" name="Text Box 18"/>
          <p:cNvSpPr txBox="1">
            <a:spLocks noChangeArrowheads="1"/>
          </p:cNvSpPr>
          <p:nvPr/>
        </p:nvSpPr>
        <p:spPr bwMode="auto">
          <a:xfrm>
            <a:off x="3581400" y="4499718"/>
            <a:ext cx="21336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2000" dirty="0" smtClean="0">
                <a:latin typeface="Segoe UI" panose="020B0502040204020203" pitchFamily="34" charset="0"/>
                <a:ea typeface="Segoe UI" panose="020B0502040204020203" pitchFamily="34" charset="0"/>
                <a:cs typeface="Segoe UI" panose="020B0502040204020203" pitchFamily="34" charset="0"/>
              </a:rPr>
              <a:t>How things will be done while we transform</a:t>
            </a:r>
          </a:p>
        </p:txBody>
      </p:sp>
      <p:grpSp>
        <p:nvGrpSpPr>
          <p:cNvPr id="12294" name="Group 10"/>
          <p:cNvGrpSpPr>
            <a:grpSpLocks/>
          </p:cNvGrpSpPr>
          <p:nvPr/>
        </p:nvGrpSpPr>
        <p:grpSpPr bwMode="auto">
          <a:xfrm>
            <a:off x="1905000" y="2123230"/>
            <a:ext cx="5257800" cy="1676400"/>
            <a:chOff x="1752600" y="3048000"/>
            <a:chExt cx="5257800" cy="1676400"/>
          </a:xfrm>
        </p:grpSpPr>
        <p:sp>
          <p:nvSpPr>
            <p:cNvPr id="12295" name="Rectangle 3"/>
            <p:cNvSpPr>
              <a:spLocks noChangeArrowheads="1"/>
            </p:cNvSpPr>
            <p:nvPr/>
          </p:nvSpPr>
          <p:spPr bwMode="auto">
            <a:xfrm>
              <a:off x="1752600" y="3048000"/>
              <a:ext cx="1600200" cy="1676400"/>
            </a:xfrm>
            <a:prstGeom prst="rect">
              <a:avLst/>
            </a:prstGeom>
            <a:solidFill>
              <a:srgbClr val="D00829"/>
            </a:solidFill>
            <a:ln w="9525">
              <a:solidFill>
                <a:srgbClr val="D00829"/>
              </a:solidFill>
              <a:miter lim="800000"/>
              <a:headEnd/>
              <a:tailEnd/>
            </a:ln>
          </p:spPr>
          <p:txBody>
            <a:bodyPr wrap="none" anchor="ctr"/>
            <a:lstStyle/>
            <a:p>
              <a:endParaRPr lang="en-US" b="1">
                <a:latin typeface="Segoe UI" panose="020B0502040204020203" pitchFamily="34" charset="0"/>
                <a:ea typeface="Segoe UI" panose="020B0502040204020203" pitchFamily="34" charset="0"/>
                <a:cs typeface="Segoe UI" panose="020B0502040204020203" pitchFamily="34" charset="0"/>
              </a:endParaRPr>
            </a:p>
          </p:txBody>
        </p:sp>
        <p:sp>
          <p:nvSpPr>
            <p:cNvPr id="12296" name="Rectangle 4"/>
            <p:cNvSpPr>
              <a:spLocks noChangeArrowheads="1"/>
            </p:cNvSpPr>
            <p:nvPr/>
          </p:nvSpPr>
          <p:spPr bwMode="auto">
            <a:xfrm>
              <a:off x="3581400" y="3048000"/>
              <a:ext cx="1600200" cy="1676400"/>
            </a:xfrm>
            <a:prstGeom prst="rect">
              <a:avLst/>
            </a:prstGeom>
            <a:solidFill>
              <a:srgbClr val="FFF200"/>
            </a:solidFill>
            <a:ln w="9525">
              <a:solidFill>
                <a:srgbClr val="F2E818"/>
              </a:solidFill>
              <a:miter lim="800000"/>
              <a:headEnd/>
              <a:tailEnd/>
            </a:ln>
          </p:spPr>
          <p:txBody>
            <a:bodyPr wrap="none" anchor="ctr"/>
            <a:lstStyle/>
            <a:p>
              <a:endParaRPr lang="en-US" b="1">
                <a:latin typeface="Segoe UI" panose="020B0502040204020203" pitchFamily="34" charset="0"/>
                <a:ea typeface="Segoe UI" panose="020B0502040204020203" pitchFamily="34" charset="0"/>
                <a:cs typeface="Segoe UI" panose="020B0502040204020203" pitchFamily="34" charset="0"/>
              </a:endParaRPr>
            </a:p>
          </p:txBody>
        </p:sp>
        <p:sp>
          <p:nvSpPr>
            <p:cNvPr id="12297" name="Rectangle 5"/>
            <p:cNvSpPr>
              <a:spLocks noChangeArrowheads="1"/>
            </p:cNvSpPr>
            <p:nvPr/>
          </p:nvSpPr>
          <p:spPr bwMode="auto">
            <a:xfrm>
              <a:off x="5410200" y="3048000"/>
              <a:ext cx="1600200" cy="1676400"/>
            </a:xfrm>
            <a:prstGeom prst="rect">
              <a:avLst/>
            </a:prstGeom>
            <a:solidFill>
              <a:srgbClr val="00CC00"/>
            </a:solidFill>
            <a:ln w="9525">
              <a:solidFill>
                <a:srgbClr val="00CC00"/>
              </a:solidFill>
              <a:miter lim="800000"/>
              <a:headEnd/>
              <a:tailEnd/>
            </a:ln>
          </p:spPr>
          <p:txBody>
            <a:bodyPr wrap="none" anchor="ctr"/>
            <a:lstStyle/>
            <a:p>
              <a:endParaRPr lang="en-US" b="1">
                <a:latin typeface="Segoe UI" panose="020B0502040204020203" pitchFamily="34" charset="0"/>
                <a:ea typeface="Segoe UI" panose="020B0502040204020203" pitchFamily="34" charset="0"/>
                <a:cs typeface="Segoe UI" panose="020B0502040204020203" pitchFamily="34" charset="0"/>
              </a:endParaRPr>
            </a:p>
          </p:txBody>
        </p:sp>
        <p:sp>
          <p:nvSpPr>
            <p:cNvPr id="12298" name="Text Box 6"/>
            <p:cNvSpPr txBox="1">
              <a:spLocks noChangeArrowheads="1"/>
            </p:cNvSpPr>
            <p:nvPr/>
          </p:nvSpPr>
          <p:spPr bwMode="auto">
            <a:xfrm>
              <a:off x="2032365" y="3565525"/>
              <a:ext cx="104067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r>
                <a:rPr lang="en-US" sz="18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Existing</a:t>
              </a:r>
              <a:endParaRPr lang="en-US" sz="1800" b="1" dirty="0">
                <a:solidFill>
                  <a:schemeClr val="bg1"/>
                </a:solidFill>
                <a:latin typeface="Segoe UI" panose="020B0502040204020203" pitchFamily="34" charset="0"/>
                <a:ea typeface="Segoe UI" panose="020B0502040204020203" pitchFamily="34" charset="0"/>
                <a:cs typeface="Segoe UI" panose="020B0502040204020203" pitchFamily="34" charset="0"/>
              </a:endParaRPr>
            </a:p>
            <a:p>
              <a:pPr algn="ctr" eaLnBrk="1" hangingPunct="1"/>
              <a:r>
                <a:rPr lang="en-US" sz="1800" b="1" dirty="0">
                  <a:solidFill>
                    <a:schemeClr val="bg1"/>
                  </a:solidFill>
                  <a:latin typeface="Segoe UI" panose="020B0502040204020203" pitchFamily="34" charset="0"/>
                  <a:ea typeface="Segoe UI" panose="020B0502040204020203" pitchFamily="34" charset="0"/>
                  <a:cs typeface="Segoe UI" panose="020B0502040204020203" pitchFamily="34" charset="0"/>
                </a:rPr>
                <a:t>state</a:t>
              </a:r>
            </a:p>
          </p:txBody>
        </p:sp>
        <p:sp>
          <p:nvSpPr>
            <p:cNvPr id="12299" name="Text Box 7"/>
            <p:cNvSpPr txBox="1">
              <a:spLocks noChangeArrowheads="1"/>
            </p:cNvSpPr>
            <p:nvPr/>
          </p:nvSpPr>
          <p:spPr bwMode="auto">
            <a:xfrm>
              <a:off x="3865975" y="3565525"/>
              <a:ext cx="103105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r>
                <a:rPr lang="en-US" sz="1800" b="1" dirty="0" smtClean="0">
                  <a:latin typeface="Segoe UI" panose="020B0502040204020203" pitchFamily="34" charset="0"/>
                  <a:ea typeface="Segoe UI" panose="020B0502040204020203" pitchFamily="34" charset="0"/>
                  <a:cs typeface="Segoe UI" panose="020B0502040204020203" pitchFamily="34" charset="0"/>
                </a:rPr>
                <a:t>Change</a:t>
              </a:r>
              <a:endParaRPr lang="en-US" sz="1800" b="1" dirty="0">
                <a:latin typeface="Segoe UI" panose="020B0502040204020203" pitchFamily="34" charset="0"/>
                <a:ea typeface="Segoe UI" panose="020B0502040204020203" pitchFamily="34" charset="0"/>
                <a:cs typeface="Segoe UI" panose="020B0502040204020203" pitchFamily="34" charset="0"/>
              </a:endParaRPr>
            </a:p>
            <a:p>
              <a:pPr algn="ctr" eaLnBrk="1" hangingPunct="1"/>
              <a:r>
                <a:rPr lang="en-US" sz="1800" b="1" dirty="0">
                  <a:latin typeface="Segoe UI" panose="020B0502040204020203" pitchFamily="34" charset="0"/>
                  <a:ea typeface="Segoe UI" panose="020B0502040204020203" pitchFamily="34" charset="0"/>
                  <a:cs typeface="Segoe UI" panose="020B0502040204020203" pitchFamily="34" charset="0"/>
                </a:rPr>
                <a:t>state</a:t>
              </a:r>
            </a:p>
          </p:txBody>
        </p:sp>
        <p:sp>
          <p:nvSpPr>
            <p:cNvPr id="12300" name="Text Box 8"/>
            <p:cNvSpPr txBox="1">
              <a:spLocks noChangeArrowheads="1"/>
            </p:cNvSpPr>
            <p:nvPr/>
          </p:nvSpPr>
          <p:spPr bwMode="auto">
            <a:xfrm>
              <a:off x="5773803" y="3565525"/>
              <a:ext cx="87299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r>
                <a:rPr lang="en-US" sz="18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Vision</a:t>
              </a:r>
              <a:endParaRPr lang="en-US" sz="1800" b="1" dirty="0">
                <a:solidFill>
                  <a:schemeClr val="bg1"/>
                </a:solidFill>
                <a:latin typeface="Segoe UI" panose="020B0502040204020203" pitchFamily="34" charset="0"/>
                <a:ea typeface="Segoe UI" panose="020B0502040204020203" pitchFamily="34" charset="0"/>
                <a:cs typeface="Segoe UI" panose="020B0502040204020203" pitchFamily="34" charset="0"/>
              </a:endParaRPr>
            </a:p>
            <a:p>
              <a:pPr algn="ctr" eaLnBrk="1" hangingPunct="1"/>
              <a:r>
                <a:rPr lang="en-US" sz="1800" b="1" dirty="0">
                  <a:solidFill>
                    <a:schemeClr val="bg1"/>
                  </a:solidFill>
                  <a:latin typeface="Segoe UI" panose="020B0502040204020203" pitchFamily="34" charset="0"/>
                  <a:ea typeface="Segoe UI" panose="020B0502040204020203" pitchFamily="34" charset="0"/>
                  <a:cs typeface="Segoe UI" panose="020B0502040204020203" pitchFamily="34" charset="0"/>
                </a:rPr>
                <a:t>state</a:t>
              </a:r>
            </a:p>
          </p:txBody>
        </p:sp>
      </p:grpSp>
    </p:spTree>
    <p:extLst>
      <p:ext uri="{BB962C8B-B14F-4D97-AF65-F5344CB8AC3E}">
        <p14:creationId xmlns:p14="http://schemas.microsoft.com/office/powerpoint/2010/main" val="26173705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bwMode="auto">
          <a:xfrm>
            <a:off x="117021" y="164575"/>
            <a:ext cx="8833150" cy="6528850"/>
          </a:xfrm>
          <a:prstGeom prst="roundRect">
            <a:avLst>
              <a:gd name="adj" fmla="val 3679"/>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48" charset="-128"/>
            </a:endParaRPr>
          </a:p>
        </p:txBody>
      </p:sp>
      <p:sp>
        <p:nvSpPr>
          <p:cNvPr id="10241" name="Rectangle 2"/>
          <p:cNvSpPr>
            <a:spLocks noGrp="1" noChangeArrowheads="1"/>
          </p:cNvSpPr>
          <p:nvPr>
            <p:ph type="title"/>
          </p:nvPr>
        </p:nvSpPr>
        <p:spPr/>
        <p:txBody>
          <a:bodyPr/>
          <a:lstStyle/>
          <a:p>
            <a:pPr eaLnBrk="1" hangingPunct="1"/>
            <a:r>
              <a:rPr lang="en-US">
                <a:latin typeface="Arial" charset="0"/>
              </a:rPr>
              <a:t>Prosci</a:t>
            </a:r>
            <a:r>
              <a:rPr lang="en-US" sz="2000" baseline="90000">
                <a:latin typeface="Arial" charset="0"/>
              </a:rPr>
              <a:t>®</a:t>
            </a:r>
            <a:r>
              <a:rPr lang="en-US">
                <a:latin typeface="Arial" charset="0"/>
              </a:rPr>
              <a:t> PCT</a:t>
            </a:r>
            <a:r>
              <a:rPr lang="en-US" sz="2000" baseline="92000">
                <a:latin typeface="Arial" charset="0"/>
              </a:rPr>
              <a:t>TM</a:t>
            </a:r>
            <a:r>
              <a:rPr lang="en-US">
                <a:latin typeface="Arial" charset="0"/>
              </a:rPr>
              <a:t> Model</a:t>
            </a:r>
          </a:p>
        </p:txBody>
      </p:sp>
      <p:sp>
        <p:nvSpPr>
          <p:cNvPr id="10242" name="Rectangle 3"/>
          <p:cNvSpPr>
            <a:spLocks noGrp="1" noChangeArrowheads="1"/>
          </p:cNvSpPr>
          <p:nvPr>
            <p:ph sz="quarter" idx="10"/>
          </p:nvPr>
        </p:nvSpPr>
        <p:spPr>
          <a:xfrm>
            <a:off x="609620" y="1600200"/>
            <a:ext cx="4154425" cy="4114800"/>
          </a:xfrm>
        </p:spPr>
        <p:txBody>
          <a:bodyPr>
            <a:normAutofit/>
          </a:bodyPr>
          <a:lstStyle/>
          <a:p>
            <a:pPr marL="0" indent="0" eaLnBrk="1" hangingPunct="1">
              <a:lnSpc>
                <a:spcPct val="80000"/>
              </a:lnSpc>
              <a:buNone/>
            </a:pPr>
            <a:r>
              <a:rPr lang="en-US" sz="2400" dirty="0" smtClean="0">
                <a:latin typeface="Arial" charset="0"/>
              </a:rPr>
              <a:t>Leadership </a:t>
            </a:r>
            <a:r>
              <a:rPr lang="en-US" sz="2400" dirty="0">
                <a:latin typeface="Arial" charset="0"/>
              </a:rPr>
              <a:t>/ Sponsorship </a:t>
            </a:r>
            <a:r>
              <a:rPr lang="en-US" sz="2400" dirty="0" smtClean="0">
                <a:latin typeface="Arial" charset="0"/>
              </a:rPr>
              <a:t/>
            </a:r>
            <a:br>
              <a:rPr lang="en-US" sz="2400" dirty="0" smtClean="0">
                <a:latin typeface="Arial" charset="0"/>
              </a:rPr>
            </a:br>
            <a:r>
              <a:rPr lang="en-US" sz="2400" dirty="0" smtClean="0">
                <a:latin typeface="Arial" charset="0"/>
              </a:rPr>
              <a:t>provides </a:t>
            </a:r>
            <a:r>
              <a:rPr lang="en-US" sz="2400" dirty="0">
                <a:latin typeface="Arial" charset="0"/>
              </a:rPr>
              <a:t>guidance and governance</a:t>
            </a:r>
          </a:p>
          <a:p>
            <a:pPr marL="0" indent="0" eaLnBrk="1" hangingPunct="1">
              <a:lnSpc>
                <a:spcPct val="80000"/>
              </a:lnSpc>
              <a:buNone/>
            </a:pPr>
            <a:endParaRPr lang="en-US" sz="2400" dirty="0">
              <a:latin typeface="Arial" charset="0"/>
            </a:endParaRPr>
          </a:p>
          <a:p>
            <a:pPr marL="0" indent="0" eaLnBrk="1" hangingPunct="1">
              <a:lnSpc>
                <a:spcPct val="80000"/>
              </a:lnSpc>
              <a:buNone/>
            </a:pPr>
            <a:r>
              <a:rPr lang="en-US" sz="2400" dirty="0">
                <a:latin typeface="Arial" charset="0"/>
              </a:rPr>
              <a:t>Project Management </a:t>
            </a:r>
            <a:r>
              <a:rPr lang="en-US" sz="2400" dirty="0" smtClean="0">
                <a:latin typeface="Arial" charset="0"/>
              </a:rPr>
              <a:t/>
            </a:r>
            <a:br>
              <a:rPr lang="en-US" sz="2400" dirty="0" smtClean="0">
                <a:latin typeface="Arial" charset="0"/>
              </a:rPr>
            </a:br>
            <a:r>
              <a:rPr lang="en-US" sz="2400" dirty="0" smtClean="0">
                <a:latin typeface="Arial" charset="0"/>
              </a:rPr>
              <a:t>gives </a:t>
            </a:r>
            <a:r>
              <a:rPr lang="en-US" sz="2400" dirty="0">
                <a:latin typeface="Arial" charset="0"/>
              </a:rPr>
              <a:t>structure to the technical side of the change</a:t>
            </a:r>
          </a:p>
          <a:p>
            <a:pPr marL="0" indent="0" eaLnBrk="1" hangingPunct="1">
              <a:lnSpc>
                <a:spcPct val="80000"/>
              </a:lnSpc>
              <a:buNone/>
            </a:pPr>
            <a:endParaRPr lang="en-US" sz="2400" dirty="0">
              <a:latin typeface="Arial" charset="0"/>
            </a:endParaRPr>
          </a:p>
          <a:p>
            <a:pPr marL="0" indent="0" eaLnBrk="1" hangingPunct="1">
              <a:lnSpc>
                <a:spcPct val="80000"/>
              </a:lnSpc>
              <a:buNone/>
            </a:pPr>
            <a:r>
              <a:rPr lang="en-US" sz="2400" dirty="0">
                <a:latin typeface="Arial" charset="0"/>
              </a:rPr>
              <a:t>Change Management supports the people side of the change</a:t>
            </a:r>
          </a:p>
        </p:txBody>
      </p:sp>
      <p:sp>
        <p:nvSpPr>
          <p:cNvPr id="10243" name="Text Box 6"/>
          <p:cNvSpPr txBox="1">
            <a:spLocks noChangeArrowheads="1"/>
          </p:cNvSpPr>
          <p:nvPr/>
        </p:nvSpPr>
        <p:spPr bwMode="auto">
          <a:xfrm>
            <a:off x="990600" y="5638800"/>
            <a:ext cx="731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50000"/>
              </a:spcBef>
            </a:pPr>
            <a:r>
              <a:rPr lang="en-US" b="1" i="1" dirty="0">
                <a:solidFill>
                  <a:srgbClr val="000000"/>
                </a:solidFill>
              </a:rPr>
              <a:t>All three elements must be present for project success</a:t>
            </a:r>
          </a:p>
        </p:txBody>
      </p:sp>
      <p:sp>
        <p:nvSpPr>
          <p:cNvPr id="9" name="Oval 8"/>
          <p:cNvSpPr/>
          <p:nvPr/>
        </p:nvSpPr>
        <p:spPr bwMode="auto">
          <a:xfrm>
            <a:off x="5652438" y="2492967"/>
            <a:ext cx="2382716" cy="2382716"/>
          </a:xfrm>
          <a:prstGeom prst="ellipse">
            <a:avLst/>
          </a:prstGeom>
          <a:solidFill>
            <a:srgbClr val="46B5D3">
              <a:lumMod val="40000"/>
              <a:lumOff val="60000"/>
            </a:srgbClr>
          </a:solidFill>
          <a:ln w="9525" cap="flat" cmpd="sng" algn="ctr">
            <a:noFill/>
            <a:prstDash val="solid"/>
            <a:round/>
            <a:headEnd type="none" w="med" len="med"/>
            <a:tailEnd type="none" w="med" len="med"/>
          </a:ln>
          <a:effectLst>
            <a:softEdge rad="63500"/>
          </a:effectLst>
        </p:spPr>
        <p:txBody>
          <a:bodyPr vert="horz" wrap="square" lIns="91440" tIns="45720" rIns="91440" bIns="45720" numCol="1" rtlCol="0" anchor="t" anchorCtr="0" compatLnSpc="1">
            <a:prstTxWarp prst="textNoShape">
              <a:avLst/>
            </a:prstTxWarp>
          </a:bodyPr>
          <a:lstStyle/>
          <a:p>
            <a:pPr marL="0" marR="0" lvl="0" indent="0" algn="r"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endParaRPr>
          </a:p>
        </p:txBody>
      </p:sp>
      <p:sp>
        <p:nvSpPr>
          <p:cNvPr id="10" name="Isosceles Triangle 9"/>
          <p:cNvSpPr/>
          <p:nvPr/>
        </p:nvSpPr>
        <p:spPr bwMode="auto">
          <a:xfrm>
            <a:off x="5378013" y="2116552"/>
            <a:ext cx="2931566" cy="2436055"/>
          </a:xfrm>
          <a:prstGeom prst="triangle">
            <a:avLst/>
          </a:prstGeom>
          <a:solidFill>
            <a:srgbClr val="46B5D3">
              <a:lumMod val="20000"/>
              <a:lumOff val="80000"/>
            </a:srgbClr>
          </a:solidFill>
          <a:ln w="9525" cap="flat" cmpd="sng" algn="ctr">
            <a:noFill/>
            <a:prstDash val="solid"/>
            <a:round/>
            <a:headEnd type="none" w="med" len="med"/>
            <a:tailEnd type="none" w="med" len="med"/>
          </a:ln>
          <a:effectLst/>
        </p:spPr>
        <p:txBody>
          <a:bodyPr vert="horz" wrap="none" lIns="91440" tIns="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srgbClr val="808080">
                    <a:lumMod val="50000"/>
                  </a:srgbClr>
                </a:solidFill>
                <a:effectLst/>
                <a:uLnTx/>
                <a:uFillTx/>
              </a:rPr>
              <a:t>Meet objectives</a:t>
            </a: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200" b="0" i="0" u="none" strike="noStrike" kern="0" cap="none" spc="0" normalizeH="0" baseline="0" noProof="0" dirty="0" smtClean="0">
              <a:ln>
                <a:noFill/>
              </a:ln>
              <a:solidFill>
                <a:srgbClr val="808080">
                  <a:lumMod val="50000"/>
                </a:srgbClr>
              </a:solidFill>
              <a:effectLst/>
              <a:uLnTx/>
              <a:uFillTx/>
            </a:endParaRPr>
          </a:p>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srgbClr val="808080">
                    <a:lumMod val="50000"/>
                  </a:srgbClr>
                </a:solidFill>
                <a:effectLst/>
                <a:uLnTx/>
                <a:uFillTx/>
              </a:rPr>
              <a:t>On time and budget</a:t>
            </a: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200" b="0" i="0" u="none" strike="noStrike" kern="0" cap="none" spc="0" normalizeH="0" baseline="0" noProof="0" dirty="0" smtClean="0">
              <a:ln>
                <a:noFill/>
              </a:ln>
              <a:solidFill>
                <a:srgbClr val="808080">
                  <a:lumMod val="50000"/>
                </a:srgbClr>
              </a:solidFill>
              <a:effectLst/>
              <a:uLnTx/>
              <a:uFillTx/>
            </a:endParaRPr>
          </a:p>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srgbClr val="808080">
                    <a:lumMod val="50000"/>
                  </a:srgbClr>
                </a:solidFill>
                <a:effectLst/>
                <a:uLnTx/>
                <a:uFillTx/>
              </a:rPr>
              <a:t>ROI</a:t>
            </a:r>
          </a:p>
        </p:txBody>
      </p:sp>
      <p:sp>
        <p:nvSpPr>
          <p:cNvPr id="3" name="TextBox 2"/>
          <p:cNvSpPr txBox="1"/>
          <p:nvPr/>
        </p:nvSpPr>
        <p:spPr>
          <a:xfrm>
            <a:off x="5943600" y="1676400"/>
            <a:ext cx="1752600" cy="461665"/>
          </a:xfrm>
          <a:prstGeom prst="rect">
            <a:avLst/>
          </a:prstGeom>
          <a:noFill/>
        </p:spPr>
        <p:txBody>
          <a:bodyPr wrap="square" rtlCol="0">
            <a:spAutoFit/>
          </a:bodyPr>
          <a:lstStyle/>
          <a:p>
            <a:pPr algn="ctr"/>
            <a:r>
              <a:rPr lang="en-US" sz="1200" dirty="0" smtClean="0">
                <a:latin typeface="Arial" panose="020B0604020202020204" pitchFamily="34" charset="0"/>
                <a:cs typeface="Arial" panose="020B0604020202020204" pitchFamily="34" charset="0"/>
              </a:rPr>
              <a:t>Leadership/ sponsorship</a:t>
            </a:r>
            <a:endParaRPr lang="en-US" sz="1200" dirty="0">
              <a:latin typeface="Arial" panose="020B0604020202020204" pitchFamily="34" charset="0"/>
              <a:cs typeface="Arial" panose="020B0604020202020204" pitchFamily="34" charset="0"/>
            </a:endParaRPr>
          </a:p>
        </p:txBody>
      </p:sp>
      <p:sp>
        <p:nvSpPr>
          <p:cNvPr id="12" name="TextBox 11"/>
          <p:cNvSpPr txBox="1"/>
          <p:nvPr/>
        </p:nvSpPr>
        <p:spPr>
          <a:xfrm>
            <a:off x="4776138" y="4552607"/>
            <a:ext cx="1413029" cy="461665"/>
          </a:xfrm>
          <a:prstGeom prst="rect">
            <a:avLst/>
          </a:prstGeom>
          <a:noFill/>
        </p:spPr>
        <p:txBody>
          <a:bodyPr wrap="square" rtlCol="0">
            <a:spAutoFit/>
          </a:bodyPr>
          <a:lstStyle/>
          <a:p>
            <a:pPr algn="ctr"/>
            <a:r>
              <a:rPr lang="en-US" sz="1200" dirty="0" smtClean="0">
                <a:latin typeface="Arial" panose="020B0604020202020204" pitchFamily="34" charset="0"/>
                <a:cs typeface="Arial" panose="020B0604020202020204" pitchFamily="34" charset="0"/>
              </a:rPr>
              <a:t>Project management</a:t>
            </a:r>
            <a:endParaRPr lang="en-US" sz="1200" dirty="0">
              <a:latin typeface="Arial" panose="020B0604020202020204" pitchFamily="34" charset="0"/>
              <a:cs typeface="Arial" panose="020B0604020202020204" pitchFamily="34" charset="0"/>
            </a:endParaRPr>
          </a:p>
        </p:txBody>
      </p:sp>
      <p:sp>
        <p:nvSpPr>
          <p:cNvPr id="13" name="TextBox 12"/>
          <p:cNvSpPr txBox="1"/>
          <p:nvPr/>
        </p:nvSpPr>
        <p:spPr>
          <a:xfrm>
            <a:off x="7426171" y="4552606"/>
            <a:ext cx="1413029" cy="461665"/>
          </a:xfrm>
          <a:prstGeom prst="rect">
            <a:avLst/>
          </a:prstGeom>
          <a:noFill/>
        </p:spPr>
        <p:txBody>
          <a:bodyPr wrap="square" rtlCol="0">
            <a:spAutoFit/>
          </a:bodyPr>
          <a:lstStyle/>
          <a:p>
            <a:pPr algn="ctr"/>
            <a:r>
              <a:rPr lang="en-US" sz="1200" dirty="0" smtClean="0">
                <a:latin typeface="Arial" panose="020B0604020202020204" pitchFamily="34" charset="0"/>
                <a:cs typeface="Arial" panose="020B0604020202020204" pitchFamily="34" charset="0"/>
              </a:rPr>
              <a:t>Change management</a:t>
            </a: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3213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4536"/>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Segoe UI" pitchFamily="34" charset="0"/>
              <a:ea typeface="Segoe UI" pitchFamily="34" charset="0"/>
              <a:cs typeface="Segoe UI" pitchFamily="34" charset="0"/>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 2012, Bruce Gabrielle.</a:t>
            </a:r>
            <a:endParaRPr lang="en-US">
              <a:solidFill>
                <a:prstClr val="black">
                  <a:tint val="75000"/>
                </a:prstClr>
              </a:solidFill>
            </a:endParaRPr>
          </a:p>
        </p:txBody>
      </p:sp>
      <p:cxnSp>
        <p:nvCxnSpPr>
          <p:cNvPr id="7" name="Straight Connector 6"/>
          <p:cNvCxnSpPr>
            <a:cxnSpLocks/>
          </p:cNvCxnSpPr>
          <p:nvPr/>
        </p:nvCxnSpPr>
        <p:spPr>
          <a:xfrm>
            <a:off x="346536" y="1562100"/>
            <a:ext cx="866775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15" name="Title 1"/>
          <p:cNvSpPr txBox="1">
            <a:spLocks/>
          </p:cNvSpPr>
          <p:nvPr/>
        </p:nvSpPr>
        <p:spPr bwMode="auto">
          <a:xfrm>
            <a:off x="424260" y="433410"/>
            <a:ext cx="7681000" cy="921720"/>
          </a:xfrm>
          <a:prstGeom prst="wedgeRoundRectCallout">
            <a:avLst>
              <a:gd name="adj1" fmla="val -36388"/>
              <a:gd name="adj2" fmla="val 102104"/>
              <a:gd name="adj3" fmla="val 16667"/>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000" b="1">
                <a:solidFill>
                  <a:srgbClr val="24548A"/>
                </a:solidFill>
                <a:latin typeface="+mj-lt"/>
                <a:ea typeface="MS PGothic" pitchFamily="34" charset="-128"/>
                <a:cs typeface="MS PGothic" pitchFamily="34" charset="-128"/>
              </a:defRPr>
            </a:lvl1pPr>
            <a:lvl2pPr algn="l" rtl="0" eaLnBrk="0" fontAlgn="base" hangingPunct="0">
              <a:spcBef>
                <a:spcPct val="0"/>
              </a:spcBef>
              <a:spcAft>
                <a:spcPct val="0"/>
              </a:spcAft>
              <a:defRPr sz="3000" b="1">
                <a:solidFill>
                  <a:srgbClr val="24548A"/>
                </a:solidFill>
                <a:latin typeface="Arial" charset="0"/>
                <a:ea typeface="MS PGothic" pitchFamily="34" charset="-128"/>
                <a:cs typeface="MS PGothic" pitchFamily="34" charset="-128"/>
              </a:defRPr>
            </a:lvl2pPr>
            <a:lvl3pPr algn="l" rtl="0" eaLnBrk="0" fontAlgn="base" hangingPunct="0">
              <a:spcBef>
                <a:spcPct val="0"/>
              </a:spcBef>
              <a:spcAft>
                <a:spcPct val="0"/>
              </a:spcAft>
              <a:defRPr sz="3000" b="1">
                <a:solidFill>
                  <a:srgbClr val="24548A"/>
                </a:solidFill>
                <a:latin typeface="Arial" charset="0"/>
                <a:ea typeface="MS PGothic" pitchFamily="34" charset="-128"/>
                <a:cs typeface="MS PGothic" pitchFamily="34" charset="-128"/>
              </a:defRPr>
            </a:lvl3pPr>
            <a:lvl4pPr algn="l" rtl="0" eaLnBrk="0" fontAlgn="base" hangingPunct="0">
              <a:spcBef>
                <a:spcPct val="0"/>
              </a:spcBef>
              <a:spcAft>
                <a:spcPct val="0"/>
              </a:spcAft>
              <a:defRPr sz="3000" b="1">
                <a:solidFill>
                  <a:srgbClr val="24548A"/>
                </a:solidFill>
                <a:latin typeface="Arial" charset="0"/>
                <a:ea typeface="MS PGothic" pitchFamily="34" charset="-128"/>
                <a:cs typeface="MS PGothic" pitchFamily="34" charset="-128"/>
              </a:defRPr>
            </a:lvl4pPr>
            <a:lvl5pPr algn="l" rtl="0" eaLnBrk="0" fontAlgn="base" hangingPunct="0">
              <a:spcBef>
                <a:spcPct val="0"/>
              </a:spcBef>
              <a:spcAft>
                <a:spcPct val="0"/>
              </a:spcAft>
              <a:defRPr sz="3000" b="1">
                <a:solidFill>
                  <a:srgbClr val="24548A"/>
                </a:solidFill>
                <a:latin typeface="Arial" charset="0"/>
                <a:ea typeface="MS PGothic" pitchFamily="34" charset="-128"/>
                <a:cs typeface="MS PGothic" pitchFamily="34" charset="-128"/>
              </a:defRPr>
            </a:lvl5pPr>
            <a:lvl6pPr marL="457200" algn="l" rtl="0" fontAlgn="base">
              <a:spcBef>
                <a:spcPct val="0"/>
              </a:spcBef>
              <a:spcAft>
                <a:spcPct val="0"/>
              </a:spcAft>
              <a:defRPr sz="2800" b="1">
                <a:solidFill>
                  <a:srgbClr val="24548A"/>
                </a:solidFill>
                <a:latin typeface="Arial" charset="0"/>
                <a:ea typeface="ＭＳ Ｐゴシック" pitchFamily="48" charset="-128"/>
              </a:defRPr>
            </a:lvl6pPr>
            <a:lvl7pPr marL="914400" algn="l" rtl="0" fontAlgn="base">
              <a:spcBef>
                <a:spcPct val="0"/>
              </a:spcBef>
              <a:spcAft>
                <a:spcPct val="0"/>
              </a:spcAft>
              <a:defRPr sz="2800" b="1">
                <a:solidFill>
                  <a:srgbClr val="24548A"/>
                </a:solidFill>
                <a:latin typeface="Arial" charset="0"/>
                <a:ea typeface="ＭＳ Ｐゴシック" pitchFamily="48" charset="-128"/>
              </a:defRPr>
            </a:lvl7pPr>
            <a:lvl8pPr marL="1371600" algn="l" rtl="0" fontAlgn="base">
              <a:spcBef>
                <a:spcPct val="0"/>
              </a:spcBef>
              <a:spcAft>
                <a:spcPct val="0"/>
              </a:spcAft>
              <a:defRPr sz="2800" b="1">
                <a:solidFill>
                  <a:srgbClr val="24548A"/>
                </a:solidFill>
                <a:latin typeface="Arial" charset="0"/>
                <a:ea typeface="ＭＳ Ｐゴシック" pitchFamily="48" charset="-128"/>
              </a:defRPr>
            </a:lvl8pPr>
            <a:lvl9pPr marL="1828800" algn="l" rtl="0" fontAlgn="base">
              <a:spcBef>
                <a:spcPct val="0"/>
              </a:spcBef>
              <a:spcAft>
                <a:spcPct val="0"/>
              </a:spcAft>
              <a:defRPr sz="2800" b="1">
                <a:solidFill>
                  <a:srgbClr val="24548A"/>
                </a:solidFill>
                <a:latin typeface="Arial" charset="0"/>
                <a:ea typeface="ＭＳ Ｐゴシック" pitchFamily="48" charset="-128"/>
              </a:defRPr>
            </a:lvl9pPr>
          </a:lstStyle>
          <a:p>
            <a:pPr>
              <a:defRPr/>
            </a:pPr>
            <a:r>
              <a:rPr lang="en-US" kern="0" dirty="0" smtClean="0">
                <a:solidFill>
                  <a:srgbClr val="000000"/>
                </a:solidFill>
                <a:latin typeface="Arial"/>
              </a:rPr>
              <a:t>How Do I Document Success?</a:t>
            </a:r>
            <a:endParaRPr lang="en-US" kern="0" dirty="0">
              <a:solidFill>
                <a:srgbClr val="000000"/>
              </a:solidFill>
              <a:latin typeface="Arial"/>
            </a:endParaRPr>
          </a:p>
        </p:txBody>
      </p:sp>
      <p:sp>
        <p:nvSpPr>
          <p:cNvPr id="14" name="Content Placeholder 6"/>
          <p:cNvSpPr txBox="1">
            <a:spLocks/>
          </p:cNvSpPr>
          <p:nvPr/>
        </p:nvSpPr>
        <p:spPr bwMode="auto">
          <a:xfrm>
            <a:off x="424260" y="1887335"/>
            <a:ext cx="8525911"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2800">
                <a:solidFill>
                  <a:schemeClr val="tx1"/>
                </a:solidFill>
                <a:latin typeface="+mn-lt"/>
                <a:ea typeface="MS PGothic" pitchFamily="34" charset="-128"/>
                <a:cs typeface="MS PGothic" pitchFamily="34" charset="-128"/>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cs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cs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a:buFont typeface="Wingdings" panose="05000000000000000000" pitchFamily="2" charset="2"/>
              <a:buChar char="q"/>
              <a:defRPr/>
            </a:pPr>
            <a:r>
              <a:rPr lang="en-US" sz="2400" kern="0" dirty="0" smtClean="0">
                <a:solidFill>
                  <a:srgbClr val="000000"/>
                </a:solidFill>
                <a:latin typeface="Arial"/>
              </a:rPr>
              <a:t>Document the goal</a:t>
            </a:r>
          </a:p>
          <a:p>
            <a:pPr>
              <a:buFont typeface="Wingdings" panose="05000000000000000000" pitchFamily="2" charset="2"/>
              <a:buChar char="q"/>
              <a:defRPr/>
            </a:pPr>
            <a:r>
              <a:rPr lang="en-US" sz="2400" kern="0" dirty="0" smtClean="0">
                <a:solidFill>
                  <a:srgbClr val="000000"/>
                </a:solidFill>
                <a:latin typeface="Arial"/>
              </a:rPr>
              <a:t>Record goal progress at regular intervals</a:t>
            </a:r>
          </a:p>
          <a:p>
            <a:pPr>
              <a:buFont typeface="Wingdings" panose="05000000000000000000" pitchFamily="2" charset="2"/>
              <a:buChar char="q"/>
              <a:defRPr/>
            </a:pPr>
            <a:r>
              <a:rPr lang="en-US" sz="2400" kern="0" dirty="0" smtClean="0">
                <a:solidFill>
                  <a:srgbClr val="000000"/>
                </a:solidFill>
                <a:latin typeface="Arial"/>
              </a:rPr>
              <a:t>Note progress on learning objectives</a:t>
            </a:r>
          </a:p>
          <a:p>
            <a:pPr>
              <a:buFont typeface="Wingdings" panose="05000000000000000000" pitchFamily="2" charset="2"/>
              <a:buChar char="q"/>
              <a:defRPr/>
            </a:pPr>
            <a:r>
              <a:rPr lang="en-US" sz="2400" kern="0" dirty="0" smtClean="0">
                <a:solidFill>
                  <a:srgbClr val="000000"/>
                </a:solidFill>
                <a:latin typeface="Arial"/>
              </a:rPr>
              <a:t>Impact on personal effectiveness</a:t>
            </a:r>
          </a:p>
          <a:p>
            <a:pPr>
              <a:buFont typeface="Wingdings" panose="05000000000000000000" pitchFamily="2" charset="2"/>
              <a:buChar char="q"/>
              <a:defRPr/>
            </a:pPr>
            <a:r>
              <a:rPr lang="en-US" sz="2400" kern="0" dirty="0" smtClean="0">
                <a:solidFill>
                  <a:srgbClr val="000000"/>
                </a:solidFill>
                <a:latin typeface="Arial"/>
              </a:rPr>
              <a:t>Business impact</a:t>
            </a:r>
          </a:p>
          <a:p>
            <a:pPr>
              <a:buFont typeface="Wingdings" panose="05000000000000000000" pitchFamily="2" charset="2"/>
              <a:buChar char="q"/>
              <a:defRPr/>
            </a:pPr>
            <a:r>
              <a:rPr lang="en-US" sz="2400" kern="0" dirty="0" smtClean="0">
                <a:solidFill>
                  <a:srgbClr val="000000"/>
                </a:solidFill>
                <a:latin typeface="Arial"/>
              </a:rPr>
              <a:t>Practical use of what was learned</a:t>
            </a:r>
          </a:p>
          <a:p>
            <a:pPr>
              <a:buFont typeface="Wingdings" panose="05000000000000000000" pitchFamily="2" charset="2"/>
              <a:buChar char="q"/>
              <a:defRPr/>
            </a:pPr>
            <a:r>
              <a:rPr lang="en-US" sz="2400" kern="0" dirty="0" smtClean="0">
                <a:solidFill>
                  <a:srgbClr val="000000"/>
                </a:solidFill>
                <a:latin typeface="Arial"/>
              </a:rPr>
              <a:t>Publicity and recognition</a:t>
            </a:r>
          </a:p>
          <a:p>
            <a:pPr>
              <a:buFont typeface="Wingdings" panose="05000000000000000000" pitchFamily="2" charset="2"/>
              <a:buChar char="q"/>
              <a:defRPr/>
            </a:pPr>
            <a:endParaRPr lang="en-US" sz="2400" kern="0" dirty="0" smtClean="0">
              <a:solidFill>
                <a:srgbClr val="000000"/>
              </a:solidFill>
              <a:latin typeface="Arial"/>
            </a:endParaRPr>
          </a:p>
          <a:p>
            <a:pPr>
              <a:buFont typeface="Wingdings" panose="05000000000000000000" pitchFamily="2" charset="2"/>
              <a:buChar char="q"/>
              <a:defRPr/>
            </a:pPr>
            <a:endParaRPr lang="en-US" sz="2400" kern="0" dirty="0" smtClean="0">
              <a:solidFill>
                <a:srgbClr val="000000"/>
              </a:solidFill>
              <a:latin typeface="Arial"/>
            </a:endParaRPr>
          </a:p>
          <a:p>
            <a:pPr>
              <a:buFont typeface="Wingdings" panose="05000000000000000000" pitchFamily="2" charset="2"/>
              <a:buChar char="q"/>
              <a:defRPr/>
            </a:pPr>
            <a:endParaRPr lang="en-US" sz="2400" kern="0" dirty="0" smtClean="0">
              <a:solidFill>
                <a:srgbClr val="000000"/>
              </a:solidFill>
              <a:latin typeface="Arial"/>
            </a:endParaRPr>
          </a:p>
        </p:txBody>
      </p:sp>
    </p:spTree>
    <p:extLst>
      <p:ext uri="{BB962C8B-B14F-4D97-AF65-F5344CB8AC3E}">
        <p14:creationId xmlns:p14="http://schemas.microsoft.com/office/powerpoint/2010/main" val="2983333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536"/>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Segoe UI" pitchFamily="34" charset="0"/>
              <a:ea typeface="Segoe UI" pitchFamily="34" charset="0"/>
              <a:cs typeface="Segoe UI" pitchFamily="34" charset="0"/>
            </a:endParaRPr>
          </a:p>
        </p:txBody>
      </p:sp>
      <p:sp>
        <p:nvSpPr>
          <p:cNvPr id="3" name="AutoShape 2" descr="https://homeschoolclipart.com/wp-content/uploads/2015/09/AppleChart.gif"/>
          <p:cNvSpPr>
            <a:spLocks noChangeAspect="1" noChangeArrowheads="1"/>
          </p:cNvSpPr>
          <p:nvPr/>
        </p:nvSpPr>
        <p:spPr bwMode="auto">
          <a:xfrm>
            <a:off x="155575" y="-136525"/>
            <a:ext cx="296863" cy="29686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cxnSp>
        <p:nvCxnSpPr>
          <p:cNvPr id="24" name="Straight Connector 23"/>
          <p:cNvCxnSpPr>
            <a:cxnSpLocks/>
          </p:cNvCxnSpPr>
          <p:nvPr/>
        </p:nvCxnSpPr>
        <p:spPr>
          <a:xfrm>
            <a:off x="286626" y="1163105"/>
            <a:ext cx="866775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10" name="Rectangle 2"/>
          <p:cNvSpPr>
            <a:spLocks noGrp="1" noChangeArrowheads="1"/>
          </p:cNvSpPr>
          <p:nvPr>
            <p:ph type="title"/>
          </p:nvPr>
        </p:nvSpPr>
        <p:spPr>
          <a:xfrm>
            <a:off x="218741" y="287338"/>
            <a:ext cx="8925259" cy="838200"/>
          </a:xfrm>
        </p:spPr>
        <p:txBody>
          <a:bodyPr>
            <a:normAutofit/>
          </a:bodyPr>
          <a:lstStyle/>
          <a:p>
            <a:pPr eaLnBrk="1" hangingPunct="1"/>
            <a:r>
              <a:rPr lang="en-US" sz="2800" dirty="0">
                <a:latin typeface="Segoe UI" panose="020B0502040204020203" pitchFamily="34" charset="0"/>
                <a:ea typeface="Segoe UI" panose="020B0502040204020203" pitchFamily="34" charset="0"/>
                <a:cs typeface="Segoe UI" panose="020B0502040204020203" pitchFamily="34" charset="0"/>
              </a:rPr>
              <a:t>Successful root cause analysis </a:t>
            </a:r>
            <a:r>
              <a:rPr lang="en-US" sz="2800" dirty="0" smtClean="0">
                <a:latin typeface="Segoe UI" panose="020B0502040204020203" pitchFamily="34" charset="0"/>
                <a:ea typeface="Segoe UI" panose="020B0502040204020203" pitchFamily="34" charset="0"/>
                <a:cs typeface="Segoe UI" panose="020B0502040204020203" pitchFamily="34" charset="0"/>
              </a:rPr>
              <a:t>needs…</a:t>
            </a:r>
            <a:endParaRPr lang="en-US" sz="2800" dirty="0">
              <a:latin typeface="Segoe UI" panose="020B0502040204020203" pitchFamily="34" charset="0"/>
              <a:ea typeface="Segoe UI" panose="020B0502040204020203" pitchFamily="34" charset="0"/>
              <a:cs typeface="Segoe UI" panose="020B0502040204020203" pitchFamily="34" charset="0"/>
            </a:endParaRPr>
          </a:p>
        </p:txBody>
      </p:sp>
      <p:sp>
        <p:nvSpPr>
          <p:cNvPr id="11" name="Rectangle 3"/>
          <p:cNvSpPr txBox="1">
            <a:spLocks noChangeArrowheads="1"/>
          </p:cNvSpPr>
          <p:nvPr/>
        </p:nvSpPr>
        <p:spPr>
          <a:xfrm>
            <a:off x="304007" y="1468540"/>
            <a:ext cx="8185304" cy="39416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lumMod val="85000"/>
                    <a:lumOff val="15000"/>
                  </a:schemeClr>
                </a:solidFill>
                <a:latin typeface="Trebuchet MS"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lumMod val="85000"/>
                    <a:lumOff val="15000"/>
                  </a:schemeClr>
                </a:solidFill>
                <a:latin typeface="Trebuchet MS"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latin typeface="Trebuchet MS"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Trebuchet MS"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Aft>
                <a:spcPts val="1200"/>
              </a:spcAft>
            </a:pPr>
            <a:r>
              <a:rPr lang="en-US" sz="2000" dirty="0" smtClean="0">
                <a:latin typeface="Segoe UI" panose="020B0502040204020203" pitchFamily="34" charset="0"/>
                <a:ea typeface="Segoe UI" panose="020B0502040204020203" pitchFamily="34" charset="0"/>
                <a:cs typeface="Segoe UI" panose="020B0502040204020203" pitchFamily="34" charset="0"/>
              </a:rPr>
              <a:t>Stakeholders sold on solving the problem and champions for change</a:t>
            </a:r>
          </a:p>
          <a:p>
            <a:pPr>
              <a:spcAft>
                <a:spcPts val="1200"/>
              </a:spcAft>
            </a:pPr>
            <a:r>
              <a:rPr lang="en-US" sz="2000" dirty="0" smtClean="0">
                <a:latin typeface="Segoe UI" panose="020B0502040204020203" pitchFamily="34" charset="0"/>
                <a:ea typeface="Segoe UI" panose="020B0502040204020203" pitchFamily="34" charset="0"/>
                <a:cs typeface="Segoe UI" panose="020B0502040204020203" pitchFamily="34" charset="0"/>
              </a:rPr>
              <a:t>Subject matter experts with domain expertise</a:t>
            </a:r>
          </a:p>
          <a:p>
            <a:pPr>
              <a:spcAft>
                <a:spcPts val="1200"/>
              </a:spcAft>
            </a:pPr>
            <a:r>
              <a:rPr lang="en-US" sz="2000" dirty="0" smtClean="0">
                <a:latin typeface="Segoe UI" panose="020B0502040204020203" pitchFamily="34" charset="0"/>
                <a:ea typeface="Segoe UI" panose="020B0502040204020203" pitchFamily="34" charset="0"/>
                <a:cs typeface="Segoe UI" panose="020B0502040204020203" pitchFamily="34" charset="0"/>
              </a:rPr>
              <a:t>Trained facilitator for RCA meetings</a:t>
            </a:r>
          </a:p>
          <a:p>
            <a:pPr>
              <a:spcAft>
                <a:spcPts val="1200"/>
              </a:spcAft>
            </a:pPr>
            <a:r>
              <a:rPr lang="en-US" sz="2000" dirty="0" smtClean="0">
                <a:latin typeface="Segoe UI" panose="020B0502040204020203" pitchFamily="34" charset="0"/>
                <a:ea typeface="Segoe UI" panose="020B0502040204020203" pitchFamily="34" charset="0"/>
                <a:cs typeface="Segoe UI" panose="020B0502040204020203" pitchFamily="34" charset="0"/>
              </a:rPr>
              <a:t>Dedicated time (2-10 days) to focus on the problem</a:t>
            </a:r>
          </a:p>
          <a:p>
            <a:pPr>
              <a:spcAft>
                <a:spcPts val="1200"/>
              </a:spcAft>
            </a:pPr>
            <a:r>
              <a:rPr lang="en-US" sz="2000" dirty="0" smtClean="0">
                <a:latin typeface="Segoe UI" panose="020B0502040204020203" pitchFamily="34" charset="0"/>
                <a:ea typeface="Segoe UI" panose="020B0502040204020203" pitchFamily="34" charset="0"/>
                <a:cs typeface="Segoe UI" panose="020B0502040204020203" pitchFamily="34" charset="0"/>
              </a:rPr>
              <a:t>Commitment and effort devoted to doing the work</a:t>
            </a:r>
          </a:p>
          <a:p>
            <a:pPr>
              <a:spcAft>
                <a:spcPts val="1200"/>
              </a:spcAft>
            </a:pPr>
            <a:r>
              <a:rPr lang="en-US" sz="2000" dirty="0" smtClean="0">
                <a:latin typeface="Segoe UI" panose="020B0502040204020203" pitchFamily="34" charset="0"/>
                <a:ea typeface="Segoe UI" panose="020B0502040204020203" pitchFamily="34" charset="0"/>
                <a:cs typeface="Segoe UI" panose="020B0502040204020203" pitchFamily="34" charset="0"/>
              </a:rPr>
              <a:t>The right tools and processes to get the work done right</a:t>
            </a:r>
            <a:endParaRPr lang="en-US" sz="2000" dirty="0">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031841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Title 1"/>
          <p:cNvSpPr>
            <a:spLocks noGrp="1"/>
          </p:cNvSpPr>
          <p:nvPr>
            <p:ph type="title"/>
          </p:nvPr>
        </p:nvSpPr>
        <p:spPr>
          <a:xfrm>
            <a:off x="654690" y="279790"/>
            <a:ext cx="8001000" cy="1143000"/>
          </a:xfrm>
        </p:spPr>
        <p:txBody>
          <a:bodyPr/>
          <a:lstStyle/>
          <a:p>
            <a:pPr algn="l"/>
            <a:r>
              <a:rPr lang="en-US" dirty="0">
                <a:solidFill>
                  <a:srgbClr val="002060"/>
                </a:solidFill>
                <a:latin typeface="Segoe UI" panose="020B0502040204020203" pitchFamily="34" charset="0"/>
                <a:ea typeface="Segoe UI" panose="020B0502040204020203" pitchFamily="34" charset="0"/>
                <a:cs typeface="Segoe UI" panose="020B0502040204020203" pitchFamily="34" charset="0"/>
              </a:rPr>
              <a:t>There are 8 personality types</a:t>
            </a:r>
          </a:p>
        </p:txBody>
      </p:sp>
      <p:sp>
        <p:nvSpPr>
          <p:cNvPr id="2" name="TextBox 1"/>
          <p:cNvSpPr txBox="1"/>
          <p:nvPr/>
        </p:nvSpPr>
        <p:spPr>
          <a:xfrm>
            <a:off x="762000" y="1442621"/>
            <a:ext cx="7924800" cy="2677656"/>
          </a:xfrm>
          <a:prstGeom prst="rect">
            <a:avLst/>
          </a:prstGeom>
          <a:noFill/>
        </p:spPr>
        <p:txBody>
          <a:bodyPr wrap="square" rtlCol="0">
            <a:spAutoFit/>
          </a:bodyPr>
          <a:lstStyle/>
          <a:p>
            <a:r>
              <a:rPr lang="en-US" sz="2800" dirty="0" smtClean="0">
                <a:latin typeface="+mj-lt"/>
              </a:rPr>
              <a:t>Analysts</a:t>
            </a:r>
          </a:p>
          <a:p>
            <a:pPr marL="285750" indent="-285750">
              <a:buFont typeface="Arial" panose="020B0604020202020204" pitchFamily="34" charset="0"/>
              <a:buChar char="•"/>
            </a:pPr>
            <a:r>
              <a:rPr lang="en-US" sz="2800" dirty="0">
                <a:solidFill>
                  <a:schemeClr val="accent2">
                    <a:lumMod val="50000"/>
                  </a:schemeClr>
                </a:solidFill>
                <a:latin typeface="+mj-lt"/>
                <a:ea typeface="Segoe UI" panose="020B0502040204020203" pitchFamily="34" charset="0"/>
                <a:cs typeface="Segoe UI" panose="020B0502040204020203" pitchFamily="34" charset="0"/>
              </a:rPr>
              <a:t>Architect</a:t>
            </a:r>
          </a:p>
          <a:p>
            <a:pPr marL="285750" indent="-285750">
              <a:buFont typeface="Arial" panose="020B0604020202020204" pitchFamily="34" charset="0"/>
              <a:buChar char="•"/>
            </a:pPr>
            <a:r>
              <a:rPr lang="en-US" sz="2800" dirty="0">
                <a:solidFill>
                  <a:schemeClr val="accent2">
                    <a:lumMod val="50000"/>
                  </a:schemeClr>
                </a:solidFill>
                <a:latin typeface="+mj-lt"/>
                <a:ea typeface="Segoe UI" panose="020B0502040204020203" pitchFamily="34" charset="0"/>
                <a:cs typeface="Segoe UI" panose="020B0502040204020203" pitchFamily="34" charset="0"/>
              </a:rPr>
              <a:t>Commander</a:t>
            </a:r>
          </a:p>
          <a:p>
            <a:pPr marL="285750" indent="-285750">
              <a:buFont typeface="Arial" panose="020B0604020202020204" pitchFamily="34" charset="0"/>
              <a:buChar char="•"/>
            </a:pPr>
            <a:r>
              <a:rPr lang="en-US" sz="2800" dirty="0">
                <a:solidFill>
                  <a:schemeClr val="accent2">
                    <a:lumMod val="50000"/>
                  </a:schemeClr>
                </a:solidFill>
                <a:latin typeface="+mj-lt"/>
                <a:ea typeface="Segoe UI" panose="020B0502040204020203" pitchFamily="34" charset="0"/>
                <a:cs typeface="Segoe UI" panose="020B0502040204020203" pitchFamily="34" charset="0"/>
              </a:rPr>
              <a:t>Logician</a:t>
            </a:r>
          </a:p>
          <a:p>
            <a:pPr marL="285750" indent="-285750">
              <a:buFont typeface="Arial" panose="020B0604020202020204" pitchFamily="34" charset="0"/>
              <a:buChar char="•"/>
            </a:pPr>
            <a:r>
              <a:rPr lang="en-US" sz="2800" dirty="0">
                <a:solidFill>
                  <a:schemeClr val="accent2">
                    <a:lumMod val="50000"/>
                  </a:schemeClr>
                </a:solidFill>
                <a:latin typeface="+mj-lt"/>
                <a:ea typeface="Segoe UI" panose="020B0502040204020203" pitchFamily="34" charset="0"/>
                <a:cs typeface="Segoe UI" panose="020B0502040204020203" pitchFamily="34" charset="0"/>
              </a:rPr>
              <a:t>Debater</a:t>
            </a:r>
          </a:p>
          <a:p>
            <a:endParaRPr lang="en-US" sz="2800" dirty="0" smtClean="0">
              <a:latin typeface="+mj-lt"/>
            </a:endParaRPr>
          </a:p>
        </p:txBody>
      </p:sp>
      <p:pic>
        <p:nvPicPr>
          <p:cNvPr id="1026" name="Picture 2" descr="https://akm-img-a-in.tosshub.com/indiatoday/images/story/201310/einstein-600_100513125430_102013010307.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6600" y="1671918"/>
            <a:ext cx="2434104" cy="16338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www.goarmy.com/content/spflibrary/homepage_featured/_jcr_content/spfpar/landingspf_1.im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01018" y="1676400"/>
            <a:ext cx="2781300" cy="165735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ahmedsahmi.files.wordpress.com/2008/10/debate1.jpg?__SQUARESPACE_CACHEVERSION=131822148648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57693" y="2873687"/>
            <a:ext cx="1671918" cy="143970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hradvisors.com/wp-content/uploads/2015/02/Hire-Sales-and-Business-Development-for-Startup.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7863" y="4942941"/>
            <a:ext cx="2300568" cy="1460861"/>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www.hindustantimes.com/rf/image_size_960x540/HT/p2/2017/03/01/Pictures/_8716aae4-fe82-11e6-a3af-7fa15638f74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436252" y="4424975"/>
            <a:ext cx="2057400" cy="115728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s://image.redbull.com/rbcom/010/2015-11-10/1331758885657_2/0012/0/34/0/2079/3071/1600/1/adventurer-alastair-humphreys-hiking.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190128" y="5396883"/>
            <a:ext cx="1950384" cy="130025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521334" y="4273498"/>
            <a:ext cx="3470266" cy="2246769"/>
          </a:xfrm>
          <a:prstGeom prst="rect">
            <a:avLst/>
          </a:prstGeom>
        </p:spPr>
        <p:txBody>
          <a:bodyPr wrap="square">
            <a:spAutoFit/>
          </a:bodyPr>
          <a:lstStyle/>
          <a:p>
            <a:pPr lvl="0"/>
            <a:r>
              <a:rPr lang="en-US" sz="2800" dirty="0">
                <a:solidFill>
                  <a:prstClr val="black"/>
                </a:solidFill>
              </a:rPr>
              <a:t>Explorers</a:t>
            </a:r>
          </a:p>
          <a:p>
            <a:pPr marL="285750" lvl="0" indent="-285750">
              <a:buFont typeface="Arial" panose="020B0604020202020204" pitchFamily="34" charset="0"/>
              <a:buChar char="•"/>
            </a:pPr>
            <a:r>
              <a:rPr lang="en-US" sz="2800" dirty="0">
                <a:solidFill>
                  <a:srgbClr val="46B5D3">
                    <a:lumMod val="50000"/>
                  </a:srgbClr>
                </a:solidFill>
                <a:ea typeface="Segoe UI" panose="020B0502040204020203" pitchFamily="34" charset="0"/>
                <a:cs typeface="Segoe UI" panose="020B0502040204020203" pitchFamily="34" charset="0"/>
              </a:rPr>
              <a:t>Virtuoso</a:t>
            </a:r>
          </a:p>
          <a:p>
            <a:pPr marL="285750" lvl="0" indent="-285750">
              <a:buFont typeface="Arial" panose="020B0604020202020204" pitchFamily="34" charset="0"/>
              <a:buChar char="•"/>
            </a:pPr>
            <a:r>
              <a:rPr lang="en-US" sz="2800" dirty="0">
                <a:solidFill>
                  <a:srgbClr val="46B5D3">
                    <a:lumMod val="50000"/>
                  </a:srgbClr>
                </a:solidFill>
                <a:ea typeface="Segoe UI" panose="020B0502040204020203" pitchFamily="34" charset="0"/>
                <a:cs typeface="Segoe UI" panose="020B0502040204020203" pitchFamily="34" charset="0"/>
              </a:rPr>
              <a:t>Adventurer</a:t>
            </a:r>
          </a:p>
          <a:p>
            <a:pPr marL="285750" lvl="0" indent="-285750">
              <a:buFont typeface="Arial" panose="020B0604020202020204" pitchFamily="34" charset="0"/>
              <a:buChar char="•"/>
            </a:pPr>
            <a:r>
              <a:rPr lang="en-US" sz="2800" dirty="0">
                <a:solidFill>
                  <a:srgbClr val="46B5D3">
                    <a:lumMod val="50000"/>
                  </a:srgbClr>
                </a:solidFill>
                <a:ea typeface="Segoe UI" panose="020B0502040204020203" pitchFamily="34" charset="0"/>
                <a:cs typeface="Segoe UI" panose="020B0502040204020203" pitchFamily="34" charset="0"/>
              </a:rPr>
              <a:t>Entrepreneur</a:t>
            </a:r>
          </a:p>
          <a:p>
            <a:pPr marL="285750" lvl="0" indent="-285750">
              <a:buFont typeface="Arial" panose="020B0604020202020204" pitchFamily="34" charset="0"/>
              <a:buChar char="•"/>
            </a:pPr>
            <a:r>
              <a:rPr lang="en-US" sz="2800" dirty="0">
                <a:solidFill>
                  <a:srgbClr val="46B5D3">
                    <a:lumMod val="50000"/>
                  </a:srgbClr>
                </a:solidFill>
                <a:ea typeface="Segoe UI" panose="020B0502040204020203" pitchFamily="34" charset="0"/>
                <a:cs typeface="Segoe UI" panose="020B0502040204020203" pitchFamily="34" charset="0"/>
              </a:rPr>
              <a:t>Entertainer</a:t>
            </a:r>
          </a:p>
        </p:txBody>
      </p:sp>
    </p:spTree>
    <p:extLst>
      <p:ext uri="{BB962C8B-B14F-4D97-AF65-F5344CB8AC3E}">
        <p14:creationId xmlns:p14="http://schemas.microsoft.com/office/powerpoint/2010/main" val="296711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536"/>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Segoe UI" pitchFamily="34" charset="0"/>
              <a:ea typeface="Segoe UI" pitchFamily="34" charset="0"/>
              <a:cs typeface="Segoe UI" pitchFamily="34" charset="0"/>
            </a:endParaRPr>
          </a:p>
        </p:txBody>
      </p:sp>
      <p:sp>
        <p:nvSpPr>
          <p:cNvPr id="3" name="AutoShape 2" descr="https://homeschoolclipart.com/wp-content/uploads/2015/09/AppleChart.gif"/>
          <p:cNvSpPr>
            <a:spLocks noChangeAspect="1" noChangeArrowheads="1"/>
          </p:cNvSpPr>
          <p:nvPr/>
        </p:nvSpPr>
        <p:spPr bwMode="auto">
          <a:xfrm>
            <a:off x="155575" y="-136525"/>
            <a:ext cx="296863" cy="29686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Title 1"/>
          <p:cNvSpPr>
            <a:spLocks noGrp="1"/>
          </p:cNvSpPr>
          <p:nvPr>
            <p:ph type="title"/>
          </p:nvPr>
        </p:nvSpPr>
        <p:spPr>
          <a:xfrm>
            <a:off x="230831" y="685800"/>
            <a:ext cx="8532169" cy="649096"/>
          </a:xfrm>
        </p:spPr>
        <p:txBody>
          <a:bodyPr>
            <a:noAutofit/>
          </a:bodyPr>
          <a:lstStyle/>
          <a:p>
            <a:pPr algn="l"/>
            <a:r>
              <a:rPr lang="en-US" sz="2800" b="1" dirty="0" smtClean="0">
                <a:latin typeface="Segoe UI" pitchFamily="34" charset="0"/>
                <a:ea typeface="Segoe UI" pitchFamily="34" charset="0"/>
                <a:cs typeface="Segoe UI" pitchFamily="34" charset="0"/>
              </a:rPr>
              <a:t>Condensation</a:t>
            </a:r>
            <a:endParaRPr lang="en-US" sz="2800" b="1" dirty="0">
              <a:latin typeface="Segoe UI" pitchFamily="34" charset="0"/>
              <a:ea typeface="Segoe UI" pitchFamily="34" charset="0"/>
              <a:cs typeface="Segoe UI" pitchFamily="34" charset="0"/>
            </a:endParaRPr>
          </a:p>
        </p:txBody>
      </p:sp>
      <p:sp>
        <p:nvSpPr>
          <p:cNvPr id="23" name="Content Placeholder 2"/>
          <p:cNvSpPr>
            <a:spLocks noGrp="1"/>
          </p:cNvSpPr>
          <p:nvPr>
            <p:ph idx="1"/>
          </p:nvPr>
        </p:nvSpPr>
        <p:spPr>
          <a:xfrm>
            <a:off x="3352800" y="1813880"/>
            <a:ext cx="5136510" cy="4533900"/>
          </a:xfrm>
        </p:spPr>
        <p:txBody>
          <a:bodyPr>
            <a:noAutofit/>
          </a:bodyPr>
          <a:lstStyle/>
          <a:p>
            <a:pPr marL="171450" indent="-171450">
              <a:spcAft>
                <a:spcPts val="1200"/>
              </a:spcAft>
            </a:pPr>
            <a:r>
              <a:rPr lang="en-US" sz="18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Condensation </a:t>
            </a:r>
            <a:r>
              <a:rPr lang="en-US" sz="1800" dirty="0">
                <a:solidFill>
                  <a:schemeClr val="tx1"/>
                </a:solidFill>
                <a:latin typeface="Segoe UI" panose="020B0502040204020203" pitchFamily="34" charset="0"/>
                <a:ea typeface="Segoe UI" panose="020B0502040204020203" pitchFamily="34" charset="0"/>
                <a:cs typeface="Segoe UI" panose="020B0502040204020203" pitchFamily="34" charset="0"/>
              </a:rPr>
              <a:t>is a crucial component of distillation</a:t>
            </a:r>
          </a:p>
          <a:p>
            <a:pPr marL="171450" indent="-171450">
              <a:spcAft>
                <a:spcPts val="1200"/>
              </a:spcAft>
            </a:pPr>
            <a:r>
              <a:rPr lang="en-US" sz="18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Because </a:t>
            </a:r>
            <a:r>
              <a:rPr lang="en-US" sz="1800" dirty="0">
                <a:solidFill>
                  <a:schemeClr val="tx1"/>
                </a:solidFill>
                <a:latin typeface="Segoe UI" panose="020B0502040204020203" pitchFamily="34" charset="0"/>
                <a:ea typeface="Segoe UI" panose="020B0502040204020203" pitchFamily="34" charset="0"/>
                <a:cs typeface="Segoe UI" panose="020B0502040204020203" pitchFamily="34" charset="0"/>
              </a:rPr>
              <a:t>condensation is a naturally occurring phenomenon, it can often be used to generate water in large quantities for human use. </a:t>
            </a:r>
          </a:p>
          <a:p>
            <a:pPr marL="171450" indent="-171450">
              <a:spcAft>
                <a:spcPts val="1200"/>
              </a:spcAft>
            </a:pPr>
            <a:r>
              <a:rPr lang="en-US" sz="18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Such </a:t>
            </a:r>
            <a:r>
              <a:rPr lang="en-US" sz="1800" dirty="0">
                <a:solidFill>
                  <a:schemeClr val="tx1"/>
                </a:solidFill>
                <a:latin typeface="Segoe UI" panose="020B0502040204020203" pitchFamily="34" charset="0"/>
                <a:ea typeface="Segoe UI" panose="020B0502040204020203" pitchFamily="34" charset="0"/>
                <a:cs typeface="Segoe UI" panose="020B0502040204020203" pitchFamily="34" charset="0"/>
              </a:rPr>
              <a:t>systems can often be used to retain soil moisture in areas with active deforestation</a:t>
            </a:r>
          </a:p>
          <a:p>
            <a:pPr marL="171450" indent="-171450">
              <a:spcAft>
                <a:spcPts val="1200"/>
              </a:spcAft>
            </a:pPr>
            <a:r>
              <a:rPr lang="en-US" sz="18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Condensation </a:t>
            </a:r>
            <a:r>
              <a:rPr lang="en-US" sz="1800" dirty="0">
                <a:solidFill>
                  <a:schemeClr val="tx1"/>
                </a:solidFill>
                <a:latin typeface="Segoe UI" panose="020B0502040204020203" pitchFamily="34" charset="0"/>
                <a:ea typeface="Segoe UI" panose="020B0502040204020203" pitchFamily="34" charset="0"/>
                <a:cs typeface="Segoe UI" panose="020B0502040204020203" pitchFamily="34" charset="0"/>
              </a:rPr>
              <a:t>is a critical step in many industrial processes, such as power generation, water desalination, thermal management, refrigeration, and air conditioning</a:t>
            </a:r>
          </a:p>
          <a:p>
            <a:pPr marL="0" indent="0">
              <a:lnSpc>
                <a:spcPct val="80000"/>
              </a:lnSpc>
              <a:spcAft>
                <a:spcPts val="1800"/>
              </a:spcAft>
              <a:buNone/>
            </a:pPr>
            <a:endParaRPr lang="en-US" sz="1600" dirty="0">
              <a:latin typeface="Arial" charset="0"/>
            </a:endParaRPr>
          </a:p>
          <a:p>
            <a:pPr>
              <a:lnSpc>
                <a:spcPct val="80000"/>
              </a:lnSpc>
            </a:pPr>
            <a:endParaRPr lang="en-US" altLang="ja-JP" sz="1600" dirty="0">
              <a:latin typeface="Arial" charset="0"/>
            </a:endParaRPr>
          </a:p>
        </p:txBody>
      </p:sp>
      <p:cxnSp>
        <p:nvCxnSpPr>
          <p:cNvPr id="24" name="Straight Connector 23"/>
          <p:cNvCxnSpPr>
            <a:cxnSpLocks/>
          </p:cNvCxnSpPr>
          <p:nvPr/>
        </p:nvCxnSpPr>
        <p:spPr>
          <a:xfrm>
            <a:off x="345131" y="1405002"/>
            <a:ext cx="7960669"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a:off x="-69477" y="1967670"/>
            <a:ext cx="4101353" cy="4359492"/>
            <a:chOff x="-53788" y="1597555"/>
            <a:chExt cx="4101353" cy="4359492"/>
          </a:xfrm>
        </p:grpSpPr>
        <p:sp>
          <p:nvSpPr>
            <p:cNvPr id="5" name="Freeform 4"/>
            <p:cNvSpPr/>
            <p:nvPr/>
          </p:nvSpPr>
          <p:spPr>
            <a:xfrm>
              <a:off x="-53788" y="3939988"/>
              <a:ext cx="2272553" cy="1640541"/>
            </a:xfrm>
            <a:custGeom>
              <a:avLst/>
              <a:gdLst>
                <a:gd name="connsiteX0" fmla="*/ 40341 w 2272553"/>
                <a:gd name="connsiteY0" fmla="*/ 363071 h 1640541"/>
                <a:gd name="connsiteX1" fmla="*/ 201706 w 2272553"/>
                <a:gd name="connsiteY1" fmla="*/ 174812 h 1640541"/>
                <a:gd name="connsiteX2" fmla="*/ 349623 w 2272553"/>
                <a:gd name="connsiteY2" fmla="*/ 40341 h 1640541"/>
                <a:gd name="connsiteX3" fmla="*/ 470647 w 2272553"/>
                <a:gd name="connsiteY3" fmla="*/ 0 h 1640541"/>
                <a:gd name="connsiteX4" fmla="*/ 658906 w 2272553"/>
                <a:gd name="connsiteY4" fmla="*/ 121024 h 1640541"/>
                <a:gd name="connsiteX5" fmla="*/ 739588 w 2272553"/>
                <a:gd name="connsiteY5" fmla="*/ 268941 h 1640541"/>
                <a:gd name="connsiteX6" fmla="*/ 820270 w 2272553"/>
                <a:gd name="connsiteY6" fmla="*/ 349624 h 1640541"/>
                <a:gd name="connsiteX7" fmla="*/ 860612 w 2272553"/>
                <a:gd name="connsiteY7" fmla="*/ 403412 h 1640541"/>
                <a:gd name="connsiteX8" fmla="*/ 968188 w 2272553"/>
                <a:gd name="connsiteY8" fmla="*/ 470647 h 1640541"/>
                <a:gd name="connsiteX9" fmla="*/ 968188 w 2272553"/>
                <a:gd name="connsiteY9" fmla="*/ 470647 h 1640541"/>
                <a:gd name="connsiteX10" fmla="*/ 1102659 w 2272553"/>
                <a:gd name="connsiteY10" fmla="*/ 618565 h 1640541"/>
                <a:gd name="connsiteX11" fmla="*/ 1183341 w 2272553"/>
                <a:gd name="connsiteY11" fmla="*/ 685800 h 1640541"/>
                <a:gd name="connsiteX12" fmla="*/ 1290917 w 2272553"/>
                <a:gd name="connsiteY12" fmla="*/ 739588 h 1640541"/>
                <a:gd name="connsiteX13" fmla="*/ 1331259 w 2272553"/>
                <a:gd name="connsiteY13" fmla="*/ 753036 h 1640541"/>
                <a:gd name="connsiteX14" fmla="*/ 1358153 w 2272553"/>
                <a:gd name="connsiteY14" fmla="*/ 847165 h 1640541"/>
                <a:gd name="connsiteX15" fmla="*/ 1532964 w 2272553"/>
                <a:gd name="connsiteY15" fmla="*/ 941294 h 1640541"/>
                <a:gd name="connsiteX16" fmla="*/ 1640541 w 2272553"/>
                <a:gd name="connsiteY16" fmla="*/ 1062318 h 1640541"/>
                <a:gd name="connsiteX17" fmla="*/ 1680882 w 2272553"/>
                <a:gd name="connsiteY17" fmla="*/ 1102659 h 1640541"/>
                <a:gd name="connsiteX18" fmla="*/ 1748117 w 2272553"/>
                <a:gd name="connsiteY18" fmla="*/ 1210236 h 1640541"/>
                <a:gd name="connsiteX19" fmla="*/ 1855694 w 2272553"/>
                <a:gd name="connsiteY19" fmla="*/ 1290918 h 1640541"/>
                <a:gd name="connsiteX20" fmla="*/ 1963270 w 2272553"/>
                <a:gd name="connsiteY20" fmla="*/ 1371600 h 1640541"/>
                <a:gd name="connsiteX21" fmla="*/ 2043953 w 2272553"/>
                <a:gd name="connsiteY21" fmla="*/ 1411941 h 1640541"/>
                <a:gd name="connsiteX22" fmla="*/ 2138082 w 2272553"/>
                <a:gd name="connsiteY22" fmla="*/ 1506071 h 1640541"/>
                <a:gd name="connsiteX23" fmla="*/ 2272553 w 2272553"/>
                <a:gd name="connsiteY23" fmla="*/ 1613647 h 1640541"/>
                <a:gd name="connsiteX24" fmla="*/ 2272553 w 2272553"/>
                <a:gd name="connsiteY24" fmla="*/ 1613647 h 1640541"/>
                <a:gd name="connsiteX25" fmla="*/ 13447 w 2272553"/>
                <a:gd name="connsiteY25" fmla="*/ 1640541 h 1640541"/>
                <a:gd name="connsiteX26" fmla="*/ 0 w 2272553"/>
                <a:gd name="connsiteY26" fmla="*/ 403412 h 16405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272553" h="1640541">
                  <a:moveTo>
                    <a:pt x="40341" y="363071"/>
                  </a:moveTo>
                  <a:lnTo>
                    <a:pt x="201706" y="174812"/>
                  </a:lnTo>
                  <a:lnTo>
                    <a:pt x="349623" y="40341"/>
                  </a:lnTo>
                  <a:lnTo>
                    <a:pt x="470647" y="0"/>
                  </a:lnTo>
                  <a:lnTo>
                    <a:pt x="658906" y="121024"/>
                  </a:lnTo>
                  <a:lnTo>
                    <a:pt x="739588" y="268941"/>
                  </a:lnTo>
                  <a:lnTo>
                    <a:pt x="820270" y="349624"/>
                  </a:lnTo>
                  <a:lnTo>
                    <a:pt x="860612" y="403412"/>
                  </a:lnTo>
                  <a:cubicBezTo>
                    <a:pt x="958388" y="473252"/>
                    <a:pt x="916183" y="470647"/>
                    <a:pt x="968188" y="470647"/>
                  </a:cubicBezTo>
                  <a:lnTo>
                    <a:pt x="968188" y="470647"/>
                  </a:lnTo>
                  <a:lnTo>
                    <a:pt x="1102659" y="618565"/>
                  </a:lnTo>
                  <a:lnTo>
                    <a:pt x="1183341" y="685800"/>
                  </a:lnTo>
                  <a:cubicBezTo>
                    <a:pt x="1219200" y="703729"/>
                    <a:pt x="1254419" y="722998"/>
                    <a:pt x="1290917" y="739588"/>
                  </a:cubicBezTo>
                  <a:cubicBezTo>
                    <a:pt x="1303821" y="745454"/>
                    <a:pt x="1331259" y="753036"/>
                    <a:pt x="1331259" y="753036"/>
                  </a:cubicBezTo>
                  <a:lnTo>
                    <a:pt x="1358153" y="847165"/>
                  </a:lnTo>
                  <a:lnTo>
                    <a:pt x="1532964" y="941294"/>
                  </a:lnTo>
                  <a:cubicBezTo>
                    <a:pt x="1660416" y="1119726"/>
                    <a:pt x="1546816" y="984214"/>
                    <a:pt x="1640541" y="1062318"/>
                  </a:cubicBezTo>
                  <a:cubicBezTo>
                    <a:pt x="1655150" y="1074492"/>
                    <a:pt x="1680882" y="1102659"/>
                    <a:pt x="1680882" y="1102659"/>
                  </a:cubicBezTo>
                  <a:lnTo>
                    <a:pt x="1748117" y="1210236"/>
                  </a:lnTo>
                  <a:lnTo>
                    <a:pt x="1855694" y="1290918"/>
                  </a:lnTo>
                  <a:lnTo>
                    <a:pt x="1963270" y="1371600"/>
                  </a:lnTo>
                  <a:lnTo>
                    <a:pt x="2043953" y="1411941"/>
                  </a:lnTo>
                  <a:lnTo>
                    <a:pt x="2138082" y="1506071"/>
                  </a:lnTo>
                  <a:lnTo>
                    <a:pt x="2272553" y="1613647"/>
                  </a:lnTo>
                  <a:lnTo>
                    <a:pt x="2272553" y="1613647"/>
                  </a:lnTo>
                  <a:lnTo>
                    <a:pt x="13447" y="1640541"/>
                  </a:lnTo>
                  <a:lnTo>
                    <a:pt x="0" y="403412"/>
                  </a:lnTo>
                </a:path>
              </a:pathLst>
            </a:custGeom>
            <a:solidFill>
              <a:srgbClr val="774C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33617" y="2348670"/>
              <a:ext cx="2097742" cy="927930"/>
            </a:xfrm>
            <a:custGeom>
              <a:avLst/>
              <a:gdLst>
                <a:gd name="connsiteX0" fmla="*/ 1479177 w 2097742"/>
                <a:gd name="connsiteY0" fmla="*/ 268941 h 927930"/>
                <a:gd name="connsiteX1" fmla="*/ 1425389 w 2097742"/>
                <a:gd name="connsiteY1" fmla="*/ 161365 h 927930"/>
                <a:gd name="connsiteX2" fmla="*/ 1398495 w 2097742"/>
                <a:gd name="connsiteY2" fmla="*/ 134470 h 927930"/>
                <a:gd name="connsiteX3" fmla="*/ 1358153 w 2097742"/>
                <a:gd name="connsiteY3" fmla="*/ 121023 h 927930"/>
                <a:gd name="connsiteX4" fmla="*/ 1277471 w 2097742"/>
                <a:gd name="connsiteY4" fmla="*/ 147918 h 927930"/>
                <a:gd name="connsiteX5" fmla="*/ 1183342 w 2097742"/>
                <a:gd name="connsiteY5" fmla="*/ 174812 h 927930"/>
                <a:gd name="connsiteX6" fmla="*/ 1169895 w 2097742"/>
                <a:gd name="connsiteY6" fmla="*/ 94129 h 927930"/>
                <a:gd name="connsiteX7" fmla="*/ 1102659 w 2097742"/>
                <a:gd name="connsiteY7" fmla="*/ 13447 h 927930"/>
                <a:gd name="connsiteX8" fmla="*/ 806824 w 2097742"/>
                <a:gd name="connsiteY8" fmla="*/ 26894 h 927930"/>
                <a:gd name="connsiteX9" fmla="*/ 766483 w 2097742"/>
                <a:gd name="connsiteY9" fmla="*/ 40341 h 927930"/>
                <a:gd name="connsiteX10" fmla="*/ 685800 w 2097742"/>
                <a:gd name="connsiteY10" fmla="*/ 13447 h 927930"/>
                <a:gd name="connsiteX11" fmla="*/ 632012 w 2097742"/>
                <a:gd name="connsiteY11" fmla="*/ 0 h 927930"/>
                <a:gd name="connsiteX12" fmla="*/ 537883 w 2097742"/>
                <a:gd name="connsiteY12" fmla="*/ 13447 h 927930"/>
                <a:gd name="connsiteX13" fmla="*/ 484095 w 2097742"/>
                <a:gd name="connsiteY13" fmla="*/ 40341 h 927930"/>
                <a:gd name="connsiteX14" fmla="*/ 430306 w 2097742"/>
                <a:gd name="connsiteY14" fmla="*/ 53788 h 927930"/>
                <a:gd name="connsiteX15" fmla="*/ 403412 w 2097742"/>
                <a:gd name="connsiteY15" fmla="*/ 94129 h 927930"/>
                <a:gd name="connsiteX16" fmla="*/ 389965 w 2097742"/>
                <a:gd name="connsiteY16" fmla="*/ 188259 h 927930"/>
                <a:gd name="connsiteX17" fmla="*/ 349624 w 2097742"/>
                <a:gd name="connsiteY17" fmla="*/ 161365 h 927930"/>
                <a:gd name="connsiteX18" fmla="*/ 295836 w 2097742"/>
                <a:gd name="connsiteY18" fmla="*/ 147918 h 927930"/>
                <a:gd name="connsiteX19" fmla="*/ 40342 w 2097742"/>
                <a:gd name="connsiteY19" fmla="*/ 161365 h 927930"/>
                <a:gd name="connsiteX20" fmla="*/ 13447 w 2097742"/>
                <a:gd name="connsiteY20" fmla="*/ 242047 h 927930"/>
                <a:gd name="connsiteX21" fmla="*/ 0 w 2097742"/>
                <a:gd name="connsiteY21" fmla="*/ 282388 h 927930"/>
                <a:gd name="connsiteX22" fmla="*/ 53789 w 2097742"/>
                <a:gd name="connsiteY22" fmla="*/ 389965 h 927930"/>
                <a:gd name="connsiteX23" fmla="*/ 94130 w 2097742"/>
                <a:gd name="connsiteY23" fmla="*/ 403412 h 927930"/>
                <a:gd name="connsiteX24" fmla="*/ 53789 w 2097742"/>
                <a:gd name="connsiteY24" fmla="*/ 430306 h 927930"/>
                <a:gd name="connsiteX25" fmla="*/ 53789 w 2097742"/>
                <a:gd name="connsiteY25" fmla="*/ 618565 h 927930"/>
                <a:gd name="connsiteX26" fmla="*/ 147918 w 2097742"/>
                <a:gd name="connsiteY26" fmla="*/ 672353 h 927930"/>
                <a:gd name="connsiteX27" fmla="*/ 215153 w 2097742"/>
                <a:gd name="connsiteY27" fmla="*/ 658906 h 927930"/>
                <a:gd name="connsiteX28" fmla="*/ 255495 w 2097742"/>
                <a:gd name="connsiteY28" fmla="*/ 645459 h 927930"/>
                <a:gd name="connsiteX29" fmla="*/ 268942 w 2097742"/>
                <a:gd name="connsiteY29" fmla="*/ 605118 h 927930"/>
                <a:gd name="connsiteX30" fmla="*/ 295836 w 2097742"/>
                <a:gd name="connsiteY30" fmla="*/ 712694 h 927930"/>
                <a:gd name="connsiteX31" fmla="*/ 416859 w 2097742"/>
                <a:gd name="connsiteY31" fmla="*/ 779929 h 927930"/>
                <a:gd name="connsiteX32" fmla="*/ 510989 w 2097742"/>
                <a:gd name="connsiteY32" fmla="*/ 766482 h 927930"/>
                <a:gd name="connsiteX33" fmla="*/ 591671 w 2097742"/>
                <a:gd name="connsiteY33" fmla="*/ 685800 h 927930"/>
                <a:gd name="connsiteX34" fmla="*/ 632012 w 2097742"/>
                <a:gd name="connsiteY34" fmla="*/ 672353 h 927930"/>
                <a:gd name="connsiteX35" fmla="*/ 658906 w 2097742"/>
                <a:gd name="connsiteY35" fmla="*/ 766482 h 927930"/>
                <a:gd name="connsiteX36" fmla="*/ 672353 w 2097742"/>
                <a:gd name="connsiteY36" fmla="*/ 806823 h 927930"/>
                <a:gd name="connsiteX37" fmla="*/ 793377 w 2097742"/>
                <a:gd name="connsiteY37" fmla="*/ 914400 h 927930"/>
                <a:gd name="connsiteX38" fmla="*/ 874059 w 2097742"/>
                <a:gd name="connsiteY38" fmla="*/ 927847 h 927930"/>
                <a:gd name="connsiteX39" fmla="*/ 1048871 w 2097742"/>
                <a:gd name="connsiteY39" fmla="*/ 900953 h 927930"/>
                <a:gd name="connsiteX40" fmla="*/ 1089212 w 2097742"/>
                <a:gd name="connsiteY40" fmla="*/ 874059 h 927930"/>
                <a:gd name="connsiteX41" fmla="*/ 1116106 w 2097742"/>
                <a:gd name="connsiteY41" fmla="*/ 833718 h 927930"/>
                <a:gd name="connsiteX42" fmla="*/ 1129553 w 2097742"/>
                <a:gd name="connsiteY42" fmla="*/ 793376 h 927930"/>
                <a:gd name="connsiteX43" fmla="*/ 1156447 w 2097742"/>
                <a:gd name="connsiteY43" fmla="*/ 833718 h 927930"/>
                <a:gd name="connsiteX44" fmla="*/ 1237130 w 2097742"/>
                <a:gd name="connsiteY44" fmla="*/ 887506 h 927930"/>
                <a:gd name="connsiteX45" fmla="*/ 1385047 w 2097742"/>
                <a:gd name="connsiteY45" fmla="*/ 927847 h 927930"/>
                <a:gd name="connsiteX46" fmla="*/ 1438836 w 2097742"/>
                <a:gd name="connsiteY46" fmla="*/ 914400 h 927930"/>
                <a:gd name="connsiteX47" fmla="*/ 1465730 w 2097742"/>
                <a:gd name="connsiteY47" fmla="*/ 874059 h 927930"/>
                <a:gd name="connsiteX48" fmla="*/ 1546412 w 2097742"/>
                <a:gd name="connsiteY48" fmla="*/ 887506 h 927930"/>
                <a:gd name="connsiteX49" fmla="*/ 1627095 w 2097742"/>
                <a:gd name="connsiteY49" fmla="*/ 927847 h 927930"/>
                <a:gd name="connsiteX50" fmla="*/ 1828800 w 2097742"/>
                <a:gd name="connsiteY50" fmla="*/ 887506 h 927930"/>
                <a:gd name="connsiteX51" fmla="*/ 1842247 w 2097742"/>
                <a:gd name="connsiteY51" fmla="*/ 847165 h 927930"/>
                <a:gd name="connsiteX52" fmla="*/ 2070847 w 2097742"/>
                <a:gd name="connsiteY52" fmla="*/ 847165 h 927930"/>
                <a:gd name="connsiteX53" fmla="*/ 2097742 w 2097742"/>
                <a:gd name="connsiteY53" fmla="*/ 806823 h 927930"/>
                <a:gd name="connsiteX54" fmla="*/ 2070847 w 2097742"/>
                <a:gd name="connsiteY54" fmla="*/ 672353 h 927930"/>
                <a:gd name="connsiteX55" fmla="*/ 2043953 w 2097742"/>
                <a:gd name="connsiteY55" fmla="*/ 632012 h 927930"/>
                <a:gd name="connsiteX56" fmla="*/ 2070847 w 2097742"/>
                <a:gd name="connsiteY56" fmla="*/ 510988 h 927930"/>
                <a:gd name="connsiteX57" fmla="*/ 2057400 w 2097742"/>
                <a:gd name="connsiteY57" fmla="*/ 416859 h 927930"/>
                <a:gd name="connsiteX58" fmla="*/ 2003612 w 2097742"/>
                <a:gd name="connsiteY58" fmla="*/ 403412 h 927930"/>
                <a:gd name="connsiteX59" fmla="*/ 1936377 w 2097742"/>
                <a:gd name="connsiteY59" fmla="*/ 389965 h 927930"/>
                <a:gd name="connsiteX60" fmla="*/ 1909483 w 2097742"/>
                <a:gd name="connsiteY60" fmla="*/ 363070 h 927930"/>
                <a:gd name="connsiteX61" fmla="*/ 1896036 w 2097742"/>
                <a:gd name="connsiteY61" fmla="*/ 322729 h 927930"/>
                <a:gd name="connsiteX62" fmla="*/ 1680883 w 2097742"/>
                <a:gd name="connsiteY62" fmla="*/ 282388 h 927930"/>
                <a:gd name="connsiteX63" fmla="*/ 1667436 w 2097742"/>
                <a:gd name="connsiteY63" fmla="*/ 215153 h 927930"/>
                <a:gd name="connsiteX64" fmla="*/ 1627095 w 2097742"/>
                <a:gd name="connsiteY64" fmla="*/ 201706 h 927930"/>
                <a:gd name="connsiteX65" fmla="*/ 1546412 w 2097742"/>
                <a:gd name="connsiteY65" fmla="*/ 228600 h 927930"/>
                <a:gd name="connsiteX66" fmla="*/ 1479177 w 2097742"/>
                <a:gd name="connsiteY66" fmla="*/ 268941 h 927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2097742" h="927930">
                  <a:moveTo>
                    <a:pt x="1479177" y="268941"/>
                  </a:moveTo>
                  <a:cubicBezTo>
                    <a:pt x="1459007" y="257735"/>
                    <a:pt x="1457616" y="201650"/>
                    <a:pt x="1425389" y="161365"/>
                  </a:cubicBezTo>
                  <a:cubicBezTo>
                    <a:pt x="1417469" y="151465"/>
                    <a:pt x="1409366" y="140993"/>
                    <a:pt x="1398495" y="134470"/>
                  </a:cubicBezTo>
                  <a:cubicBezTo>
                    <a:pt x="1386340" y="127177"/>
                    <a:pt x="1371600" y="125505"/>
                    <a:pt x="1358153" y="121023"/>
                  </a:cubicBezTo>
                  <a:cubicBezTo>
                    <a:pt x="1331259" y="129988"/>
                    <a:pt x="1304973" y="141042"/>
                    <a:pt x="1277471" y="147918"/>
                  </a:cubicBezTo>
                  <a:cubicBezTo>
                    <a:pt x="1209932" y="164803"/>
                    <a:pt x="1241216" y="155521"/>
                    <a:pt x="1183342" y="174812"/>
                  </a:cubicBezTo>
                  <a:cubicBezTo>
                    <a:pt x="1178860" y="147918"/>
                    <a:pt x="1178517" y="119995"/>
                    <a:pt x="1169895" y="94129"/>
                  </a:cubicBezTo>
                  <a:cubicBezTo>
                    <a:pt x="1160535" y="66049"/>
                    <a:pt x="1121382" y="32170"/>
                    <a:pt x="1102659" y="13447"/>
                  </a:cubicBezTo>
                  <a:cubicBezTo>
                    <a:pt x="1004047" y="17929"/>
                    <a:pt x="905223" y="19022"/>
                    <a:pt x="806824" y="26894"/>
                  </a:cubicBezTo>
                  <a:cubicBezTo>
                    <a:pt x="792695" y="28024"/>
                    <a:pt x="780571" y="41906"/>
                    <a:pt x="766483" y="40341"/>
                  </a:cubicBezTo>
                  <a:cubicBezTo>
                    <a:pt x="738307" y="37210"/>
                    <a:pt x="713303" y="20323"/>
                    <a:pt x="685800" y="13447"/>
                  </a:cubicBezTo>
                  <a:lnTo>
                    <a:pt x="632012" y="0"/>
                  </a:lnTo>
                  <a:cubicBezTo>
                    <a:pt x="600636" y="4482"/>
                    <a:pt x="568461" y="5108"/>
                    <a:pt x="537883" y="13447"/>
                  </a:cubicBezTo>
                  <a:cubicBezTo>
                    <a:pt x="518544" y="18721"/>
                    <a:pt x="502864" y="33303"/>
                    <a:pt x="484095" y="40341"/>
                  </a:cubicBezTo>
                  <a:cubicBezTo>
                    <a:pt x="466790" y="46830"/>
                    <a:pt x="448236" y="49306"/>
                    <a:pt x="430306" y="53788"/>
                  </a:cubicBezTo>
                  <a:cubicBezTo>
                    <a:pt x="421341" y="67235"/>
                    <a:pt x="408056" y="78649"/>
                    <a:pt x="403412" y="94129"/>
                  </a:cubicBezTo>
                  <a:cubicBezTo>
                    <a:pt x="394305" y="124488"/>
                    <a:pt x="409765" y="163509"/>
                    <a:pt x="389965" y="188259"/>
                  </a:cubicBezTo>
                  <a:cubicBezTo>
                    <a:pt x="379869" y="200879"/>
                    <a:pt x="364479" y="167731"/>
                    <a:pt x="349624" y="161365"/>
                  </a:cubicBezTo>
                  <a:cubicBezTo>
                    <a:pt x="332637" y="154085"/>
                    <a:pt x="313765" y="152400"/>
                    <a:pt x="295836" y="147918"/>
                  </a:cubicBezTo>
                  <a:cubicBezTo>
                    <a:pt x="210671" y="152400"/>
                    <a:pt x="121248" y="134396"/>
                    <a:pt x="40342" y="161365"/>
                  </a:cubicBezTo>
                  <a:cubicBezTo>
                    <a:pt x="13448" y="170330"/>
                    <a:pt x="22412" y="215153"/>
                    <a:pt x="13447" y="242047"/>
                  </a:cubicBezTo>
                  <a:lnTo>
                    <a:pt x="0" y="282388"/>
                  </a:lnTo>
                  <a:cubicBezTo>
                    <a:pt x="13409" y="322615"/>
                    <a:pt x="14674" y="366495"/>
                    <a:pt x="53789" y="389965"/>
                  </a:cubicBezTo>
                  <a:cubicBezTo>
                    <a:pt x="65943" y="397258"/>
                    <a:pt x="80683" y="398930"/>
                    <a:pt x="94130" y="403412"/>
                  </a:cubicBezTo>
                  <a:cubicBezTo>
                    <a:pt x="80683" y="412377"/>
                    <a:pt x="62754" y="416859"/>
                    <a:pt x="53789" y="430306"/>
                  </a:cubicBezTo>
                  <a:cubicBezTo>
                    <a:pt x="25874" y="472178"/>
                    <a:pt x="47138" y="601271"/>
                    <a:pt x="53789" y="618565"/>
                  </a:cubicBezTo>
                  <a:cubicBezTo>
                    <a:pt x="65761" y="649692"/>
                    <a:pt x="119934" y="663025"/>
                    <a:pt x="147918" y="672353"/>
                  </a:cubicBezTo>
                  <a:cubicBezTo>
                    <a:pt x="170330" y="667871"/>
                    <a:pt x="192980" y="664449"/>
                    <a:pt x="215153" y="658906"/>
                  </a:cubicBezTo>
                  <a:cubicBezTo>
                    <a:pt x="228904" y="655468"/>
                    <a:pt x="245472" y="655482"/>
                    <a:pt x="255495" y="645459"/>
                  </a:cubicBezTo>
                  <a:cubicBezTo>
                    <a:pt x="265518" y="635436"/>
                    <a:pt x="264460" y="618565"/>
                    <a:pt x="268942" y="605118"/>
                  </a:cubicBezTo>
                  <a:cubicBezTo>
                    <a:pt x="277907" y="640977"/>
                    <a:pt x="278137" y="680245"/>
                    <a:pt x="295836" y="712694"/>
                  </a:cubicBezTo>
                  <a:cubicBezTo>
                    <a:pt x="313686" y="745418"/>
                    <a:pt x="388320" y="768513"/>
                    <a:pt x="416859" y="779929"/>
                  </a:cubicBezTo>
                  <a:cubicBezTo>
                    <a:pt x="448236" y="775447"/>
                    <a:pt x="481202" y="777314"/>
                    <a:pt x="510989" y="766482"/>
                  </a:cubicBezTo>
                  <a:cubicBezTo>
                    <a:pt x="606116" y="731890"/>
                    <a:pt x="531858" y="733650"/>
                    <a:pt x="591671" y="685800"/>
                  </a:cubicBezTo>
                  <a:cubicBezTo>
                    <a:pt x="602739" y="676945"/>
                    <a:pt x="618565" y="676835"/>
                    <a:pt x="632012" y="672353"/>
                  </a:cubicBezTo>
                  <a:cubicBezTo>
                    <a:pt x="640977" y="703729"/>
                    <a:pt x="649529" y="735226"/>
                    <a:pt x="658906" y="766482"/>
                  </a:cubicBezTo>
                  <a:cubicBezTo>
                    <a:pt x="662979" y="780059"/>
                    <a:pt x="663848" y="795484"/>
                    <a:pt x="672353" y="806823"/>
                  </a:cubicBezTo>
                  <a:cubicBezTo>
                    <a:pt x="683791" y="822073"/>
                    <a:pt x="764893" y="903006"/>
                    <a:pt x="793377" y="914400"/>
                  </a:cubicBezTo>
                  <a:cubicBezTo>
                    <a:pt x="818692" y="924526"/>
                    <a:pt x="847165" y="923365"/>
                    <a:pt x="874059" y="927847"/>
                  </a:cubicBezTo>
                  <a:cubicBezTo>
                    <a:pt x="912625" y="923990"/>
                    <a:pt x="1000410" y="925184"/>
                    <a:pt x="1048871" y="900953"/>
                  </a:cubicBezTo>
                  <a:cubicBezTo>
                    <a:pt x="1063326" y="893725"/>
                    <a:pt x="1075765" y="883024"/>
                    <a:pt x="1089212" y="874059"/>
                  </a:cubicBezTo>
                  <a:cubicBezTo>
                    <a:pt x="1098177" y="860612"/>
                    <a:pt x="1108879" y="848173"/>
                    <a:pt x="1116106" y="833718"/>
                  </a:cubicBezTo>
                  <a:cubicBezTo>
                    <a:pt x="1122445" y="821040"/>
                    <a:pt x="1115378" y="793376"/>
                    <a:pt x="1129553" y="793376"/>
                  </a:cubicBezTo>
                  <a:cubicBezTo>
                    <a:pt x="1145715" y="793376"/>
                    <a:pt x="1144284" y="823076"/>
                    <a:pt x="1156447" y="833718"/>
                  </a:cubicBezTo>
                  <a:cubicBezTo>
                    <a:pt x="1180772" y="855003"/>
                    <a:pt x="1206466" y="877285"/>
                    <a:pt x="1237130" y="887506"/>
                  </a:cubicBezTo>
                  <a:cubicBezTo>
                    <a:pt x="1339495" y="921628"/>
                    <a:pt x="1290014" y="908840"/>
                    <a:pt x="1385047" y="927847"/>
                  </a:cubicBezTo>
                  <a:cubicBezTo>
                    <a:pt x="1402977" y="923365"/>
                    <a:pt x="1423458" y="924652"/>
                    <a:pt x="1438836" y="914400"/>
                  </a:cubicBezTo>
                  <a:cubicBezTo>
                    <a:pt x="1452283" y="905435"/>
                    <a:pt x="1450051" y="877979"/>
                    <a:pt x="1465730" y="874059"/>
                  </a:cubicBezTo>
                  <a:cubicBezTo>
                    <a:pt x="1492181" y="867446"/>
                    <a:pt x="1519796" y="881591"/>
                    <a:pt x="1546412" y="887506"/>
                  </a:cubicBezTo>
                  <a:cubicBezTo>
                    <a:pt x="1588166" y="896785"/>
                    <a:pt x="1590829" y="903670"/>
                    <a:pt x="1627095" y="927847"/>
                  </a:cubicBezTo>
                  <a:cubicBezTo>
                    <a:pt x="1662207" y="924921"/>
                    <a:pt x="1786175" y="940788"/>
                    <a:pt x="1828800" y="887506"/>
                  </a:cubicBezTo>
                  <a:cubicBezTo>
                    <a:pt x="1837655" y="876438"/>
                    <a:pt x="1837765" y="860612"/>
                    <a:pt x="1842247" y="847165"/>
                  </a:cubicBezTo>
                  <a:cubicBezTo>
                    <a:pt x="1899038" y="852844"/>
                    <a:pt x="2008968" y="874667"/>
                    <a:pt x="2070847" y="847165"/>
                  </a:cubicBezTo>
                  <a:cubicBezTo>
                    <a:pt x="2085616" y="840601"/>
                    <a:pt x="2088777" y="820270"/>
                    <a:pt x="2097742" y="806823"/>
                  </a:cubicBezTo>
                  <a:cubicBezTo>
                    <a:pt x="2088777" y="762000"/>
                    <a:pt x="2084290" y="716043"/>
                    <a:pt x="2070847" y="672353"/>
                  </a:cubicBezTo>
                  <a:cubicBezTo>
                    <a:pt x="2066094" y="656906"/>
                    <a:pt x="2045738" y="648074"/>
                    <a:pt x="2043953" y="632012"/>
                  </a:cubicBezTo>
                  <a:cubicBezTo>
                    <a:pt x="2040009" y="596512"/>
                    <a:pt x="2059031" y="546437"/>
                    <a:pt x="2070847" y="510988"/>
                  </a:cubicBezTo>
                  <a:cubicBezTo>
                    <a:pt x="2066365" y="479612"/>
                    <a:pt x="2074198" y="443736"/>
                    <a:pt x="2057400" y="416859"/>
                  </a:cubicBezTo>
                  <a:cubicBezTo>
                    <a:pt x="2047605" y="401187"/>
                    <a:pt x="2021653" y="407421"/>
                    <a:pt x="2003612" y="403412"/>
                  </a:cubicBezTo>
                  <a:cubicBezTo>
                    <a:pt x="1981301" y="398454"/>
                    <a:pt x="1958789" y="394447"/>
                    <a:pt x="1936377" y="389965"/>
                  </a:cubicBezTo>
                  <a:cubicBezTo>
                    <a:pt x="1927412" y="381000"/>
                    <a:pt x="1916006" y="373942"/>
                    <a:pt x="1909483" y="363070"/>
                  </a:cubicBezTo>
                  <a:cubicBezTo>
                    <a:pt x="1902190" y="350916"/>
                    <a:pt x="1907570" y="330968"/>
                    <a:pt x="1896036" y="322729"/>
                  </a:cubicBezTo>
                  <a:cubicBezTo>
                    <a:pt x="1849156" y="289244"/>
                    <a:pt x="1721941" y="286494"/>
                    <a:pt x="1680883" y="282388"/>
                  </a:cubicBezTo>
                  <a:cubicBezTo>
                    <a:pt x="1676401" y="259976"/>
                    <a:pt x="1680114" y="234170"/>
                    <a:pt x="1667436" y="215153"/>
                  </a:cubicBezTo>
                  <a:cubicBezTo>
                    <a:pt x="1659573" y="203359"/>
                    <a:pt x="1641183" y="200141"/>
                    <a:pt x="1627095" y="201706"/>
                  </a:cubicBezTo>
                  <a:cubicBezTo>
                    <a:pt x="1598919" y="204837"/>
                    <a:pt x="1573306" y="219635"/>
                    <a:pt x="1546412" y="228600"/>
                  </a:cubicBezTo>
                  <a:cubicBezTo>
                    <a:pt x="1496563" y="245216"/>
                    <a:pt x="1499347" y="280147"/>
                    <a:pt x="1479177" y="268941"/>
                  </a:cubicBezTo>
                  <a:close/>
                </a:path>
              </a:pathLst>
            </a:custGeom>
            <a:solidFill>
              <a:schemeClr val="accent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003612" y="5325035"/>
              <a:ext cx="2043953" cy="632012"/>
            </a:xfrm>
            <a:custGeom>
              <a:avLst/>
              <a:gdLst>
                <a:gd name="connsiteX0" fmla="*/ 0 w 2043953"/>
                <a:gd name="connsiteY0" fmla="*/ 0 h 632012"/>
                <a:gd name="connsiteX1" fmla="*/ 174812 w 2043953"/>
                <a:gd name="connsiteY1" fmla="*/ 67236 h 632012"/>
                <a:gd name="connsiteX2" fmla="*/ 282388 w 2043953"/>
                <a:gd name="connsiteY2" fmla="*/ 107577 h 632012"/>
                <a:gd name="connsiteX3" fmla="*/ 2030506 w 2043953"/>
                <a:gd name="connsiteY3" fmla="*/ 107577 h 632012"/>
                <a:gd name="connsiteX4" fmla="*/ 2043953 w 2043953"/>
                <a:gd name="connsiteY4" fmla="*/ 242047 h 632012"/>
                <a:gd name="connsiteX5" fmla="*/ 1842247 w 2043953"/>
                <a:gd name="connsiteY5" fmla="*/ 255494 h 632012"/>
                <a:gd name="connsiteX6" fmla="*/ 1627094 w 2043953"/>
                <a:gd name="connsiteY6" fmla="*/ 295836 h 632012"/>
                <a:gd name="connsiteX7" fmla="*/ 1492623 w 2043953"/>
                <a:gd name="connsiteY7" fmla="*/ 349624 h 632012"/>
                <a:gd name="connsiteX8" fmla="*/ 1344706 w 2043953"/>
                <a:gd name="connsiteY8" fmla="*/ 470647 h 632012"/>
                <a:gd name="connsiteX9" fmla="*/ 1129553 w 2043953"/>
                <a:gd name="connsiteY9" fmla="*/ 578224 h 632012"/>
                <a:gd name="connsiteX10" fmla="*/ 995082 w 2043953"/>
                <a:gd name="connsiteY10" fmla="*/ 632012 h 632012"/>
                <a:gd name="connsiteX11" fmla="*/ 632012 w 2043953"/>
                <a:gd name="connsiteY11" fmla="*/ 591671 h 632012"/>
                <a:gd name="connsiteX12" fmla="*/ 510988 w 2043953"/>
                <a:gd name="connsiteY12" fmla="*/ 470647 h 632012"/>
                <a:gd name="connsiteX13" fmla="*/ 322729 w 2043953"/>
                <a:gd name="connsiteY13" fmla="*/ 322730 h 632012"/>
                <a:gd name="connsiteX14" fmla="*/ 255494 w 2043953"/>
                <a:gd name="connsiteY14" fmla="*/ 255494 h 632012"/>
                <a:gd name="connsiteX15" fmla="*/ 40341 w 2043953"/>
                <a:gd name="connsiteY15" fmla="*/ 40341 h 632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43953" h="632012">
                  <a:moveTo>
                    <a:pt x="0" y="0"/>
                  </a:moveTo>
                  <a:lnTo>
                    <a:pt x="174812" y="67236"/>
                  </a:lnTo>
                  <a:lnTo>
                    <a:pt x="282388" y="107577"/>
                  </a:lnTo>
                  <a:lnTo>
                    <a:pt x="2030506" y="107577"/>
                  </a:lnTo>
                  <a:lnTo>
                    <a:pt x="2043953" y="242047"/>
                  </a:lnTo>
                  <a:lnTo>
                    <a:pt x="1842247" y="255494"/>
                  </a:lnTo>
                  <a:lnTo>
                    <a:pt x="1627094" y="295836"/>
                  </a:lnTo>
                  <a:lnTo>
                    <a:pt x="1492623" y="349624"/>
                  </a:lnTo>
                  <a:lnTo>
                    <a:pt x="1344706" y="470647"/>
                  </a:lnTo>
                  <a:lnTo>
                    <a:pt x="1129553" y="578224"/>
                  </a:lnTo>
                  <a:lnTo>
                    <a:pt x="995082" y="632012"/>
                  </a:lnTo>
                  <a:lnTo>
                    <a:pt x="632012" y="591671"/>
                  </a:lnTo>
                  <a:lnTo>
                    <a:pt x="510988" y="470647"/>
                  </a:lnTo>
                  <a:lnTo>
                    <a:pt x="322729" y="322730"/>
                  </a:lnTo>
                  <a:lnTo>
                    <a:pt x="255494" y="255494"/>
                  </a:lnTo>
                  <a:lnTo>
                    <a:pt x="40341" y="40341"/>
                  </a:lnTo>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a:off x="990600" y="3406588"/>
              <a:ext cx="0" cy="9144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8900000">
              <a:off x="1787899" y="4384301"/>
              <a:ext cx="0" cy="9144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2514600" y="2476500"/>
              <a:ext cx="0" cy="2822201"/>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0" name="Freeform 19"/>
            <p:cNvSpPr/>
            <p:nvPr/>
          </p:nvSpPr>
          <p:spPr>
            <a:xfrm>
              <a:off x="954741" y="1597555"/>
              <a:ext cx="2097742" cy="927930"/>
            </a:xfrm>
            <a:custGeom>
              <a:avLst/>
              <a:gdLst>
                <a:gd name="connsiteX0" fmla="*/ 1479177 w 2097742"/>
                <a:gd name="connsiteY0" fmla="*/ 268941 h 927930"/>
                <a:gd name="connsiteX1" fmla="*/ 1425389 w 2097742"/>
                <a:gd name="connsiteY1" fmla="*/ 161365 h 927930"/>
                <a:gd name="connsiteX2" fmla="*/ 1398495 w 2097742"/>
                <a:gd name="connsiteY2" fmla="*/ 134470 h 927930"/>
                <a:gd name="connsiteX3" fmla="*/ 1358153 w 2097742"/>
                <a:gd name="connsiteY3" fmla="*/ 121023 h 927930"/>
                <a:gd name="connsiteX4" fmla="*/ 1277471 w 2097742"/>
                <a:gd name="connsiteY4" fmla="*/ 147918 h 927930"/>
                <a:gd name="connsiteX5" fmla="*/ 1183342 w 2097742"/>
                <a:gd name="connsiteY5" fmla="*/ 174812 h 927930"/>
                <a:gd name="connsiteX6" fmla="*/ 1169895 w 2097742"/>
                <a:gd name="connsiteY6" fmla="*/ 94129 h 927930"/>
                <a:gd name="connsiteX7" fmla="*/ 1102659 w 2097742"/>
                <a:gd name="connsiteY7" fmla="*/ 13447 h 927930"/>
                <a:gd name="connsiteX8" fmla="*/ 806824 w 2097742"/>
                <a:gd name="connsiteY8" fmla="*/ 26894 h 927930"/>
                <a:gd name="connsiteX9" fmla="*/ 766483 w 2097742"/>
                <a:gd name="connsiteY9" fmla="*/ 40341 h 927930"/>
                <a:gd name="connsiteX10" fmla="*/ 685800 w 2097742"/>
                <a:gd name="connsiteY10" fmla="*/ 13447 h 927930"/>
                <a:gd name="connsiteX11" fmla="*/ 632012 w 2097742"/>
                <a:gd name="connsiteY11" fmla="*/ 0 h 927930"/>
                <a:gd name="connsiteX12" fmla="*/ 537883 w 2097742"/>
                <a:gd name="connsiteY12" fmla="*/ 13447 h 927930"/>
                <a:gd name="connsiteX13" fmla="*/ 484095 w 2097742"/>
                <a:gd name="connsiteY13" fmla="*/ 40341 h 927930"/>
                <a:gd name="connsiteX14" fmla="*/ 430306 w 2097742"/>
                <a:gd name="connsiteY14" fmla="*/ 53788 h 927930"/>
                <a:gd name="connsiteX15" fmla="*/ 403412 w 2097742"/>
                <a:gd name="connsiteY15" fmla="*/ 94129 h 927930"/>
                <a:gd name="connsiteX16" fmla="*/ 389965 w 2097742"/>
                <a:gd name="connsiteY16" fmla="*/ 188259 h 927930"/>
                <a:gd name="connsiteX17" fmla="*/ 349624 w 2097742"/>
                <a:gd name="connsiteY17" fmla="*/ 161365 h 927930"/>
                <a:gd name="connsiteX18" fmla="*/ 295836 w 2097742"/>
                <a:gd name="connsiteY18" fmla="*/ 147918 h 927930"/>
                <a:gd name="connsiteX19" fmla="*/ 40342 w 2097742"/>
                <a:gd name="connsiteY19" fmla="*/ 161365 h 927930"/>
                <a:gd name="connsiteX20" fmla="*/ 13447 w 2097742"/>
                <a:gd name="connsiteY20" fmla="*/ 242047 h 927930"/>
                <a:gd name="connsiteX21" fmla="*/ 0 w 2097742"/>
                <a:gd name="connsiteY21" fmla="*/ 282388 h 927930"/>
                <a:gd name="connsiteX22" fmla="*/ 53789 w 2097742"/>
                <a:gd name="connsiteY22" fmla="*/ 389965 h 927930"/>
                <a:gd name="connsiteX23" fmla="*/ 94130 w 2097742"/>
                <a:gd name="connsiteY23" fmla="*/ 403412 h 927930"/>
                <a:gd name="connsiteX24" fmla="*/ 53789 w 2097742"/>
                <a:gd name="connsiteY24" fmla="*/ 430306 h 927930"/>
                <a:gd name="connsiteX25" fmla="*/ 53789 w 2097742"/>
                <a:gd name="connsiteY25" fmla="*/ 618565 h 927930"/>
                <a:gd name="connsiteX26" fmla="*/ 147918 w 2097742"/>
                <a:gd name="connsiteY26" fmla="*/ 672353 h 927930"/>
                <a:gd name="connsiteX27" fmla="*/ 215153 w 2097742"/>
                <a:gd name="connsiteY27" fmla="*/ 658906 h 927930"/>
                <a:gd name="connsiteX28" fmla="*/ 255495 w 2097742"/>
                <a:gd name="connsiteY28" fmla="*/ 645459 h 927930"/>
                <a:gd name="connsiteX29" fmla="*/ 268942 w 2097742"/>
                <a:gd name="connsiteY29" fmla="*/ 605118 h 927930"/>
                <a:gd name="connsiteX30" fmla="*/ 295836 w 2097742"/>
                <a:gd name="connsiteY30" fmla="*/ 712694 h 927930"/>
                <a:gd name="connsiteX31" fmla="*/ 416859 w 2097742"/>
                <a:gd name="connsiteY31" fmla="*/ 779929 h 927930"/>
                <a:gd name="connsiteX32" fmla="*/ 510989 w 2097742"/>
                <a:gd name="connsiteY32" fmla="*/ 766482 h 927930"/>
                <a:gd name="connsiteX33" fmla="*/ 591671 w 2097742"/>
                <a:gd name="connsiteY33" fmla="*/ 685800 h 927930"/>
                <a:gd name="connsiteX34" fmla="*/ 632012 w 2097742"/>
                <a:gd name="connsiteY34" fmla="*/ 672353 h 927930"/>
                <a:gd name="connsiteX35" fmla="*/ 658906 w 2097742"/>
                <a:gd name="connsiteY35" fmla="*/ 766482 h 927930"/>
                <a:gd name="connsiteX36" fmla="*/ 672353 w 2097742"/>
                <a:gd name="connsiteY36" fmla="*/ 806823 h 927930"/>
                <a:gd name="connsiteX37" fmla="*/ 793377 w 2097742"/>
                <a:gd name="connsiteY37" fmla="*/ 914400 h 927930"/>
                <a:gd name="connsiteX38" fmla="*/ 874059 w 2097742"/>
                <a:gd name="connsiteY38" fmla="*/ 927847 h 927930"/>
                <a:gd name="connsiteX39" fmla="*/ 1048871 w 2097742"/>
                <a:gd name="connsiteY39" fmla="*/ 900953 h 927930"/>
                <a:gd name="connsiteX40" fmla="*/ 1089212 w 2097742"/>
                <a:gd name="connsiteY40" fmla="*/ 874059 h 927930"/>
                <a:gd name="connsiteX41" fmla="*/ 1116106 w 2097742"/>
                <a:gd name="connsiteY41" fmla="*/ 833718 h 927930"/>
                <a:gd name="connsiteX42" fmla="*/ 1129553 w 2097742"/>
                <a:gd name="connsiteY42" fmla="*/ 793376 h 927930"/>
                <a:gd name="connsiteX43" fmla="*/ 1156447 w 2097742"/>
                <a:gd name="connsiteY43" fmla="*/ 833718 h 927930"/>
                <a:gd name="connsiteX44" fmla="*/ 1237130 w 2097742"/>
                <a:gd name="connsiteY44" fmla="*/ 887506 h 927930"/>
                <a:gd name="connsiteX45" fmla="*/ 1385047 w 2097742"/>
                <a:gd name="connsiteY45" fmla="*/ 927847 h 927930"/>
                <a:gd name="connsiteX46" fmla="*/ 1438836 w 2097742"/>
                <a:gd name="connsiteY46" fmla="*/ 914400 h 927930"/>
                <a:gd name="connsiteX47" fmla="*/ 1465730 w 2097742"/>
                <a:gd name="connsiteY47" fmla="*/ 874059 h 927930"/>
                <a:gd name="connsiteX48" fmla="*/ 1546412 w 2097742"/>
                <a:gd name="connsiteY48" fmla="*/ 887506 h 927930"/>
                <a:gd name="connsiteX49" fmla="*/ 1627095 w 2097742"/>
                <a:gd name="connsiteY49" fmla="*/ 927847 h 927930"/>
                <a:gd name="connsiteX50" fmla="*/ 1828800 w 2097742"/>
                <a:gd name="connsiteY50" fmla="*/ 887506 h 927930"/>
                <a:gd name="connsiteX51" fmla="*/ 1842247 w 2097742"/>
                <a:gd name="connsiteY51" fmla="*/ 847165 h 927930"/>
                <a:gd name="connsiteX52" fmla="*/ 2070847 w 2097742"/>
                <a:gd name="connsiteY52" fmla="*/ 847165 h 927930"/>
                <a:gd name="connsiteX53" fmla="*/ 2097742 w 2097742"/>
                <a:gd name="connsiteY53" fmla="*/ 806823 h 927930"/>
                <a:gd name="connsiteX54" fmla="*/ 2070847 w 2097742"/>
                <a:gd name="connsiteY54" fmla="*/ 672353 h 927930"/>
                <a:gd name="connsiteX55" fmla="*/ 2043953 w 2097742"/>
                <a:gd name="connsiteY55" fmla="*/ 632012 h 927930"/>
                <a:gd name="connsiteX56" fmla="*/ 2070847 w 2097742"/>
                <a:gd name="connsiteY56" fmla="*/ 510988 h 927930"/>
                <a:gd name="connsiteX57" fmla="*/ 2057400 w 2097742"/>
                <a:gd name="connsiteY57" fmla="*/ 416859 h 927930"/>
                <a:gd name="connsiteX58" fmla="*/ 2003612 w 2097742"/>
                <a:gd name="connsiteY58" fmla="*/ 403412 h 927930"/>
                <a:gd name="connsiteX59" fmla="*/ 1936377 w 2097742"/>
                <a:gd name="connsiteY59" fmla="*/ 389965 h 927930"/>
                <a:gd name="connsiteX60" fmla="*/ 1909483 w 2097742"/>
                <a:gd name="connsiteY60" fmla="*/ 363070 h 927930"/>
                <a:gd name="connsiteX61" fmla="*/ 1896036 w 2097742"/>
                <a:gd name="connsiteY61" fmla="*/ 322729 h 927930"/>
                <a:gd name="connsiteX62" fmla="*/ 1680883 w 2097742"/>
                <a:gd name="connsiteY62" fmla="*/ 282388 h 927930"/>
                <a:gd name="connsiteX63" fmla="*/ 1667436 w 2097742"/>
                <a:gd name="connsiteY63" fmla="*/ 215153 h 927930"/>
                <a:gd name="connsiteX64" fmla="*/ 1627095 w 2097742"/>
                <a:gd name="connsiteY64" fmla="*/ 201706 h 927930"/>
                <a:gd name="connsiteX65" fmla="*/ 1546412 w 2097742"/>
                <a:gd name="connsiteY65" fmla="*/ 228600 h 927930"/>
                <a:gd name="connsiteX66" fmla="*/ 1479177 w 2097742"/>
                <a:gd name="connsiteY66" fmla="*/ 268941 h 927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2097742" h="927930">
                  <a:moveTo>
                    <a:pt x="1479177" y="268941"/>
                  </a:moveTo>
                  <a:cubicBezTo>
                    <a:pt x="1459007" y="257735"/>
                    <a:pt x="1457616" y="201650"/>
                    <a:pt x="1425389" y="161365"/>
                  </a:cubicBezTo>
                  <a:cubicBezTo>
                    <a:pt x="1417469" y="151465"/>
                    <a:pt x="1409366" y="140993"/>
                    <a:pt x="1398495" y="134470"/>
                  </a:cubicBezTo>
                  <a:cubicBezTo>
                    <a:pt x="1386340" y="127177"/>
                    <a:pt x="1371600" y="125505"/>
                    <a:pt x="1358153" y="121023"/>
                  </a:cubicBezTo>
                  <a:cubicBezTo>
                    <a:pt x="1331259" y="129988"/>
                    <a:pt x="1304973" y="141042"/>
                    <a:pt x="1277471" y="147918"/>
                  </a:cubicBezTo>
                  <a:cubicBezTo>
                    <a:pt x="1209932" y="164803"/>
                    <a:pt x="1241216" y="155521"/>
                    <a:pt x="1183342" y="174812"/>
                  </a:cubicBezTo>
                  <a:cubicBezTo>
                    <a:pt x="1178860" y="147918"/>
                    <a:pt x="1178517" y="119995"/>
                    <a:pt x="1169895" y="94129"/>
                  </a:cubicBezTo>
                  <a:cubicBezTo>
                    <a:pt x="1160535" y="66049"/>
                    <a:pt x="1121382" y="32170"/>
                    <a:pt x="1102659" y="13447"/>
                  </a:cubicBezTo>
                  <a:cubicBezTo>
                    <a:pt x="1004047" y="17929"/>
                    <a:pt x="905223" y="19022"/>
                    <a:pt x="806824" y="26894"/>
                  </a:cubicBezTo>
                  <a:cubicBezTo>
                    <a:pt x="792695" y="28024"/>
                    <a:pt x="780571" y="41906"/>
                    <a:pt x="766483" y="40341"/>
                  </a:cubicBezTo>
                  <a:cubicBezTo>
                    <a:pt x="738307" y="37210"/>
                    <a:pt x="713303" y="20323"/>
                    <a:pt x="685800" y="13447"/>
                  </a:cubicBezTo>
                  <a:lnTo>
                    <a:pt x="632012" y="0"/>
                  </a:lnTo>
                  <a:cubicBezTo>
                    <a:pt x="600636" y="4482"/>
                    <a:pt x="568461" y="5108"/>
                    <a:pt x="537883" y="13447"/>
                  </a:cubicBezTo>
                  <a:cubicBezTo>
                    <a:pt x="518544" y="18721"/>
                    <a:pt x="502864" y="33303"/>
                    <a:pt x="484095" y="40341"/>
                  </a:cubicBezTo>
                  <a:cubicBezTo>
                    <a:pt x="466790" y="46830"/>
                    <a:pt x="448236" y="49306"/>
                    <a:pt x="430306" y="53788"/>
                  </a:cubicBezTo>
                  <a:cubicBezTo>
                    <a:pt x="421341" y="67235"/>
                    <a:pt x="408056" y="78649"/>
                    <a:pt x="403412" y="94129"/>
                  </a:cubicBezTo>
                  <a:cubicBezTo>
                    <a:pt x="394305" y="124488"/>
                    <a:pt x="409765" y="163509"/>
                    <a:pt x="389965" y="188259"/>
                  </a:cubicBezTo>
                  <a:cubicBezTo>
                    <a:pt x="379869" y="200879"/>
                    <a:pt x="364479" y="167731"/>
                    <a:pt x="349624" y="161365"/>
                  </a:cubicBezTo>
                  <a:cubicBezTo>
                    <a:pt x="332637" y="154085"/>
                    <a:pt x="313765" y="152400"/>
                    <a:pt x="295836" y="147918"/>
                  </a:cubicBezTo>
                  <a:cubicBezTo>
                    <a:pt x="210671" y="152400"/>
                    <a:pt x="121248" y="134396"/>
                    <a:pt x="40342" y="161365"/>
                  </a:cubicBezTo>
                  <a:cubicBezTo>
                    <a:pt x="13448" y="170330"/>
                    <a:pt x="22412" y="215153"/>
                    <a:pt x="13447" y="242047"/>
                  </a:cubicBezTo>
                  <a:lnTo>
                    <a:pt x="0" y="282388"/>
                  </a:lnTo>
                  <a:cubicBezTo>
                    <a:pt x="13409" y="322615"/>
                    <a:pt x="14674" y="366495"/>
                    <a:pt x="53789" y="389965"/>
                  </a:cubicBezTo>
                  <a:cubicBezTo>
                    <a:pt x="65943" y="397258"/>
                    <a:pt x="80683" y="398930"/>
                    <a:pt x="94130" y="403412"/>
                  </a:cubicBezTo>
                  <a:cubicBezTo>
                    <a:pt x="80683" y="412377"/>
                    <a:pt x="62754" y="416859"/>
                    <a:pt x="53789" y="430306"/>
                  </a:cubicBezTo>
                  <a:cubicBezTo>
                    <a:pt x="25874" y="472178"/>
                    <a:pt x="47138" y="601271"/>
                    <a:pt x="53789" y="618565"/>
                  </a:cubicBezTo>
                  <a:cubicBezTo>
                    <a:pt x="65761" y="649692"/>
                    <a:pt x="119934" y="663025"/>
                    <a:pt x="147918" y="672353"/>
                  </a:cubicBezTo>
                  <a:cubicBezTo>
                    <a:pt x="170330" y="667871"/>
                    <a:pt x="192980" y="664449"/>
                    <a:pt x="215153" y="658906"/>
                  </a:cubicBezTo>
                  <a:cubicBezTo>
                    <a:pt x="228904" y="655468"/>
                    <a:pt x="245472" y="655482"/>
                    <a:pt x="255495" y="645459"/>
                  </a:cubicBezTo>
                  <a:cubicBezTo>
                    <a:pt x="265518" y="635436"/>
                    <a:pt x="264460" y="618565"/>
                    <a:pt x="268942" y="605118"/>
                  </a:cubicBezTo>
                  <a:cubicBezTo>
                    <a:pt x="277907" y="640977"/>
                    <a:pt x="278137" y="680245"/>
                    <a:pt x="295836" y="712694"/>
                  </a:cubicBezTo>
                  <a:cubicBezTo>
                    <a:pt x="313686" y="745418"/>
                    <a:pt x="388320" y="768513"/>
                    <a:pt x="416859" y="779929"/>
                  </a:cubicBezTo>
                  <a:cubicBezTo>
                    <a:pt x="448236" y="775447"/>
                    <a:pt x="481202" y="777314"/>
                    <a:pt x="510989" y="766482"/>
                  </a:cubicBezTo>
                  <a:cubicBezTo>
                    <a:pt x="606116" y="731890"/>
                    <a:pt x="531858" y="733650"/>
                    <a:pt x="591671" y="685800"/>
                  </a:cubicBezTo>
                  <a:cubicBezTo>
                    <a:pt x="602739" y="676945"/>
                    <a:pt x="618565" y="676835"/>
                    <a:pt x="632012" y="672353"/>
                  </a:cubicBezTo>
                  <a:cubicBezTo>
                    <a:pt x="640977" y="703729"/>
                    <a:pt x="649529" y="735226"/>
                    <a:pt x="658906" y="766482"/>
                  </a:cubicBezTo>
                  <a:cubicBezTo>
                    <a:pt x="662979" y="780059"/>
                    <a:pt x="663848" y="795484"/>
                    <a:pt x="672353" y="806823"/>
                  </a:cubicBezTo>
                  <a:cubicBezTo>
                    <a:pt x="683791" y="822073"/>
                    <a:pt x="764893" y="903006"/>
                    <a:pt x="793377" y="914400"/>
                  </a:cubicBezTo>
                  <a:cubicBezTo>
                    <a:pt x="818692" y="924526"/>
                    <a:pt x="847165" y="923365"/>
                    <a:pt x="874059" y="927847"/>
                  </a:cubicBezTo>
                  <a:cubicBezTo>
                    <a:pt x="912625" y="923990"/>
                    <a:pt x="1000410" y="925184"/>
                    <a:pt x="1048871" y="900953"/>
                  </a:cubicBezTo>
                  <a:cubicBezTo>
                    <a:pt x="1063326" y="893725"/>
                    <a:pt x="1075765" y="883024"/>
                    <a:pt x="1089212" y="874059"/>
                  </a:cubicBezTo>
                  <a:cubicBezTo>
                    <a:pt x="1098177" y="860612"/>
                    <a:pt x="1108879" y="848173"/>
                    <a:pt x="1116106" y="833718"/>
                  </a:cubicBezTo>
                  <a:cubicBezTo>
                    <a:pt x="1122445" y="821040"/>
                    <a:pt x="1115378" y="793376"/>
                    <a:pt x="1129553" y="793376"/>
                  </a:cubicBezTo>
                  <a:cubicBezTo>
                    <a:pt x="1145715" y="793376"/>
                    <a:pt x="1144284" y="823076"/>
                    <a:pt x="1156447" y="833718"/>
                  </a:cubicBezTo>
                  <a:cubicBezTo>
                    <a:pt x="1180772" y="855003"/>
                    <a:pt x="1206466" y="877285"/>
                    <a:pt x="1237130" y="887506"/>
                  </a:cubicBezTo>
                  <a:cubicBezTo>
                    <a:pt x="1339495" y="921628"/>
                    <a:pt x="1290014" y="908840"/>
                    <a:pt x="1385047" y="927847"/>
                  </a:cubicBezTo>
                  <a:cubicBezTo>
                    <a:pt x="1402977" y="923365"/>
                    <a:pt x="1423458" y="924652"/>
                    <a:pt x="1438836" y="914400"/>
                  </a:cubicBezTo>
                  <a:cubicBezTo>
                    <a:pt x="1452283" y="905435"/>
                    <a:pt x="1450051" y="877979"/>
                    <a:pt x="1465730" y="874059"/>
                  </a:cubicBezTo>
                  <a:cubicBezTo>
                    <a:pt x="1492181" y="867446"/>
                    <a:pt x="1519796" y="881591"/>
                    <a:pt x="1546412" y="887506"/>
                  </a:cubicBezTo>
                  <a:cubicBezTo>
                    <a:pt x="1588166" y="896785"/>
                    <a:pt x="1590829" y="903670"/>
                    <a:pt x="1627095" y="927847"/>
                  </a:cubicBezTo>
                  <a:cubicBezTo>
                    <a:pt x="1662207" y="924921"/>
                    <a:pt x="1786175" y="940788"/>
                    <a:pt x="1828800" y="887506"/>
                  </a:cubicBezTo>
                  <a:cubicBezTo>
                    <a:pt x="1837655" y="876438"/>
                    <a:pt x="1837765" y="860612"/>
                    <a:pt x="1842247" y="847165"/>
                  </a:cubicBezTo>
                  <a:cubicBezTo>
                    <a:pt x="1899038" y="852844"/>
                    <a:pt x="2008968" y="874667"/>
                    <a:pt x="2070847" y="847165"/>
                  </a:cubicBezTo>
                  <a:cubicBezTo>
                    <a:pt x="2085616" y="840601"/>
                    <a:pt x="2088777" y="820270"/>
                    <a:pt x="2097742" y="806823"/>
                  </a:cubicBezTo>
                  <a:cubicBezTo>
                    <a:pt x="2088777" y="762000"/>
                    <a:pt x="2084290" y="716043"/>
                    <a:pt x="2070847" y="672353"/>
                  </a:cubicBezTo>
                  <a:cubicBezTo>
                    <a:pt x="2066094" y="656906"/>
                    <a:pt x="2045738" y="648074"/>
                    <a:pt x="2043953" y="632012"/>
                  </a:cubicBezTo>
                  <a:cubicBezTo>
                    <a:pt x="2040009" y="596512"/>
                    <a:pt x="2059031" y="546437"/>
                    <a:pt x="2070847" y="510988"/>
                  </a:cubicBezTo>
                  <a:cubicBezTo>
                    <a:pt x="2066365" y="479612"/>
                    <a:pt x="2074198" y="443736"/>
                    <a:pt x="2057400" y="416859"/>
                  </a:cubicBezTo>
                  <a:cubicBezTo>
                    <a:pt x="2047605" y="401187"/>
                    <a:pt x="2021653" y="407421"/>
                    <a:pt x="2003612" y="403412"/>
                  </a:cubicBezTo>
                  <a:cubicBezTo>
                    <a:pt x="1981301" y="398454"/>
                    <a:pt x="1958789" y="394447"/>
                    <a:pt x="1936377" y="389965"/>
                  </a:cubicBezTo>
                  <a:cubicBezTo>
                    <a:pt x="1927412" y="381000"/>
                    <a:pt x="1916006" y="373942"/>
                    <a:pt x="1909483" y="363070"/>
                  </a:cubicBezTo>
                  <a:cubicBezTo>
                    <a:pt x="1902190" y="350916"/>
                    <a:pt x="1907570" y="330968"/>
                    <a:pt x="1896036" y="322729"/>
                  </a:cubicBezTo>
                  <a:cubicBezTo>
                    <a:pt x="1849156" y="289244"/>
                    <a:pt x="1721941" y="286494"/>
                    <a:pt x="1680883" y="282388"/>
                  </a:cubicBezTo>
                  <a:cubicBezTo>
                    <a:pt x="1676401" y="259976"/>
                    <a:pt x="1680114" y="234170"/>
                    <a:pt x="1667436" y="215153"/>
                  </a:cubicBezTo>
                  <a:cubicBezTo>
                    <a:pt x="1659573" y="203359"/>
                    <a:pt x="1641183" y="200141"/>
                    <a:pt x="1627095" y="201706"/>
                  </a:cubicBezTo>
                  <a:cubicBezTo>
                    <a:pt x="1598919" y="204837"/>
                    <a:pt x="1573306" y="219635"/>
                    <a:pt x="1546412" y="228600"/>
                  </a:cubicBezTo>
                  <a:cubicBezTo>
                    <a:pt x="1496563" y="245216"/>
                    <a:pt x="1499347" y="280147"/>
                    <a:pt x="1479177" y="268941"/>
                  </a:cubicBezTo>
                  <a:close/>
                </a:path>
              </a:pathLst>
            </a:custGeom>
            <a:solidFill>
              <a:schemeClr val="accent2">
                <a:lumMod val="20000"/>
                <a:lumOff val="80000"/>
              </a:scheme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Box 14"/>
          <p:cNvSpPr txBox="1"/>
          <p:nvPr/>
        </p:nvSpPr>
        <p:spPr>
          <a:xfrm>
            <a:off x="452438" y="3774141"/>
            <a:ext cx="1066800" cy="276999"/>
          </a:xfrm>
          <a:prstGeom prst="rect">
            <a:avLst/>
          </a:prstGeom>
          <a:noFill/>
        </p:spPr>
        <p:txBody>
          <a:bodyPr wrap="square" rtlCol="0">
            <a:spAutoFit/>
          </a:bodyPr>
          <a:lstStyle/>
          <a:p>
            <a:r>
              <a:rPr lang="en-US" sz="1200" dirty="0" smtClean="0">
                <a:latin typeface="Segoe UI" panose="020B0502040204020203" pitchFamily="34" charset="0"/>
                <a:ea typeface="Segoe UI" panose="020B0502040204020203" pitchFamily="34" charset="0"/>
                <a:cs typeface="Segoe UI" panose="020B0502040204020203" pitchFamily="34" charset="0"/>
              </a:rPr>
              <a:t>Precipitation</a:t>
            </a:r>
            <a:endParaRPr lang="en-US" sz="1200" dirty="0">
              <a:latin typeface="Segoe UI" panose="020B0502040204020203" pitchFamily="34" charset="0"/>
              <a:ea typeface="Segoe UI" panose="020B0502040204020203" pitchFamily="34" charset="0"/>
              <a:cs typeface="Segoe UI" panose="020B0502040204020203" pitchFamily="34" charset="0"/>
            </a:endParaRPr>
          </a:p>
        </p:txBody>
      </p:sp>
      <p:sp>
        <p:nvSpPr>
          <p:cNvPr id="25" name="TextBox 24"/>
          <p:cNvSpPr txBox="1"/>
          <p:nvPr/>
        </p:nvSpPr>
        <p:spPr>
          <a:xfrm>
            <a:off x="1232087" y="4932055"/>
            <a:ext cx="1066800" cy="276999"/>
          </a:xfrm>
          <a:prstGeom prst="rect">
            <a:avLst/>
          </a:prstGeom>
          <a:noFill/>
        </p:spPr>
        <p:txBody>
          <a:bodyPr wrap="square" rtlCol="0">
            <a:spAutoFit/>
          </a:bodyPr>
          <a:lstStyle/>
          <a:p>
            <a:r>
              <a:rPr lang="en-US" sz="1200" dirty="0" smtClean="0">
                <a:latin typeface="Segoe UI" panose="020B0502040204020203" pitchFamily="34" charset="0"/>
                <a:ea typeface="Segoe UI" panose="020B0502040204020203" pitchFamily="34" charset="0"/>
                <a:cs typeface="Segoe UI" panose="020B0502040204020203" pitchFamily="34" charset="0"/>
              </a:rPr>
              <a:t>Drainage</a:t>
            </a:r>
            <a:endParaRPr lang="en-US" sz="1200" dirty="0">
              <a:latin typeface="Segoe UI" panose="020B0502040204020203" pitchFamily="34" charset="0"/>
              <a:ea typeface="Segoe UI" panose="020B0502040204020203" pitchFamily="34" charset="0"/>
              <a:cs typeface="Segoe UI" panose="020B0502040204020203" pitchFamily="34" charset="0"/>
            </a:endParaRPr>
          </a:p>
        </p:txBody>
      </p:sp>
      <p:sp>
        <p:nvSpPr>
          <p:cNvPr id="26" name="TextBox 25"/>
          <p:cNvSpPr txBox="1"/>
          <p:nvPr/>
        </p:nvSpPr>
        <p:spPr>
          <a:xfrm>
            <a:off x="1936376" y="4251297"/>
            <a:ext cx="1066800" cy="276999"/>
          </a:xfrm>
          <a:prstGeom prst="rect">
            <a:avLst/>
          </a:prstGeom>
          <a:noFill/>
        </p:spPr>
        <p:txBody>
          <a:bodyPr wrap="square" rtlCol="0">
            <a:spAutoFit/>
          </a:bodyPr>
          <a:lstStyle/>
          <a:p>
            <a:r>
              <a:rPr lang="en-US" sz="1200" dirty="0" smtClean="0">
                <a:latin typeface="Segoe UI" panose="020B0502040204020203" pitchFamily="34" charset="0"/>
                <a:ea typeface="Segoe UI" panose="020B0502040204020203" pitchFamily="34" charset="0"/>
                <a:cs typeface="Segoe UI" panose="020B0502040204020203" pitchFamily="34" charset="0"/>
              </a:rPr>
              <a:t>Evaporation</a:t>
            </a:r>
            <a:endParaRPr lang="en-US" sz="1200" dirty="0">
              <a:latin typeface="Segoe UI" panose="020B0502040204020203" pitchFamily="34" charset="0"/>
              <a:ea typeface="Segoe UI" panose="020B0502040204020203" pitchFamily="34" charset="0"/>
              <a:cs typeface="Segoe UI" panose="020B0502040204020203" pitchFamily="34" charset="0"/>
            </a:endParaRPr>
          </a:p>
        </p:txBody>
      </p:sp>
      <p:sp>
        <p:nvSpPr>
          <p:cNvPr id="27" name="TextBox 26"/>
          <p:cNvSpPr txBox="1"/>
          <p:nvPr/>
        </p:nvSpPr>
        <p:spPr>
          <a:xfrm>
            <a:off x="1373000" y="2286000"/>
            <a:ext cx="1229846" cy="276999"/>
          </a:xfrm>
          <a:prstGeom prst="rect">
            <a:avLst/>
          </a:prstGeom>
          <a:noFill/>
        </p:spPr>
        <p:txBody>
          <a:bodyPr wrap="square" rtlCol="0">
            <a:spAutoFit/>
          </a:bodyPr>
          <a:lstStyle/>
          <a:p>
            <a:r>
              <a:rPr lang="en-US" sz="1200" dirty="0" smtClean="0">
                <a:latin typeface="Segoe UI" panose="020B0502040204020203" pitchFamily="34" charset="0"/>
                <a:ea typeface="Segoe UI" panose="020B0502040204020203" pitchFamily="34" charset="0"/>
                <a:cs typeface="Segoe UI" panose="020B0502040204020203" pitchFamily="34" charset="0"/>
              </a:rPr>
              <a:t>Condensation</a:t>
            </a:r>
            <a:endParaRPr lang="en-US" sz="1200" dirty="0">
              <a:latin typeface="Segoe UI" panose="020B0502040204020203" pitchFamily="34" charset="0"/>
              <a:ea typeface="Segoe UI" panose="020B0502040204020203" pitchFamily="34" charset="0"/>
              <a:cs typeface="Segoe UI" panose="020B0502040204020203" pitchFamily="34" charset="0"/>
            </a:endParaRPr>
          </a:p>
        </p:txBody>
      </p:sp>
      <p:sp>
        <p:nvSpPr>
          <p:cNvPr id="28" name="TextBox 27"/>
          <p:cNvSpPr txBox="1"/>
          <p:nvPr/>
        </p:nvSpPr>
        <p:spPr>
          <a:xfrm>
            <a:off x="219073" y="1636617"/>
            <a:ext cx="1546413" cy="276999"/>
          </a:xfrm>
          <a:prstGeom prst="rect">
            <a:avLst/>
          </a:prstGeom>
          <a:noFill/>
        </p:spPr>
        <p:txBody>
          <a:bodyPr wrap="square" rtlCol="0">
            <a:spAutoFit/>
          </a:bodyPr>
          <a:lstStyle/>
          <a:p>
            <a:r>
              <a:rPr lang="en-US" sz="1200" dirty="0" smtClean="0">
                <a:latin typeface="Segoe UI" panose="020B0502040204020203" pitchFamily="34" charset="0"/>
                <a:ea typeface="Segoe UI" panose="020B0502040204020203" pitchFamily="34" charset="0"/>
                <a:cs typeface="Segoe UI" panose="020B0502040204020203" pitchFamily="34" charset="0"/>
              </a:rPr>
              <a:t>The Water Cycle</a:t>
            </a:r>
            <a:endParaRPr lang="en-US" sz="1200" dirty="0">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117445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0_Office Theme">
  <a:themeElements>
    <a:clrScheme name="SpeakingPPT">
      <a:dk1>
        <a:sysClr val="windowText" lastClr="000000"/>
      </a:dk1>
      <a:lt1>
        <a:sysClr val="window" lastClr="FFFFFF"/>
      </a:lt1>
      <a:dk2>
        <a:srgbClr val="207288"/>
      </a:dk2>
      <a:lt2>
        <a:srgbClr val="AC3D1F"/>
      </a:lt2>
      <a:accent1>
        <a:srgbClr val="7F7F7F"/>
      </a:accent1>
      <a:accent2>
        <a:srgbClr val="46B5D3"/>
      </a:accent2>
      <a:accent3>
        <a:srgbClr val="34393C"/>
      </a:accent3>
      <a:accent4>
        <a:srgbClr val="DB494C"/>
      </a:accent4>
      <a:accent5>
        <a:srgbClr val="EBA43C"/>
      </a:accent5>
      <a:accent6>
        <a:srgbClr val="86AA6D"/>
      </a:accent6>
      <a:hlink>
        <a:srgbClr val="207288"/>
      </a:hlink>
      <a:folHlink>
        <a:srgbClr val="77C9D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TotalTime>
  <Words>787</Words>
  <Application>Microsoft Office PowerPoint</Application>
  <PresentationFormat>On-screen Show (4:3)</PresentationFormat>
  <Paragraphs>111</Paragraphs>
  <Slides>9</Slides>
  <Notes>6</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7_Office Theme</vt:lpstr>
      <vt:lpstr>10_Office Theme</vt:lpstr>
      <vt:lpstr>Poor Change Mgmt Consequences</vt:lpstr>
      <vt:lpstr>PowerPoint Presentation</vt:lpstr>
      <vt:lpstr>What is a business coach?</vt:lpstr>
      <vt:lpstr>States of Change</vt:lpstr>
      <vt:lpstr>Prosci® PCTTM Model</vt:lpstr>
      <vt:lpstr>PowerPoint Presentation</vt:lpstr>
      <vt:lpstr>Successful root cause analysis needs…</vt:lpstr>
      <vt:lpstr>There are 8 personality types</vt:lpstr>
      <vt:lpstr>Condensation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Customers are most interested in mobile access, email storage and ease of setup</dc:title>
  <dc:creator>IWorks</dc:creator>
  <cp:lastModifiedBy>Speaking-PPT</cp:lastModifiedBy>
  <cp:revision>13</cp:revision>
  <dcterms:created xsi:type="dcterms:W3CDTF">2015-05-20T03:35:39Z</dcterms:created>
  <dcterms:modified xsi:type="dcterms:W3CDTF">2018-02-11T02:06:58Z</dcterms:modified>
</cp:coreProperties>
</file>