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6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3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1106-87F0-4EEA-AD13-8AA9FEE9378E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9B84-C128-4235-9CCF-7552ACAF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2" Type="http://schemas.openxmlformats.org/officeDocument/2006/relationships/image" Target="../media/image1.wmf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26" Type="http://schemas.openxmlformats.org/officeDocument/2006/relationships/image" Target="../media/image55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5" Type="http://schemas.openxmlformats.org/officeDocument/2006/relationships/image" Target="../media/image54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24" Type="http://schemas.openxmlformats.org/officeDocument/2006/relationships/image" Target="../media/image53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23" Type="http://schemas.openxmlformats.org/officeDocument/2006/relationships/image" Target="../media/image52.wmf"/><Relationship Id="rId28" Type="http://schemas.openxmlformats.org/officeDocument/2006/relationships/image" Target="../media/image57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Relationship Id="rId27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18" Type="http://schemas.openxmlformats.org/officeDocument/2006/relationships/image" Target="../media/image74.wmf"/><Relationship Id="rId26" Type="http://schemas.openxmlformats.org/officeDocument/2006/relationships/image" Target="../media/image82.wmf"/><Relationship Id="rId3" Type="http://schemas.openxmlformats.org/officeDocument/2006/relationships/image" Target="../media/image59.wmf"/><Relationship Id="rId21" Type="http://schemas.openxmlformats.org/officeDocument/2006/relationships/image" Target="../media/image77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5" Type="http://schemas.openxmlformats.org/officeDocument/2006/relationships/image" Target="../media/image81.wmf"/><Relationship Id="rId2" Type="http://schemas.openxmlformats.org/officeDocument/2006/relationships/image" Target="../media/image58.wmf"/><Relationship Id="rId16" Type="http://schemas.openxmlformats.org/officeDocument/2006/relationships/image" Target="../media/image72.wmf"/><Relationship Id="rId20" Type="http://schemas.openxmlformats.org/officeDocument/2006/relationships/image" Target="../media/image76.wmf"/><Relationship Id="rId29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24" Type="http://schemas.openxmlformats.org/officeDocument/2006/relationships/image" Target="../media/image80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23" Type="http://schemas.openxmlformats.org/officeDocument/2006/relationships/image" Target="../media/image79.wmf"/><Relationship Id="rId28" Type="http://schemas.openxmlformats.org/officeDocument/2006/relationships/image" Target="../media/image84.wmf"/><Relationship Id="rId10" Type="http://schemas.openxmlformats.org/officeDocument/2006/relationships/image" Target="../media/image66.wmf"/><Relationship Id="rId19" Type="http://schemas.openxmlformats.org/officeDocument/2006/relationships/image" Target="../media/image75.wmf"/><Relationship Id="rId31" Type="http://schemas.openxmlformats.org/officeDocument/2006/relationships/image" Target="../media/image87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Relationship Id="rId22" Type="http://schemas.openxmlformats.org/officeDocument/2006/relationships/image" Target="../media/image78.wmf"/><Relationship Id="rId27" Type="http://schemas.openxmlformats.org/officeDocument/2006/relationships/image" Target="../media/image83.wmf"/><Relationship Id="rId30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7.wmf"/><Relationship Id="rId18" Type="http://schemas.openxmlformats.org/officeDocument/2006/relationships/image" Target="../media/image102.wmf"/><Relationship Id="rId3" Type="http://schemas.openxmlformats.org/officeDocument/2006/relationships/image" Target="../media/image89.wmf"/><Relationship Id="rId21" Type="http://schemas.openxmlformats.org/officeDocument/2006/relationships/image" Target="../media/image105.wmf"/><Relationship Id="rId7" Type="http://schemas.openxmlformats.org/officeDocument/2006/relationships/image" Target="../media/image92.wmf"/><Relationship Id="rId12" Type="http://schemas.openxmlformats.org/officeDocument/2006/relationships/image" Target="../media/image96.wmf"/><Relationship Id="rId17" Type="http://schemas.openxmlformats.org/officeDocument/2006/relationships/image" Target="../media/image101.wmf"/><Relationship Id="rId2" Type="http://schemas.openxmlformats.org/officeDocument/2006/relationships/image" Target="../media/image88.wmf"/><Relationship Id="rId16" Type="http://schemas.openxmlformats.org/officeDocument/2006/relationships/image" Target="../media/image100.wmf"/><Relationship Id="rId20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image" Target="../media/image95.wmf"/><Relationship Id="rId5" Type="http://schemas.openxmlformats.org/officeDocument/2006/relationships/image" Target="../media/image57.wmf"/><Relationship Id="rId15" Type="http://schemas.openxmlformats.org/officeDocument/2006/relationships/image" Target="../media/image99.wmf"/><Relationship Id="rId10" Type="http://schemas.openxmlformats.org/officeDocument/2006/relationships/image" Target="../media/image94.wmf"/><Relationship Id="rId19" Type="http://schemas.openxmlformats.org/officeDocument/2006/relationships/image" Target="../media/image103.wmf"/><Relationship Id="rId4" Type="http://schemas.openxmlformats.org/officeDocument/2006/relationships/image" Target="../media/image90.wmf"/><Relationship Id="rId9" Type="http://schemas.openxmlformats.org/officeDocument/2006/relationships/image" Target="../media/image39.wmf"/><Relationship Id="rId14" Type="http://schemas.openxmlformats.org/officeDocument/2006/relationships/image" Target="../media/image9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18" Type="http://schemas.openxmlformats.org/officeDocument/2006/relationships/image" Target="../media/image122.wmf"/><Relationship Id="rId3" Type="http://schemas.openxmlformats.org/officeDocument/2006/relationships/image" Target="../media/image107.png"/><Relationship Id="rId21" Type="http://schemas.openxmlformats.org/officeDocument/2006/relationships/image" Target="../media/image124.png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17" Type="http://schemas.openxmlformats.org/officeDocument/2006/relationships/image" Target="../media/image121.wmf"/><Relationship Id="rId2" Type="http://schemas.openxmlformats.org/officeDocument/2006/relationships/image" Target="../media/image106.png"/><Relationship Id="rId16" Type="http://schemas.openxmlformats.org/officeDocument/2006/relationships/image" Target="../media/image120.wmf"/><Relationship Id="rId20" Type="http://schemas.openxmlformats.org/officeDocument/2006/relationships/image" Target="../media/image1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23" Type="http://schemas.openxmlformats.org/officeDocument/2006/relationships/image" Target="../media/image125.wmf"/><Relationship Id="rId10" Type="http://schemas.openxmlformats.org/officeDocument/2006/relationships/image" Target="../media/image114.wmf"/><Relationship Id="rId19" Type="http://schemas.openxmlformats.org/officeDocument/2006/relationships/image" Target="../media/image48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wm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18" Type="http://schemas.openxmlformats.org/officeDocument/2006/relationships/image" Target="../media/image139.wmf"/><Relationship Id="rId26" Type="http://schemas.openxmlformats.org/officeDocument/2006/relationships/image" Target="../media/image144.gif"/><Relationship Id="rId3" Type="http://schemas.openxmlformats.org/officeDocument/2006/relationships/image" Target="../media/image127.wmf"/><Relationship Id="rId21" Type="http://schemas.openxmlformats.org/officeDocument/2006/relationships/image" Target="../media/image84.wmf"/><Relationship Id="rId7" Type="http://schemas.openxmlformats.org/officeDocument/2006/relationships/image" Target="../media/image78.wmf"/><Relationship Id="rId12" Type="http://schemas.openxmlformats.org/officeDocument/2006/relationships/image" Target="../media/image134.wmf"/><Relationship Id="rId17" Type="http://schemas.openxmlformats.org/officeDocument/2006/relationships/image" Target="../media/image138.wmf"/><Relationship Id="rId25" Type="http://schemas.openxmlformats.org/officeDocument/2006/relationships/image" Target="../media/image143.gif"/><Relationship Id="rId2" Type="http://schemas.openxmlformats.org/officeDocument/2006/relationships/image" Target="../media/image126.wmf"/><Relationship Id="rId16" Type="http://schemas.openxmlformats.org/officeDocument/2006/relationships/image" Target="../media/image90.wmf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133.wmf"/><Relationship Id="rId24" Type="http://schemas.openxmlformats.org/officeDocument/2006/relationships/image" Target="../media/image142.gif"/><Relationship Id="rId5" Type="http://schemas.openxmlformats.org/officeDocument/2006/relationships/image" Target="../media/image129.wmf"/><Relationship Id="rId15" Type="http://schemas.openxmlformats.org/officeDocument/2006/relationships/image" Target="../media/image137.wmf"/><Relationship Id="rId23" Type="http://schemas.openxmlformats.org/officeDocument/2006/relationships/image" Target="../media/image141.gif"/><Relationship Id="rId10" Type="http://schemas.openxmlformats.org/officeDocument/2006/relationships/image" Target="../media/image132.wmf"/><Relationship Id="rId19" Type="http://schemas.openxmlformats.org/officeDocument/2006/relationships/image" Target="../media/image140.wmf"/><Relationship Id="rId4" Type="http://schemas.openxmlformats.org/officeDocument/2006/relationships/image" Target="../media/image128.wmf"/><Relationship Id="rId9" Type="http://schemas.openxmlformats.org/officeDocument/2006/relationships/image" Target="../media/image131.wmf"/><Relationship Id="rId14" Type="http://schemas.openxmlformats.org/officeDocument/2006/relationships/image" Target="../media/image136.wmf"/><Relationship Id="rId22" Type="http://schemas.openxmlformats.org/officeDocument/2006/relationships/image" Target="../media/image15.wmf"/><Relationship Id="rId27" Type="http://schemas.openxmlformats.org/officeDocument/2006/relationships/image" Target="../media/image1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05256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122"/>
            <a:ext cx="923911" cy="5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8" y="607392"/>
            <a:ext cx="922066" cy="4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8" y="1828800"/>
            <a:ext cx="794751" cy="8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199036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2764" cy="8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09007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5" y="2889525"/>
            <a:ext cx="730699" cy="9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89" y="1676400"/>
            <a:ext cx="884531" cy="8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2" y="5715000"/>
            <a:ext cx="943294" cy="8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6" y="4306143"/>
            <a:ext cx="923449" cy="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6" y="3060100"/>
            <a:ext cx="920680" cy="5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Program Files (x86)\Microsoft Office\MEDIA\CAGCAT10\j0287005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0" y="4112892"/>
            <a:ext cx="685387" cy="11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5" y="5715000"/>
            <a:ext cx="778415" cy="7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56" y="393128"/>
            <a:ext cx="725119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1" y="552692"/>
            <a:ext cx="913943" cy="7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4297"/>
            <a:ext cx="899313" cy="6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70" y="1804961"/>
            <a:ext cx="872338" cy="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Program Files (x86)\Microsoft Office\MEDIA\CAGCAT10\j0285410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8" y="2898826"/>
            <a:ext cx="933603" cy="8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4" y="1804961"/>
            <a:ext cx="800100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53" y="3060100"/>
            <a:ext cx="897941" cy="9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Program Files (x86)\Microsoft Office\MEDIA\CAGCAT10\j0196400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18" y="4306143"/>
            <a:ext cx="847649" cy="9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22" y="1781807"/>
            <a:ext cx="894741" cy="9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C:\Program Files (x86)\Microsoft Office\MEDIA\CAGCAT10\j0205466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8" y="5567871"/>
            <a:ext cx="1047694" cy="10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8825"/>
            <a:ext cx="978192" cy="89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C:\Program Files (x86)\Microsoft Office\MEDIA\CAGCAT10\j0234657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95" y="3060100"/>
            <a:ext cx="856793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4323076"/>
            <a:ext cx="800074" cy="8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97" y="4314186"/>
            <a:ext cx="1049477" cy="8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Program Files (x86)\Microsoft Office\MEDIA\CAGCAT10\j0183168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51" y="4511617"/>
            <a:ext cx="919737" cy="8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5582"/>
            <a:ext cx="717163" cy="7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Program Files (x86)\Microsoft Office\MEDIA\CAGCAT10\j0292152.wm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4" y="5528224"/>
            <a:ext cx="965588" cy="11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59" y="5517074"/>
            <a:ext cx="749866" cy="11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" y="457200"/>
            <a:ext cx="1007481" cy="10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2763"/>
            <a:ext cx="1051190" cy="6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9031"/>
            <a:ext cx="686943" cy="10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7498"/>
            <a:ext cx="1086374" cy="9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CAGCAT10\j021266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4456"/>
            <a:ext cx="1051730" cy="10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9916"/>
            <a:ext cx="1031225" cy="9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" y="1848773"/>
            <a:ext cx="1059605" cy="10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Program Files (x86)\Microsoft Office\MEDIA\CAGCAT10\j023524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5" y="2021255"/>
            <a:ext cx="1049539" cy="7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99" y="1812084"/>
            <a:ext cx="1059076" cy="10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Program Files (x86)\Microsoft Office\MEDIA\CAGCAT10\j0183290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4666"/>
            <a:ext cx="998678" cy="10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8" y="3264706"/>
            <a:ext cx="947056" cy="9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0" y="3332953"/>
            <a:ext cx="952842" cy="8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18" y="3354859"/>
            <a:ext cx="637353" cy="10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Program Files (x86)\Microsoft Office\MEDIA\CAGCAT10\j0286068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2" y="1837732"/>
            <a:ext cx="670739" cy="10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C:\Program Files (x86)\Microsoft Office\MEDIA\CAGCAT10\j0305493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9" y="4655151"/>
            <a:ext cx="954771" cy="7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Program Files (x86)\Microsoft Office\MEDIA\CAGCAT10\j0212219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81" y="4479585"/>
            <a:ext cx="921017" cy="9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3643827" y="4623268"/>
            <a:ext cx="969143" cy="841624"/>
            <a:chOff x="1248" y="240"/>
            <a:chExt cx="4176" cy="3600"/>
          </a:xfrm>
        </p:grpSpPr>
        <p:sp>
          <p:nvSpPr>
            <p:cNvPr id="2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7696200" y="1837732"/>
            <a:ext cx="1060242" cy="1064735"/>
            <a:chOff x="1824" y="633"/>
            <a:chExt cx="2834" cy="2849"/>
          </a:xfrm>
        </p:grpSpPr>
        <p:sp>
          <p:nvSpPr>
            <p:cNvPr id="3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" name="Picture 2" descr="C:\Program Files (x86)\Microsoft Office\MEDIA\CAGCAT10\j0149407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89" y="3344594"/>
            <a:ext cx="800911" cy="9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88260"/>
            <a:ext cx="1094518" cy="11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13" y="3210128"/>
            <a:ext cx="1091715" cy="10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26" y="4809828"/>
            <a:ext cx="959945" cy="7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75" y="5921718"/>
            <a:ext cx="959945" cy="7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1" y="5879664"/>
            <a:ext cx="1073210" cy="7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12" y="5879664"/>
            <a:ext cx="837114" cy="8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17" y="4629166"/>
            <a:ext cx="979854" cy="9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5" descr="C:\Program Files (x86)\Microsoft Office\MEDIA\CAGCAT10\j0212701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80" y="5628450"/>
            <a:ext cx="788928" cy="11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22" y="6017866"/>
            <a:ext cx="2801906" cy="3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 descr="C:\Program Files (x86)\Microsoft Office\MEDIA\CAGCAT10\j0195534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69" y="4471298"/>
            <a:ext cx="904996" cy="11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1295400" cy="6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 (x86)\Microsoft Office\MEDIA\CAGCAT10\j022190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28" y="400485"/>
            <a:ext cx="963372" cy="9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8953"/>
            <a:ext cx="942087" cy="10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64" y="328954"/>
            <a:ext cx="1044813" cy="10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0" y="1447800"/>
            <a:ext cx="1192805" cy="10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" y="4191000"/>
            <a:ext cx="1030967" cy="11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28" y="260174"/>
            <a:ext cx="1162236" cy="11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89" y="314842"/>
            <a:ext cx="801858" cy="9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7" y="3041002"/>
            <a:ext cx="1026172" cy="75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Program Files (x86)\Microsoft Office\MEDIA\CAGCAT10\j0285926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4" y="5621935"/>
            <a:ext cx="974350" cy="9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28" y="1503240"/>
            <a:ext cx="982424" cy="9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0" y="3041002"/>
            <a:ext cx="1197600" cy="7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Program Files (x86)\Microsoft Office\MEDIA\CAGCAT10\j0229385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28" y="4401088"/>
            <a:ext cx="1119189" cy="7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63" y="5479338"/>
            <a:ext cx="1059754" cy="11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54" y="1611469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17" y="1788348"/>
            <a:ext cx="694819" cy="6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Program Files (x86)\Microsoft Office\MEDIA\CAGCAT10\j0222019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38" y="1793597"/>
            <a:ext cx="694819" cy="6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58" y="3013009"/>
            <a:ext cx="644652" cy="9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Program Files (x86)\Microsoft Office\MEDIA\CAGCAT10\j0222017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60" y="1788348"/>
            <a:ext cx="694819" cy="6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Program Files (x86)\Microsoft Office\MEDIA\CAGCAT10\j0299171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72" y="4468438"/>
            <a:ext cx="598515" cy="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28" y="3114545"/>
            <a:ext cx="988237" cy="7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Program Files (x86)\Microsoft Office\MEDIA\CAGCAT10\j0186002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45" y="2990177"/>
            <a:ext cx="887883" cy="9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56" y="5499588"/>
            <a:ext cx="862279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0" y="2936168"/>
            <a:ext cx="1054134" cy="10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36" y="4270609"/>
            <a:ext cx="1072213" cy="9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15978"/>
            <a:ext cx="899313" cy="8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49" y="4415230"/>
            <a:ext cx="910285" cy="6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66" y="5619038"/>
            <a:ext cx="907543" cy="7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05" y="5652414"/>
            <a:ext cx="913029" cy="73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90" y="5675561"/>
            <a:ext cx="685984" cy="7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7" y="304799"/>
            <a:ext cx="723900" cy="11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Program Files (x86)\Microsoft Office\MEDIA\CAGCAT10\j025187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40" y="561704"/>
            <a:ext cx="952348" cy="6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3" y="414315"/>
            <a:ext cx="906171" cy="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Program Files (x86)\Microsoft Office\MEDIA\CAGCAT10\j01955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5" y="384119"/>
            <a:ext cx="737921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24" y="469844"/>
            <a:ext cx="914858" cy="7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24" y="556635"/>
            <a:ext cx="925831" cy="8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2" y="1808266"/>
            <a:ext cx="1064528" cy="100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75" y="1724551"/>
            <a:ext cx="1066128" cy="10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29" y="1721006"/>
            <a:ext cx="663997" cy="10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bruceg\AppData\Local\Microsoft\Windows\Temporary Internet Files\Content.IE5\GG7XXRL3\MC90004844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1" y="3288512"/>
            <a:ext cx="1111106" cy="8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bruceg\AppData\Local\Microsoft\Windows\Temporary Internet Files\Content.IE5\YAIRE949\MC90032068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0" y="5619951"/>
            <a:ext cx="673038" cy="9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Bruceg\AppData\Local\Microsoft\Windows\Temporary Internet Files\Content.IE5\6IJ7IALS\MCj0310662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101" y="1817465"/>
            <a:ext cx="565032" cy="877631"/>
          </a:xfrm>
          <a:prstGeom prst="rect">
            <a:avLst/>
          </a:prstGeom>
          <a:noFill/>
        </p:spPr>
      </p:pic>
      <p:pic>
        <p:nvPicPr>
          <p:cNvPr id="35" name="Picture 4" descr="C:\Users\bruceg\AppData\Local\Microsoft\Windows\Temporary Internet Files\Content.IE5\PNJI35CX\MC900383872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69" y="1718682"/>
            <a:ext cx="979369" cy="9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943648" y="3200400"/>
            <a:ext cx="925528" cy="925528"/>
            <a:chOff x="2362200" y="4180607"/>
            <a:chExt cx="1847058" cy="1847058"/>
          </a:xfrm>
        </p:grpSpPr>
        <p:sp>
          <p:nvSpPr>
            <p:cNvPr id="37" name="Oval 36"/>
            <p:cNvSpPr/>
            <p:nvPr/>
          </p:nvSpPr>
          <p:spPr>
            <a:xfrm>
              <a:off x="2362200" y="4180607"/>
              <a:ext cx="1847058" cy="1847058"/>
            </a:xfrm>
            <a:prstGeom prst="ellipse">
              <a:avLst/>
            </a:prstGeom>
            <a:solidFill>
              <a:srgbClr val="D09E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743201" y="4300577"/>
              <a:ext cx="930484" cy="1600980"/>
              <a:chOff x="5026025" y="4243387"/>
              <a:chExt cx="1079500" cy="1857375"/>
            </a:xfrm>
          </p:grpSpPr>
          <p:sp>
            <p:nvSpPr>
              <p:cNvPr id="39" name="Freeform 63"/>
              <p:cNvSpPr>
                <a:spLocks/>
              </p:cNvSpPr>
              <p:nvPr/>
            </p:nvSpPr>
            <p:spPr bwMode="auto">
              <a:xfrm>
                <a:off x="5033962" y="4289424"/>
                <a:ext cx="1001713" cy="1754188"/>
              </a:xfrm>
              <a:custGeom>
                <a:avLst/>
                <a:gdLst>
                  <a:gd name="T0" fmla="*/ 447 w 1262"/>
                  <a:gd name="T1" fmla="*/ 1561 h 2211"/>
                  <a:gd name="T2" fmla="*/ 0 w 1262"/>
                  <a:gd name="T3" fmla="*/ 825 h 2211"/>
                  <a:gd name="T4" fmla="*/ 3 w 1262"/>
                  <a:gd name="T5" fmla="*/ 808 h 2211"/>
                  <a:gd name="T6" fmla="*/ 11 w 1262"/>
                  <a:gd name="T7" fmla="*/ 785 h 2211"/>
                  <a:gd name="T8" fmla="*/ 15 w 1262"/>
                  <a:gd name="T9" fmla="*/ 774 h 2211"/>
                  <a:gd name="T10" fmla="*/ 19 w 1262"/>
                  <a:gd name="T11" fmla="*/ 761 h 2211"/>
                  <a:gd name="T12" fmla="*/ 22 w 1262"/>
                  <a:gd name="T13" fmla="*/ 745 h 2211"/>
                  <a:gd name="T14" fmla="*/ 28 w 1262"/>
                  <a:gd name="T15" fmla="*/ 732 h 2211"/>
                  <a:gd name="T16" fmla="*/ 32 w 1262"/>
                  <a:gd name="T17" fmla="*/ 717 h 2211"/>
                  <a:gd name="T18" fmla="*/ 41 w 1262"/>
                  <a:gd name="T19" fmla="*/ 692 h 2211"/>
                  <a:gd name="T20" fmla="*/ 51 w 1262"/>
                  <a:gd name="T21" fmla="*/ 673 h 2211"/>
                  <a:gd name="T22" fmla="*/ 60 w 1262"/>
                  <a:gd name="T23" fmla="*/ 658 h 2211"/>
                  <a:gd name="T24" fmla="*/ 68 w 1262"/>
                  <a:gd name="T25" fmla="*/ 645 h 2211"/>
                  <a:gd name="T26" fmla="*/ 78 w 1262"/>
                  <a:gd name="T27" fmla="*/ 628 h 2211"/>
                  <a:gd name="T28" fmla="*/ 89 w 1262"/>
                  <a:gd name="T29" fmla="*/ 607 h 2211"/>
                  <a:gd name="T30" fmla="*/ 100 w 1262"/>
                  <a:gd name="T31" fmla="*/ 582 h 2211"/>
                  <a:gd name="T32" fmla="*/ 112 w 1262"/>
                  <a:gd name="T33" fmla="*/ 557 h 2211"/>
                  <a:gd name="T34" fmla="*/ 125 w 1262"/>
                  <a:gd name="T35" fmla="*/ 531 h 2211"/>
                  <a:gd name="T36" fmla="*/ 138 w 1262"/>
                  <a:gd name="T37" fmla="*/ 504 h 2211"/>
                  <a:gd name="T38" fmla="*/ 150 w 1262"/>
                  <a:gd name="T39" fmla="*/ 477 h 2211"/>
                  <a:gd name="T40" fmla="*/ 163 w 1262"/>
                  <a:gd name="T41" fmla="*/ 453 h 2211"/>
                  <a:gd name="T42" fmla="*/ 173 w 1262"/>
                  <a:gd name="T43" fmla="*/ 430 h 2211"/>
                  <a:gd name="T44" fmla="*/ 184 w 1262"/>
                  <a:gd name="T45" fmla="*/ 409 h 2211"/>
                  <a:gd name="T46" fmla="*/ 192 w 1262"/>
                  <a:gd name="T47" fmla="*/ 392 h 2211"/>
                  <a:gd name="T48" fmla="*/ 197 w 1262"/>
                  <a:gd name="T49" fmla="*/ 378 h 2211"/>
                  <a:gd name="T50" fmla="*/ 205 w 1262"/>
                  <a:gd name="T51" fmla="*/ 367 h 2211"/>
                  <a:gd name="T52" fmla="*/ 1262 w 1262"/>
                  <a:gd name="T53" fmla="*/ 647 h 2211"/>
                  <a:gd name="T54" fmla="*/ 1061 w 1262"/>
                  <a:gd name="T55" fmla="*/ 1050 h 2211"/>
                  <a:gd name="T56" fmla="*/ 1080 w 1262"/>
                  <a:gd name="T57" fmla="*/ 1057 h 2211"/>
                  <a:gd name="T58" fmla="*/ 1091 w 1262"/>
                  <a:gd name="T59" fmla="*/ 1063 h 2211"/>
                  <a:gd name="T60" fmla="*/ 1105 w 1262"/>
                  <a:gd name="T61" fmla="*/ 1071 h 2211"/>
                  <a:gd name="T62" fmla="*/ 1122 w 1262"/>
                  <a:gd name="T63" fmla="*/ 1082 h 2211"/>
                  <a:gd name="T64" fmla="*/ 1135 w 1262"/>
                  <a:gd name="T65" fmla="*/ 1101 h 2211"/>
                  <a:gd name="T66" fmla="*/ 1135 w 1262"/>
                  <a:gd name="T67" fmla="*/ 1118 h 2211"/>
                  <a:gd name="T68" fmla="*/ 1135 w 1262"/>
                  <a:gd name="T69" fmla="*/ 1137 h 2211"/>
                  <a:gd name="T70" fmla="*/ 1133 w 1262"/>
                  <a:gd name="T71" fmla="*/ 1164 h 2211"/>
                  <a:gd name="T72" fmla="*/ 1131 w 1262"/>
                  <a:gd name="T73" fmla="*/ 1192 h 2211"/>
                  <a:gd name="T74" fmla="*/ 1129 w 1262"/>
                  <a:gd name="T75" fmla="*/ 1225 h 2211"/>
                  <a:gd name="T76" fmla="*/ 1126 w 1262"/>
                  <a:gd name="T77" fmla="*/ 1261 h 2211"/>
                  <a:gd name="T78" fmla="*/ 1122 w 1262"/>
                  <a:gd name="T79" fmla="*/ 1295 h 2211"/>
                  <a:gd name="T80" fmla="*/ 1118 w 1262"/>
                  <a:gd name="T81" fmla="*/ 1331 h 2211"/>
                  <a:gd name="T82" fmla="*/ 1114 w 1262"/>
                  <a:gd name="T83" fmla="*/ 1365 h 2211"/>
                  <a:gd name="T84" fmla="*/ 1110 w 1262"/>
                  <a:gd name="T85" fmla="*/ 1398 h 2211"/>
                  <a:gd name="T86" fmla="*/ 1107 w 1262"/>
                  <a:gd name="T87" fmla="*/ 1428 h 2211"/>
                  <a:gd name="T88" fmla="*/ 1105 w 1262"/>
                  <a:gd name="T89" fmla="*/ 1451 h 2211"/>
                  <a:gd name="T90" fmla="*/ 1103 w 1262"/>
                  <a:gd name="T91" fmla="*/ 1472 h 2211"/>
                  <a:gd name="T92" fmla="*/ 1101 w 1262"/>
                  <a:gd name="T93" fmla="*/ 1485 h 2211"/>
                  <a:gd name="T94" fmla="*/ 1160 w 1262"/>
                  <a:gd name="T95" fmla="*/ 1637 h 2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2" h="2211">
                    <a:moveTo>
                      <a:pt x="1021" y="2211"/>
                    </a:moveTo>
                    <a:lnTo>
                      <a:pt x="709" y="2095"/>
                    </a:lnTo>
                    <a:lnTo>
                      <a:pt x="490" y="1862"/>
                    </a:lnTo>
                    <a:lnTo>
                      <a:pt x="447" y="1561"/>
                    </a:lnTo>
                    <a:lnTo>
                      <a:pt x="95" y="1057"/>
                    </a:lnTo>
                    <a:lnTo>
                      <a:pt x="0" y="831"/>
                    </a:lnTo>
                    <a:lnTo>
                      <a:pt x="0" y="829"/>
                    </a:lnTo>
                    <a:lnTo>
                      <a:pt x="0" y="825"/>
                    </a:lnTo>
                    <a:lnTo>
                      <a:pt x="0" y="821"/>
                    </a:lnTo>
                    <a:lnTo>
                      <a:pt x="1" y="818"/>
                    </a:lnTo>
                    <a:lnTo>
                      <a:pt x="1" y="814"/>
                    </a:lnTo>
                    <a:lnTo>
                      <a:pt x="3" y="808"/>
                    </a:lnTo>
                    <a:lnTo>
                      <a:pt x="5" y="804"/>
                    </a:lnTo>
                    <a:lnTo>
                      <a:pt x="7" y="799"/>
                    </a:lnTo>
                    <a:lnTo>
                      <a:pt x="9" y="793"/>
                    </a:lnTo>
                    <a:lnTo>
                      <a:pt x="11" y="785"/>
                    </a:lnTo>
                    <a:lnTo>
                      <a:pt x="11" y="783"/>
                    </a:lnTo>
                    <a:lnTo>
                      <a:pt x="13" y="780"/>
                    </a:lnTo>
                    <a:lnTo>
                      <a:pt x="13" y="776"/>
                    </a:lnTo>
                    <a:lnTo>
                      <a:pt x="15" y="774"/>
                    </a:lnTo>
                    <a:lnTo>
                      <a:pt x="15" y="770"/>
                    </a:lnTo>
                    <a:lnTo>
                      <a:pt x="17" y="766"/>
                    </a:lnTo>
                    <a:lnTo>
                      <a:pt x="17" y="763"/>
                    </a:lnTo>
                    <a:lnTo>
                      <a:pt x="19" y="761"/>
                    </a:lnTo>
                    <a:lnTo>
                      <a:pt x="19" y="757"/>
                    </a:lnTo>
                    <a:lnTo>
                      <a:pt x="21" y="753"/>
                    </a:lnTo>
                    <a:lnTo>
                      <a:pt x="22" y="749"/>
                    </a:lnTo>
                    <a:lnTo>
                      <a:pt x="22" y="745"/>
                    </a:lnTo>
                    <a:lnTo>
                      <a:pt x="24" y="742"/>
                    </a:lnTo>
                    <a:lnTo>
                      <a:pt x="26" y="738"/>
                    </a:lnTo>
                    <a:lnTo>
                      <a:pt x="26" y="734"/>
                    </a:lnTo>
                    <a:lnTo>
                      <a:pt x="28" y="732"/>
                    </a:lnTo>
                    <a:lnTo>
                      <a:pt x="28" y="728"/>
                    </a:lnTo>
                    <a:lnTo>
                      <a:pt x="30" y="724"/>
                    </a:lnTo>
                    <a:lnTo>
                      <a:pt x="32" y="721"/>
                    </a:lnTo>
                    <a:lnTo>
                      <a:pt x="32" y="717"/>
                    </a:lnTo>
                    <a:lnTo>
                      <a:pt x="34" y="711"/>
                    </a:lnTo>
                    <a:lnTo>
                      <a:pt x="38" y="705"/>
                    </a:lnTo>
                    <a:lnTo>
                      <a:pt x="40" y="698"/>
                    </a:lnTo>
                    <a:lnTo>
                      <a:pt x="41" y="692"/>
                    </a:lnTo>
                    <a:lnTo>
                      <a:pt x="43" y="686"/>
                    </a:lnTo>
                    <a:lnTo>
                      <a:pt x="47" y="683"/>
                    </a:lnTo>
                    <a:lnTo>
                      <a:pt x="49" y="677"/>
                    </a:lnTo>
                    <a:lnTo>
                      <a:pt x="51" y="673"/>
                    </a:lnTo>
                    <a:lnTo>
                      <a:pt x="53" y="669"/>
                    </a:lnTo>
                    <a:lnTo>
                      <a:pt x="57" y="667"/>
                    </a:lnTo>
                    <a:lnTo>
                      <a:pt x="59" y="664"/>
                    </a:lnTo>
                    <a:lnTo>
                      <a:pt x="60" y="658"/>
                    </a:lnTo>
                    <a:lnTo>
                      <a:pt x="62" y="654"/>
                    </a:lnTo>
                    <a:lnTo>
                      <a:pt x="64" y="652"/>
                    </a:lnTo>
                    <a:lnTo>
                      <a:pt x="66" y="648"/>
                    </a:lnTo>
                    <a:lnTo>
                      <a:pt x="68" y="645"/>
                    </a:lnTo>
                    <a:lnTo>
                      <a:pt x="70" y="641"/>
                    </a:lnTo>
                    <a:lnTo>
                      <a:pt x="72" y="635"/>
                    </a:lnTo>
                    <a:lnTo>
                      <a:pt x="74" y="631"/>
                    </a:lnTo>
                    <a:lnTo>
                      <a:pt x="78" y="628"/>
                    </a:lnTo>
                    <a:lnTo>
                      <a:pt x="79" y="622"/>
                    </a:lnTo>
                    <a:lnTo>
                      <a:pt x="81" y="616"/>
                    </a:lnTo>
                    <a:lnTo>
                      <a:pt x="85" y="612"/>
                    </a:lnTo>
                    <a:lnTo>
                      <a:pt x="89" y="607"/>
                    </a:lnTo>
                    <a:lnTo>
                      <a:pt x="91" y="601"/>
                    </a:lnTo>
                    <a:lnTo>
                      <a:pt x="93" y="595"/>
                    </a:lnTo>
                    <a:lnTo>
                      <a:pt x="97" y="589"/>
                    </a:lnTo>
                    <a:lnTo>
                      <a:pt x="100" y="582"/>
                    </a:lnTo>
                    <a:lnTo>
                      <a:pt x="102" y="576"/>
                    </a:lnTo>
                    <a:lnTo>
                      <a:pt x="106" y="570"/>
                    </a:lnTo>
                    <a:lnTo>
                      <a:pt x="108" y="563"/>
                    </a:lnTo>
                    <a:lnTo>
                      <a:pt x="112" y="557"/>
                    </a:lnTo>
                    <a:lnTo>
                      <a:pt x="116" y="551"/>
                    </a:lnTo>
                    <a:lnTo>
                      <a:pt x="118" y="544"/>
                    </a:lnTo>
                    <a:lnTo>
                      <a:pt x="121" y="538"/>
                    </a:lnTo>
                    <a:lnTo>
                      <a:pt x="125" y="531"/>
                    </a:lnTo>
                    <a:lnTo>
                      <a:pt x="127" y="525"/>
                    </a:lnTo>
                    <a:lnTo>
                      <a:pt x="131" y="517"/>
                    </a:lnTo>
                    <a:lnTo>
                      <a:pt x="135" y="512"/>
                    </a:lnTo>
                    <a:lnTo>
                      <a:pt x="138" y="504"/>
                    </a:lnTo>
                    <a:lnTo>
                      <a:pt x="140" y="498"/>
                    </a:lnTo>
                    <a:lnTo>
                      <a:pt x="144" y="491"/>
                    </a:lnTo>
                    <a:lnTo>
                      <a:pt x="148" y="485"/>
                    </a:lnTo>
                    <a:lnTo>
                      <a:pt x="150" y="477"/>
                    </a:lnTo>
                    <a:lnTo>
                      <a:pt x="154" y="472"/>
                    </a:lnTo>
                    <a:lnTo>
                      <a:pt x="156" y="464"/>
                    </a:lnTo>
                    <a:lnTo>
                      <a:pt x="159" y="458"/>
                    </a:lnTo>
                    <a:lnTo>
                      <a:pt x="163" y="453"/>
                    </a:lnTo>
                    <a:lnTo>
                      <a:pt x="165" y="447"/>
                    </a:lnTo>
                    <a:lnTo>
                      <a:pt x="169" y="439"/>
                    </a:lnTo>
                    <a:lnTo>
                      <a:pt x="171" y="434"/>
                    </a:lnTo>
                    <a:lnTo>
                      <a:pt x="173" y="430"/>
                    </a:lnTo>
                    <a:lnTo>
                      <a:pt x="176" y="424"/>
                    </a:lnTo>
                    <a:lnTo>
                      <a:pt x="178" y="418"/>
                    </a:lnTo>
                    <a:lnTo>
                      <a:pt x="180" y="413"/>
                    </a:lnTo>
                    <a:lnTo>
                      <a:pt x="184" y="409"/>
                    </a:lnTo>
                    <a:lnTo>
                      <a:pt x="186" y="403"/>
                    </a:lnTo>
                    <a:lnTo>
                      <a:pt x="188" y="399"/>
                    </a:lnTo>
                    <a:lnTo>
                      <a:pt x="190" y="396"/>
                    </a:lnTo>
                    <a:lnTo>
                      <a:pt x="192" y="392"/>
                    </a:lnTo>
                    <a:lnTo>
                      <a:pt x="194" y="388"/>
                    </a:lnTo>
                    <a:lnTo>
                      <a:pt x="195" y="384"/>
                    </a:lnTo>
                    <a:lnTo>
                      <a:pt x="197" y="380"/>
                    </a:lnTo>
                    <a:lnTo>
                      <a:pt x="197" y="378"/>
                    </a:lnTo>
                    <a:lnTo>
                      <a:pt x="199" y="373"/>
                    </a:lnTo>
                    <a:lnTo>
                      <a:pt x="203" y="369"/>
                    </a:lnTo>
                    <a:lnTo>
                      <a:pt x="203" y="367"/>
                    </a:lnTo>
                    <a:lnTo>
                      <a:pt x="205" y="367"/>
                    </a:lnTo>
                    <a:lnTo>
                      <a:pt x="538" y="8"/>
                    </a:lnTo>
                    <a:lnTo>
                      <a:pt x="777" y="0"/>
                    </a:lnTo>
                    <a:lnTo>
                      <a:pt x="1167" y="312"/>
                    </a:lnTo>
                    <a:lnTo>
                      <a:pt x="1262" y="647"/>
                    </a:lnTo>
                    <a:lnTo>
                      <a:pt x="1192" y="844"/>
                    </a:lnTo>
                    <a:lnTo>
                      <a:pt x="1055" y="1048"/>
                    </a:lnTo>
                    <a:lnTo>
                      <a:pt x="1057" y="1048"/>
                    </a:lnTo>
                    <a:lnTo>
                      <a:pt x="1061" y="1050"/>
                    </a:lnTo>
                    <a:lnTo>
                      <a:pt x="1065" y="1050"/>
                    </a:lnTo>
                    <a:lnTo>
                      <a:pt x="1070" y="1052"/>
                    </a:lnTo>
                    <a:lnTo>
                      <a:pt x="1076" y="1055"/>
                    </a:lnTo>
                    <a:lnTo>
                      <a:pt x="1080" y="1057"/>
                    </a:lnTo>
                    <a:lnTo>
                      <a:pt x="1082" y="1059"/>
                    </a:lnTo>
                    <a:lnTo>
                      <a:pt x="1086" y="1059"/>
                    </a:lnTo>
                    <a:lnTo>
                      <a:pt x="1089" y="1061"/>
                    </a:lnTo>
                    <a:lnTo>
                      <a:pt x="1091" y="1063"/>
                    </a:lnTo>
                    <a:lnTo>
                      <a:pt x="1095" y="1065"/>
                    </a:lnTo>
                    <a:lnTo>
                      <a:pt x="1099" y="1067"/>
                    </a:lnTo>
                    <a:lnTo>
                      <a:pt x="1103" y="1069"/>
                    </a:lnTo>
                    <a:lnTo>
                      <a:pt x="1105" y="1071"/>
                    </a:lnTo>
                    <a:lnTo>
                      <a:pt x="1108" y="1072"/>
                    </a:lnTo>
                    <a:lnTo>
                      <a:pt x="1112" y="1076"/>
                    </a:lnTo>
                    <a:lnTo>
                      <a:pt x="1116" y="1078"/>
                    </a:lnTo>
                    <a:lnTo>
                      <a:pt x="1122" y="1082"/>
                    </a:lnTo>
                    <a:lnTo>
                      <a:pt x="1126" y="1088"/>
                    </a:lnTo>
                    <a:lnTo>
                      <a:pt x="1131" y="1093"/>
                    </a:lnTo>
                    <a:lnTo>
                      <a:pt x="1133" y="1099"/>
                    </a:lnTo>
                    <a:lnTo>
                      <a:pt x="1135" y="1101"/>
                    </a:lnTo>
                    <a:lnTo>
                      <a:pt x="1135" y="1107"/>
                    </a:lnTo>
                    <a:lnTo>
                      <a:pt x="1135" y="1109"/>
                    </a:lnTo>
                    <a:lnTo>
                      <a:pt x="1135" y="1114"/>
                    </a:lnTo>
                    <a:lnTo>
                      <a:pt x="1135" y="1118"/>
                    </a:lnTo>
                    <a:lnTo>
                      <a:pt x="1137" y="1122"/>
                    </a:lnTo>
                    <a:lnTo>
                      <a:pt x="1135" y="1128"/>
                    </a:lnTo>
                    <a:lnTo>
                      <a:pt x="1135" y="1131"/>
                    </a:lnTo>
                    <a:lnTo>
                      <a:pt x="1135" y="1137"/>
                    </a:lnTo>
                    <a:lnTo>
                      <a:pt x="1135" y="1145"/>
                    </a:lnTo>
                    <a:lnTo>
                      <a:pt x="1135" y="1150"/>
                    </a:lnTo>
                    <a:lnTo>
                      <a:pt x="1135" y="1156"/>
                    </a:lnTo>
                    <a:lnTo>
                      <a:pt x="1133" y="1164"/>
                    </a:lnTo>
                    <a:lnTo>
                      <a:pt x="1133" y="1171"/>
                    </a:lnTo>
                    <a:lnTo>
                      <a:pt x="1133" y="1179"/>
                    </a:lnTo>
                    <a:lnTo>
                      <a:pt x="1133" y="1185"/>
                    </a:lnTo>
                    <a:lnTo>
                      <a:pt x="1131" y="1192"/>
                    </a:lnTo>
                    <a:lnTo>
                      <a:pt x="1131" y="1200"/>
                    </a:lnTo>
                    <a:lnTo>
                      <a:pt x="1131" y="1209"/>
                    </a:lnTo>
                    <a:lnTo>
                      <a:pt x="1129" y="1217"/>
                    </a:lnTo>
                    <a:lnTo>
                      <a:pt x="1129" y="1225"/>
                    </a:lnTo>
                    <a:lnTo>
                      <a:pt x="1129" y="1234"/>
                    </a:lnTo>
                    <a:lnTo>
                      <a:pt x="1127" y="1242"/>
                    </a:lnTo>
                    <a:lnTo>
                      <a:pt x="1127" y="1251"/>
                    </a:lnTo>
                    <a:lnTo>
                      <a:pt x="1126" y="1261"/>
                    </a:lnTo>
                    <a:lnTo>
                      <a:pt x="1126" y="1268"/>
                    </a:lnTo>
                    <a:lnTo>
                      <a:pt x="1124" y="1278"/>
                    </a:lnTo>
                    <a:lnTo>
                      <a:pt x="1124" y="1287"/>
                    </a:lnTo>
                    <a:lnTo>
                      <a:pt x="1122" y="1295"/>
                    </a:lnTo>
                    <a:lnTo>
                      <a:pt x="1122" y="1304"/>
                    </a:lnTo>
                    <a:lnTo>
                      <a:pt x="1120" y="1314"/>
                    </a:lnTo>
                    <a:lnTo>
                      <a:pt x="1120" y="1322"/>
                    </a:lnTo>
                    <a:lnTo>
                      <a:pt x="1118" y="1331"/>
                    </a:lnTo>
                    <a:lnTo>
                      <a:pt x="1118" y="1341"/>
                    </a:lnTo>
                    <a:lnTo>
                      <a:pt x="1116" y="1348"/>
                    </a:lnTo>
                    <a:lnTo>
                      <a:pt x="1116" y="1358"/>
                    </a:lnTo>
                    <a:lnTo>
                      <a:pt x="1114" y="1365"/>
                    </a:lnTo>
                    <a:lnTo>
                      <a:pt x="1114" y="1375"/>
                    </a:lnTo>
                    <a:lnTo>
                      <a:pt x="1112" y="1382"/>
                    </a:lnTo>
                    <a:lnTo>
                      <a:pt x="1112" y="1390"/>
                    </a:lnTo>
                    <a:lnTo>
                      <a:pt x="1110" y="1398"/>
                    </a:lnTo>
                    <a:lnTo>
                      <a:pt x="1110" y="1405"/>
                    </a:lnTo>
                    <a:lnTo>
                      <a:pt x="1108" y="1413"/>
                    </a:lnTo>
                    <a:lnTo>
                      <a:pt x="1108" y="1420"/>
                    </a:lnTo>
                    <a:lnTo>
                      <a:pt x="1107" y="1428"/>
                    </a:lnTo>
                    <a:lnTo>
                      <a:pt x="1107" y="1434"/>
                    </a:lnTo>
                    <a:lnTo>
                      <a:pt x="1107" y="1441"/>
                    </a:lnTo>
                    <a:lnTo>
                      <a:pt x="1105" y="1447"/>
                    </a:lnTo>
                    <a:lnTo>
                      <a:pt x="1105" y="1451"/>
                    </a:lnTo>
                    <a:lnTo>
                      <a:pt x="1103" y="1458"/>
                    </a:lnTo>
                    <a:lnTo>
                      <a:pt x="1103" y="1462"/>
                    </a:lnTo>
                    <a:lnTo>
                      <a:pt x="1103" y="1468"/>
                    </a:lnTo>
                    <a:lnTo>
                      <a:pt x="1103" y="1472"/>
                    </a:lnTo>
                    <a:lnTo>
                      <a:pt x="1103" y="1476"/>
                    </a:lnTo>
                    <a:lnTo>
                      <a:pt x="1101" y="1479"/>
                    </a:lnTo>
                    <a:lnTo>
                      <a:pt x="1101" y="1483"/>
                    </a:lnTo>
                    <a:lnTo>
                      <a:pt x="1101" y="1485"/>
                    </a:lnTo>
                    <a:lnTo>
                      <a:pt x="1101" y="1487"/>
                    </a:lnTo>
                    <a:lnTo>
                      <a:pt x="1101" y="1491"/>
                    </a:lnTo>
                    <a:lnTo>
                      <a:pt x="1101" y="1493"/>
                    </a:lnTo>
                    <a:lnTo>
                      <a:pt x="1160" y="1637"/>
                    </a:lnTo>
                    <a:lnTo>
                      <a:pt x="1021" y="2211"/>
                    </a:lnTo>
                    <a:lnTo>
                      <a:pt x="1021" y="2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auto">
              <a:xfrm>
                <a:off x="5292725" y="4735512"/>
                <a:ext cx="404813" cy="531813"/>
              </a:xfrm>
              <a:custGeom>
                <a:avLst/>
                <a:gdLst>
                  <a:gd name="T0" fmla="*/ 146 w 509"/>
                  <a:gd name="T1" fmla="*/ 622 h 669"/>
                  <a:gd name="T2" fmla="*/ 127 w 509"/>
                  <a:gd name="T3" fmla="*/ 595 h 669"/>
                  <a:gd name="T4" fmla="*/ 102 w 509"/>
                  <a:gd name="T5" fmla="*/ 559 h 669"/>
                  <a:gd name="T6" fmla="*/ 78 w 509"/>
                  <a:gd name="T7" fmla="*/ 517 h 669"/>
                  <a:gd name="T8" fmla="*/ 51 w 509"/>
                  <a:gd name="T9" fmla="*/ 470 h 669"/>
                  <a:gd name="T10" fmla="*/ 28 w 509"/>
                  <a:gd name="T11" fmla="*/ 416 h 669"/>
                  <a:gd name="T12" fmla="*/ 9 w 509"/>
                  <a:gd name="T13" fmla="*/ 363 h 669"/>
                  <a:gd name="T14" fmla="*/ 2 w 509"/>
                  <a:gd name="T15" fmla="*/ 310 h 669"/>
                  <a:gd name="T16" fmla="*/ 4 w 509"/>
                  <a:gd name="T17" fmla="*/ 260 h 669"/>
                  <a:gd name="T18" fmla="*/ 28 w 509"/>
                  <a:gd name="T19" fmla="*/ 211 h 669"/>
                  <a:gd name="T20" fmla="*/ 68 w 509"/>
                  <a:gd name="T21" fmla="*/ 167 h 669"/>
                  <a:gd name="T22" fmla="*/ 121 w 509"/>
                  <a:gd name="T23" fmla="*/ 127 h 669"/>
                  <a:gd name="T24" fmla="*/ 180 w 509"/>
                  <a:gd name="T25" fmla="*/ 91 h 669"/>
                  <a:gd name="T26" fmla="*/ 237 w 509"/>
                  <a:gd name="T27" fmla="*/ 61 h 669"/>
                  <a:gd name="T28" fmla="*/ 289 w 509"/>
                  <a:gd name="T29" fmla="*/ 38 h 669"/>
                  <a:gd name="T30" fmla="*/ 331 w 509"/>
                  <a:gd name="T31" fmla="*/ 23 h 669"/>
                  <a:gd name="T32" fmla="*/ 355 w 509"/>
                  <a:gd name="T33" fmla="*/ 15 h 669"/>
                  <a:gd name="T34" fmla="*/ 374 w 509"/>
                  <a:gd name="T35" fmla="*/ 7 h 669"/>
                  <a:gd name="T36" fmla="*/ 411 w 509"/>
                  <a:gd name="T37" fmla="*/ 2 h 669"/>
                  <a:gd name="T38" fmla="*/ 452 w 509"/>
                  <a:gd name="T39" fmla="*/ 2 h 669"/>
                  <a:gd name="T40" fmla="*/ 485 w 509"/>
                  <a:gd name="T41" fmla="*/ 25 h 669"/>
                  <a:gd name="T42" fmla="*/ 492 w 509"/>
                  <a:gd name="T43" fmla="*/ 53 h 669"/>
                  <a:gd name="T44" fmla="*/ 481 w 509"/>
                  <a:gd name="T45" fmla="*/ 87 h 669"/>
                  <a:gd name="T46" fmla="*/ 454 w 509"/>
                  <a:gd name="T47" fmla="*/ 129 h 669"/>
                  <a:gd name="T48" fmla="*/ 412 w 509"/>
                  <a:gd name="T49" fmla="*/ 179 h 669"/>
                  <a:gd name="T50" fmla="*/ 367 w 509"/>
                  <a:gd name="T51" fmla="*/ 228 h 669"/>
                  <a:gd name="T52" fmla="*/ 317 w 509"/>
                  <a:gd name="T53" fmla="*/ 277 h 669"/>
                  <a:gd name="T54" fmla="*/ 270 w 509"/>
                  <a:gd name="T55" fmla="*/ 321 h 669"/>
                  <a:gd name="T56" fmla="*/ 232 w 509"/>
                  <a:gd name="T57" fmla="*/ 357 h 669"/>
                  <a:gd name="T58" fmla="*/ 201 w 509"/>
                  <a:gd name="T59" fmla="*/ 384 h 669"/>
                  <a:gd name="T60" fmla="*/ 199 w 509"/>
                  <a:gd name="T61" fmla="*/ 403 h 669"/>
                  <a:gd name="T62" fmla="*/ 215 w 509"/>
                  <a:gd name="T63" fmla="*/ 437 h 669"/>
                  <a:gd name="T64" fmla="*/ 228 w 509"/>
                  <a:gd name="T65" fmla="*/ 462 h 669"/>
                  <a:gd name="T66" fmla="*/ 243 w 509"/>
                  <a:gd name="T67" fmla="*/ 487 h 669"/>
                  <a:gd name="T68" fmla="*/ 264 w 509"/>
                  <a:gd name="T69" fmla="*/ 511 h 669"/>
                  <a:gd name="T70" fmla="*/ 289 w 509"/>
                  <a:gd name="T71" fmla="*/ 532 h 669"/>
                  <a:gd name="T72" fmla="*/ 317 w 509"/>
                  <a:gd name="T73" fmla="*/ 549 h 669"/>
                  <a:gd name="T74" fmla="*/ 348 w 509"/>
                  <a:gd name="T75" fmla="*/ 561 h 669"/>
                  <a:gd name="T76" fmla="*/ 378 w 509"/>
                  <a:gd name="T77" fmla="*/ 568 h 669"/>
                  <a:gd name="T78" fmla="*/ 407 w 509"/>
                  <a:gd name="T79" fmla="*/ 578 h 669"/>
                  <a:gd name="T80" fmla="*/ 433 w 509"/>
                  <a:gd name="T81" fmla="*/ 586 h 669"/>
                  <a:gd name="T82" fmla="*/ 464 w 509"/>
                  <a:gd name="T83" fmla="*/ 595 h 669"/>
                  <a:gd name="T84" fmla="*/ 496 w 509"/>
                  <a:gd name="T85" fmla="*/ 605 h 669"/>
                  <a:gd name="T86" fmla="*/ 504 w 509"/>
                  <a:gd name="T87" fmla="*/ 608 h 669"/>
                  <a:gd name="T88" fmla="*/ 471 w 509"/>
                  <a:gd name="T89" fmla="*/ 627 h 669"/>
                  <a:gd name="T90" fmla="*/ 456 w 509"/>
                  <a:gd name="T91" fmla="*/ 656 h 669"/>
                  <a:gd name="T92" fmla="*/ 439 w 509"/>
                  <a:gd name="T93" fmla="*/ 662 h 669"/>
                  <a:gd name="T94" fmla="*/ 412 w 509"/>
                  <a:gd name="T95" fmla="*/ 648 h 669"/>
                  <a:gd name="T96" fmla="*/ 386 w 509"/>
                  <a:gd name="T97" fmla="*/ 639 h 669"/>
                  <a:gd name="T98" fmla="*/ 357 w 509"/>
                  <a:gd name="T99" fmla="*/ 627 h 669"/>
                  <a:gd name="T100" fmla="*/ 327 w 509"/>
                  <a:gd name="T101" fmla="*/ 622 h 669"/>
                  <a:gd name="T102" fmla="*/ 298 w 509"/>
                  <a:gd name="T103" fmla="*/ 618 h 669"/>
                  <a:gd name="T104" fmla="*/ 274 w 509"/>
                  <a:gd name="T105" fmla="*/ 624 h 669"/>
                  <a:gd name="T106" fmla="*/ 239 w 509"/>
                  <a:gd name="T107" fmla="*/ 650 h 669"/>
                  <a:gd name="T108" fmla="*/ 211 w 509"/>
                  <a:gd name="T109" fmla="*/ 662 h 669"/>
                  <a:gd name="T110" fmla="*/ 188 w 509"/>
                  <a:gd name="T111" fmla="*/ 658 h 669"/>
                  <a:gd name="T112" fmla="*/ 163 w 509"/>
                  <a:gd name="T113" fmla="*/ 643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9" h="669">
                    <a:moveTo>
                      <a:pt x="161" y="641"/>
                    </a:moveTo>
                    <a:lnTo>
                      <a:pt x="159" y="641"/>
                    </a:lnTo>
                    <a:lnTo>
                      <a:pt x="159" y="639"/>
                    </a:lnTo>
                    <a:lnTo>
                      <a:pt x="158" y="635"/>
                    </a:lnTo>
                    <a:lnTo>
                      <a:pt x="154" y="633"/>
                    </a:lnTo>
                    <a:lnTo>
                      <a:pt x="150" y="627"/>
                    </a:lnTo>
                    <a:lnTo>
                      <a:pt x="146" y="622"/>
                    </a:lnTo>
                    <a:lnTo>
                      <a:pt x="142" y="618"/>
                    </a:lnTo>
                    <a:lnTo>
                      <a:pt x="140" y="614"/>
                    </a:lnTo>
                    <a:lnTo>
                      <a:pt x="139" y="610"/>
                    </a:lnTo>
                    <a:lnTo>
                      <a:pt x="137" y="608"/>
                    </a:lnTo>
                    <a:lnTo>
                      <a:pt x="133" y="603"/>
                    </a:lnTo>
                    <a:lnTo>
                      <a:pt x="129" y="599"/>
                    </a:lnTo>
                    <a:lnTo>
                      <a:pt x="127" y="595"/>
                    </a:lnTo>
                    <a:lnTo>
                      <a:pt x="123" y="589"/>
                    </a:lnTo>
                    <a:lnTo>
                      <a:pt x="120" y="586"/>
                    </a:lnTo>
                    <a:lnTo>
                      <a:pt x="118" y="580"/>
                    </a:lnTo>
                    <a:lnTo>
                      <a:pt x="114" y="576"/>
                    </a:lnTo>
                    <a:lnTo>
                      <a:pt x="110" y="570"/>
                    </a:lnTo>
                    <a:lnTo>
                      <a:pt x="106" y="565"/>
                    </a:lnTo>
                    <a:lnTo>
                      <a:pt x="102" y="559"/>
                    </a:lnTo>
                    <a:lnTo>
                      <a:pt x="99" y="553"/>
                    </a:lnTo>
                    <a:lnTo>
                      <a:pt x="95" y="547"/>
                    </a:lnTo>
                    <a:lnTo>
                      <a:pt x="91" y="542"/>
                    </a:lnTo>
                    <a:lnTo>
                      <a:pt x="89" y="536"/>
                    </a:lnTo>
                    <a:lnTo>
                      <a:pt x="85" y="530"/>
                    </a:lnTo>
                    <a:lnTo>
                      <a:pt x="82" y="525"/>
                    </a:lnTo>
                    <a:lnTo>
                      <a:pt x="78" y="517"/>
                    </a:lnTo>
                    <a:lnTo>
                      <a:pt x="74" y="509"/>
                    </a:lnTo>
                    <a:lnTo>
                      <a:pt x="70" y="504"/>
                    </a:lnTo>
                    <a:lnTo>
                      <a:pt x="66" y="496"/>
                    </a:lnTo>
                    <a:lnTo>
                      <a:pt x="62" y="490"/>
                    </a:lnTo>
                    <a:lnTo>
                      <a:pt x="59" y="483"/>
                    </a:lnTo>
                    <a:lnTo>
                      <a:pt x="55" y="475"/>
                    </a:lnTo>
                    <a:lnTo>
                      <a:pt x="51" y="470"/>
                    </a:lnTo>
                    <a:lnTo>
                      <a:pt x="47" y="462"/>
                    </a:lnTo>
                    <a:lnTo>
                      <a:pt x="43" y="454"/>
                    </a:lnTo>
                    <a:lnTo>
                      <a:pt x="42" y="447"/>
                    </a:lnTo>
                    <a:lnTo>
                      <a:pt x="38" y="439"/>
                    </a:lnTo>
                    <a:lnTo>
                      <a:pt x="34" y="431"/>
                    </a:lnTo>
                    <a:lnTo>
                      <a:pt x="32" y="426"/>
                    </a:lnTo>
                    <a:lnTo>
                      <a:pt x="28" y="416"/>
                    </a:lnTo>
                    <a:lnTo>
                      <a:pt x="26" y="411"/>
                    </a:lnTo>
                    <a:lnTo>
                      <a:pt x="23" y="401"/>
                    </a:lnTo>
                    <a:lnTo>
                      <a:pt x="21" y="393"/>
                    </a:lnTo>
                    <a:lnTo>
                      <a:pt x="17" y="386"/>
                    </a:lnTo>
                    <a:lnTo>
                      <a:pt x="15" y="378"/>
                    </a:lnTo>
                    <a:lnTo>
                      <a:pt x="13" y="371"/>
                    </a:lnTo>
                    <a:lnTo>
                      <a:pt x="9" y="363"/>
                    </a:lnTo>
                    <a:lnTo>
                      <a:pt x="9" y="355"/>
                    </a:lnTo>
                    <a:lnTo>
                      <a:pt x="7" y="348"/>
                    </a:lnTo>
                    <a:lnTo>
                      <a:pt x="5" y="340"/>
                    </a:lnTo>
                    <a:lnTo>
                      <a:pt x="4" y="333"/>
                    </a:lnTo>
                    <a:lnTo>
                      <a:pt x="2" y="325"/>
                    </a:lnTo>
                    <a:lnTo>
                      <a:pt x="2" y="317"/>
                    </a:lnTo>
                    <a:lnTo>
                      <a:pt x="2" y="310"/>
                    </a:lnTo>
                    <a:lnTo>
                      <a:pt x="0" y="304"/>
                    </a:lnTo>
                    <a:lnTo>
                      <a:pt x="0" y="296"/>
                    </a:lnTo>
                    <a:lnTo>
                      <a:pt x="0" y="289"/>
                    </a:lnTo>
                    <a:lnTo>
                      <a:pt x="0" y="281"/>
                    </a:lnTo>
                    <a:lnTo>
                      <a:pt x="2" y="274"/>
                    </a:lnTo>
                    <a:lnTo>
                      <a:pt x="2" y="266"/>
                    </a:lnTo>
                    <a:lnTo>
                      <a:pt x="4" y="260"/>
                    </a:lnTo>
                    <a:lnTo>
                      <a:pt x="5" y="253"/>
                    </a:lnTo>
                    <a:lnTo>
                      <a:pt x="9" y="245"/>
                    </a:lnTo>
                    <a:lnTo>
                      <a:pt x="13" y="238"/>
                    </a:lnTo>
                    <a:lnTo>
                      <a:pt x="15" y="232"/>
                    </a:lnTo>
                    <a:lnTo>
                      <a:pt x="19" y="224"/>
                    </a:lnTo>
                    <a:lnTo>
                      <a:pt x="23" y="217"/>
                    </a:lnTo>
                    <a:lnTo>
                      <a:pt x="28" y="211"/>
                    </a:lnTo>
                    <a:lnTo>
                      <a:pt x="32" y="203"/>
                    </a:lnTo>
                    <a:lnTo>
                      <a:pt x="38" y="198"/>
                    </a:lnTo>
                    <a:lnTo>
                      <a:pt x="43" y="192"/>
                    </a:lnTo>
                    <a:lnTo>
                      <a:pt x="49" y="184"/>
                    </a:lnTo>
                    <a:lnTo>
                      <a:pt x="57" y="179"/>
                    </a:lnTo>
                    <a:lnTo>
                      <a:pt x="62" y="173"/>
                    </a:lnTo>
                    <a:lnTo>
                      <a:pt x="68" y="167"/>
                    </a:lnTo>
                    <a:lnTo>
                      <a:pt x="76" y="160"/>
                    </a:lnTo>
                    <a:lnTo>
                      <a:pt x="83" y="154"/>
                    </a:lnTo>
                    <a:lnTo>
                      <a:pt x="91" y="148"/>
                    </a:lnTo>
                    <a:lnTo>
                      <a:pt x="97" y="142"/>
                    </a:lnTo>
                    <a:lnTo>
                      <a:pt x="104" y="137"/>
                    </a:lnTo>
                    <a:lnTo>
                      <a:pt x="114" y="131"/>
                    </a:lnTo>
                    <a:lnTo>
                      <a:pt x="121" y="127"/>
                    </a:lnTo>
                    <a:lnTo>
                      <a:pt x="129" y="122"/>
                    </a:lnTo>
                    <a:lnTo>
                      <a:pt x="137" y="116"/>
                    </a:lnTo>
                    <a:lnTo>
                      <a:pt x="146" y="110"/>
                    </a:lnTo>
                    <a:lnTo>
                      <a:pt x="154" y="106"/>
                    </a:lnTo>
                    <a:lnTo>
                      <a:pt x="163" y="101"/>
                    </a:lnTo>
                    <a:lnTo>
                      <a:pt x="171" y="97"/>
                    </a:lnTo>
                    <a:lnTo>
                      <a:pt x="180" y="91"/>
                    </a:lnTo>
                    <a:lnTo>
                      <a:pt x="188" y="87"/>
                    </a:lnTo>
                    <a:lnTo>
                      <a:pt x="196" y="82"/>
                    </a:lnTo>
                    <a:lnTo>
                      <a:pt x="205" y="78"/>
                    </a:lnTo>
                    <a:lnTo>
                      <a:pt x="213" y="74"/>
                    </a:lnTo>
                    <a:lnTo>
                      <a:pt x="220" y="70"/>
                    </a:lnTo>
                    <a:lnTo>
                      <a:pt x="230" y="65"/>
                    </a:lnTo>
                    <a:lnTo>
                      <a:pt x="237" y="61"/>
                    </a:lnTo>
                    <a:lnTo>
                      <a:pt x="245" y="59"/>
                    </a:lnTo>
                    <a:lnTo>
                      <a:pt x="253" y="55"/>
                    </a:lnTo>
                    <a:lnTo>
                      <a:pt x="260" y="51"/>
                    </a:lnTo>
                    <a:lnTo>
                      <a:pt x="268" y="47"/>
                    </a:lnTo>
                    <a:lnTo>
                      <a:pt x="275" y="44"/>
                    </a:lnTo>
                    <a:lnTo>
                      <a:pt x="283" y="40"/>
                    </a:lnTo>
                    <a:lnTo>
                      <a:pt x="289" y="38"/>
                    </a:lnTo>
                    <a:lnTo>
                      <a:pt x="296" y="36"/>
                    </a:lnTo>
                    <a:lnTo>
                      <a:pt x="304" y="34"/>
                    </a:lnTo>
                    <a:lnTo>
                      <a:pt x="310" y="30"/>
                    </a:lnTo>
                    <a:lnTo>
                      <a:pt x="315" y="28"/>
                    </a:lnTo>
                    <a:lnTo>
                      <a:pt x="321" y="26"/>
                    </a:lnTo>
                    <a:lnTo>
                      <a:pt x="327" y="25"/>
                    </a:lnTo>
                    <a:lnTo>
                      <a:pt x="331" y="23"/>
                    </a:lnTo>
                    <a:lnTo>
                      <a:pt x="336" y="21"/>
                    </a:lnTo>
                    <a:lnTo>
                      <a:pt x="340" y="19"/>
                    </a:lnTo>
                    <a:lnTo>
                      <a:pt x="344" y="19"/>
                    </a:lnTo>
                    <a:lnTo>
                      <a:pt x="348" y="17"/>
                    </a:lnTo>
                    <a:lnTo>
                      <a:pt x="350" y="15"/>
                    </a:lnTo>
                    <a:lnTo>
                      <a:pt x="353" y="15"/>
                    </a:lnTo>
                    <a:lnTo>
                      <a:pt x="355" y="15"/>
                    </a:lnTo>
                    <a:lnTo>
                      <a:pt x="359" y="13"/>
                    </a:lnTo>
                    <a:lnTo>
                      <a:pt x="359" y="13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67" y="9"/>
                    </a:lnTo>
                    <a:lnTo>
                      <a:pt x="371" y="9"/>
                    </a:lnTo>
                    <a:lnTo>
                      <a:pt x="374" y="7"/>
                    </a:lnTo>
                    <a:lnTo>
                      <a:pt x="378" y="7"/>
                    </a:lnTo>
                    <a:lnTo>
                      <a:pt x="384" y="6"/>
                    </a:lnTo>
                    <a:lnTo>
                      <a:pt x="388" y="6"/>
                    </a:lnTo>
                    <a:lnTo>
                      <a:pt x="393" y="4"/>
                    </a:lnTo>
                    <a:lnTo>
                      <a:pt x="399" y="4"/>
                    </a:lnTo>
                    <a:lnTo>
                      <a:pt x="405" y="2"/>
                    </a:lnTo>
                    <a:lnTo>
                      <a:pt x="411" y="2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5" y="0"/>
                    </a:lnTo>
                    <a:lnTo>
                      <a:pt x="441" y="0"/>
                    </a:lnTo>
                    <a:lnTo>
                      <a:pt x="447" y="2"/>
                    </a:lnTo>
                    <a:lnTo>
                      <a:pt x="452" y="2"/>
                    </a:lnTo>
                    <a:lnTo>
                      <a:pt x="458" y="4"/>
                    </a:lnTo>
                    <a:lnTo>
                      <a:pt x="464" y="6"/>
                    </a:lnTo>
                    <a:lnTo>
                      <a:pt x="468" y="9"/>
                    </a:lnTo>
                    <a:lnTo>
                      <a:pt x="473" y="11"/>
                    </a:lnTo>
                    <a:lnTo>
                      <a:pt x="477" y="15"/>
                    </a:lnTo>
                    <a:lnTo>
                      <a:pt x="481" y="19"/>
                    </a:lnTo>
                    <a:lnTo>
                      <a:pt x="485" y="25"/>
                    </a:lnTo>
                    <a:lnTo>
                      <a:pt x="487" y="28"/>
                    </a:lnTo>
                    <a:lnTo>
                      <a:pt x="489" y="34"/>
                    </a:lnTo>
                    <a:lnTo>
                      <a:pt x="489" y="38"/>
                    </a:lnTo>
                    <a:lnTo>
                      <a:pt x="490" y="42"/>
                    </a:lnTo>
                    <a:lnTo>
                      <a:pt x="490" y="46"/>
                    </a:lnTo>
                    <a:lnTo>
                      <a:pt x="492" y="49"/>
                    </a:lnTo>
                    <a:lnTo>
                      <a:pt x="492" y="53"/>
                    </a:lnTo>
                    <a:lnTo>
                      <a:pt x="492" y="57"/>
                    </a:lnTo>
                    <a:lnTo>
                      <a:pt x="490" y="61"/>
                    </a:lnTo>
                    <a:lnTo>
                      <a:pt x="489" y="66"/>
                    </a:lnTo>
                    <a:lnTo>
                      <a:pt x="487" y="70"/>
                    </a:lnTo>
                    <a:lnTo>
                      <a:pt x="487" y="76"/>
                    </a:lnTo>
                    <a:lnTo>
                      <a:pt x="483" y="80"/>
                    </a:lnTo>
                    <a:lnTo>
                      <a:pt x="481" y="87"/>
                    </a:lnTo>
                    <a:lnTo>
                      <a:pt x="477" y="91"/>
                    </a:lnTo>
                    <a:lnTo>
                      <a:pt x="475" y="99"/>
                    </a:lnTo>
                    <a:lnTo>
                      <a:pt x="471" y="104"/>
                    </a:lnTo>
                    <a:lnTo>
                      <a:pt x="468" y="110"/>
                    </a:lnTo>
                    <a:lnTo>
                      <a:pt x="462" y="116"/>
                    </a:lnTo>
                    <a:lnTo>
                      <a:pt x="458" y="123"/>
                    </a:lnTo>
                    <a:lnTo>
                      <a:pt x="454" y="129"/>
                    </a:lnTo>
                    <a:lnTo>
                      <a:pt x="449" y="137"/>
                    </a:lnTo>
                    <a:lnTo>
                      <a:pt x="443" y="142"/>
                    </a:lnTo>
                    <a:lnTo>
                      <a:pt x="437" y="150"/>
                    </a:lnTo>
                    <a:lnTo>
                      <a:pt x="431" y="158"/>
                    </a:lnTo>
                    <a:lnTo>
                      <a:pt x="426" y="163"/>
                    </a:lnTo>
                    <a:lnTo>
                      <a:pt x="418" y="171"/>
                    </a:lnTo>
                    <a:lnTo>
                      <a:pt x="412" y="179"/>
                    </a:lnTo>
                    <a:lnTo>
                      <a:pt x="407" y="186"/>
                    </a:lnTo>
                    <a:lnTo>
                      <a:pt x="401" y="192"/>
                    </a:lnTo>
                    <a:lnTo>
                      <a:pt x="393" y="200"/>
                    </a:lnTo>
                    <a:lnTo>
                      <a:pt x="388" y="207"/>
                    </a:lnTo>
                    <a:lnTo>
                      <a:pt x="380" y="215"/>
                    </a:lnTo>
                    <a:lnTo>
                      <a:pt x="374" y="220"/>
                    </a:lnTo>
                    <a:lnTo>
                      <a:pt x="367" y="228"/>
                    </a:lnTo>
                    <a:lnTo>
                      <a:pt x="359" y="236"/>
                    </a:lnTo>
                    <a:lnTo>
                      <a:pt x="353" y="243"/>
                    </a:lnTo>
                    <a:lnTo>
                      <a:pt x="346" y="251"/>
                    </a:lnTo>
                    <a:lnTo>
                      <a:pt x="340" y="257"/>
                    </a:lnTo>
                    <a:lnTo>
                      <a:pt x="333" y="264"/>
                    </a:lnTo>
                    <a:lnTo>
                      <a:pt x="325" y="270"/>
                    </a:lnTo>
                    <a:lnTo>
                      <a:pt x="317" y="277"/>
                    </a:lnTo>
                    <a:lnTo>
                      <a:pt x="310" y="283"/>
                    </a:lnTo>
                    <a:lnTo>
                      <a:pt x="304" y="291"/>
                    </a:lnTo>
                    <a:lnTo>
                      <a:pt x="296" y="296"/>
                    </a:lnTo>
                    <a:lnTo>
                      <a:pt x="291" y="304"/>
                    </a:lnTo>
                    <a:lnTo>
                      <a:pt x="283" y="310"/>
                    </a:lnTo>
                    <a:lnTo>
                      <a:pt x="277" y="316"/>
                    </a:lnTo>
                    <a:lnTo>
                      <a:pt x="270" y="321"/>
                    </a:lnTo>
                    <a:lnTo>
                      <a:pt x="264" y="327"/>
                    </a:lnTo>
                    <a:lnTo>
                      <a:pt x="258" y="333"/>
                    </a:lnTo>
                    <a:lnTo>
                      <a:pt x="253" y="338"/>
                    </a:lnTo>
                    <a:lnTo>
                      <a:pt x="247" y="342"/>
                    </a:lnTo>
                    <a:lnTo>
                      <a:pt x="243" y="348"/>
                    </a:lnTo>
                    <a:lnTo>
                      <a:pt x="237" y="352"/>
                    </a:lnTo>
                    <a:lnTo>
                      <a:pt x="232" y="357"/>
                    </a:lnTo>
                    <a:lnTo>
                      <a:pt x="228" y="361"/>
                    </a:lnTo>
                    <a:lnTo>
                      <a:pt x="222" y="365"/>
                    </a:lnTo>
                    <a:lnTo>
                      <a:pt x="218" y="369"/>
                    </a:lnTo>
                    <a:lnTo>
                      <a:pt x="215" y="373"/>
                    </a:lnTo>
                    <a:lnTo>
                      <a:pt x="211" y="374"/>
                    </a:lnTo>
                    <a:lnTo>
                      <a:pt x="209" y="378"/>
                    </a:lnTo>
                    <a:lnTo>
                      <a:pt x="201" y="384"/>
                    </a:lnTo>
                    <a:lnTo>
                      <a:pt x="198" y="388"/>
                    </a:lnTo>
                    <a:lnTo>
                      <a:pt x="196" y="390"/>
                    </a:lnTo>
                    <a:lnTo>
                      <a:pt x="196" y="392"/>
                    </a:lnTo>
                    <a:lnTo>
                      <a:pt x="196" y="392"/>
                    </a:lnTo>
                    <a:lnTo>
                      <a:pt x="198" y="395"/>
                    </a:lnTo>
                    <a:lnTo>
                      <a:pt x="198" y="399"/>
                    </a:lnTo>
                    <a:lnTo>
                      <a:pt x="199" y="403"/>
                    </a:lnTo>
                    <a:lnTo>
                      <a:pt x="201" y="407"/>
                    </a:lnTo>
                    <a:lnTo>
                      <a:pt x="203" y="412"/>
                    </a:lnTo>
                    <a:lnTo>
                      <a:pt x="205" y="416"/>
                    </a:lnTo>
                    <a:lnTo>
                      <a:pt x="207" y="422"/>
                    </a:lnTo>
                    <a:lnTo>
                      <a:pt x="209" y="428"/>
                    </a:lnTo>
                    <a:lnTo>
                      <a:pt x="213" y="435"/>
                    </a:lnTo>
                    <a:lnTo>
                      <a:pt x="215" y="437"/>
                    </a:lnTo>
                    <a:lnTo>
                      <a:pt x="217" y="441"/>
                    </a:lnTo>
                    <a:lnTo>
                      <a:pt x="218" y="445"/>
                    </a:lnTo>
                    <a:lnTo>
                      <a:pt x="220" y="449"/>
                    </a:lnTo>
                    <a:lnTo>
                      <a:pt x="220" y="452"/>
                    </a:lnTo>
                    <a:lnTo>
                      <a:pt x="222" y="454"/>
                    </a:lnTo>
                    <a:lnTo>
                      <a:pt x="226" y="458"/>
                    </a:lnTo>
                    <a:lnTo>
                      <a:pt x="228" y="462"/>
                    </a:lnTo>
                    <a:lnTo>
                      <a:pt x="230" y="466"/>
                    </a:lnTo>
                    <a:lnTo>
                      <a:pt x="232" y="470"/>
                    </a:lnTo>
                    <a:lnTo>
                      <a:pt x="234" y="473"/>
                    </a:lnTo>
                    <a:lnTo>
                      <a:pt x="236" y="475"/>
                    </a:lnTo>
                    <a:lnTo>
                      <a:pt x="237" y="479"/>
                    </a:lnTo>
                    <a:lnTo>
                      <a:pt x="241" y="483"/>
                    </a:lnTo>
                    <a:lnTo>
                      <a:pt x="243" y="487"/>
                    </a:lnTo>
                    <a:lnTo>
                      <a:pt x="247" y="490"/>
                    </a:lnTo>
                    <a:lnTo>
                      <a:pt x="249" y="494"/>
                    </a:lnTo>
                    <a:lnTo>
                      <a:pt x="251" y="496"/>
                    </a:lnTo>
                    <a:lnTo>
                      <a:pt x="255" y="500"/>
                    </a:lnTo>
                    <a:lnTo>
                      <a:pt x="258" y="504"/>
                    </a:lnTo>
                    <a:lnTo>
                      <a:pt x="260" y="508"/>
                    </a:lnTo>
                    <a:lnTo>
                      <a:pt x="264" y="511"/>
                    </a:lnTo>
                    <a:lnTo>
                      <a:pt x="268" y="515"/>
                    </a:lnTo>
                    <a:lnTo>
                      <a:pt x="270" y="517"/>
                    </a:lnTo>
                    <a:lnTo>
                      <a:pt x="274" y="521"/>
                    </a:lnTo>
                    <a:lnTo>
                      <a:pt x="277" y="525"/>
                    </a:lnTo>
                    <a:lnTo>
                      <a:pt x="281" y="527"/>
                    </a:lnTo>
                    <a:lnTo>
                      <a:pt x="285" y="530"/>
                    </a:lnTo>
                    <a:lnTo>
                      <a:pt x="289" y="532"/>
                    </a:lnTo>
                    <a:lnTo>
                      <a:pt x="291" y="534"/>
                    </a:lnTo>
                    <a:lnTo>
                      <a:pt x="296" y="538"/>
                    </a:lnTo>
                    <a:lnTo>
                      <a:pt x="300" y="542"/>
                    </a:lnTo>
                    <a:lnTo>
                      <a:pt x="304" y="544"/>
                    </a:lnTo>
                    <a:lnTo>
                      <a:pt x="308" y="546"/>
                    </a:lnTo>
                    <a:lnTo>
                      <a:pt x="312" y="547"/>
                    </a:lnTo>
                    <a:lnTo>
                      <a:pt x="317" y="549"/>
                    </a:lnTo>
                    <a:lnTo>
                      <a:pt x="321" y="551"/>
                    </a:lnTo>
                    <a:lnTo>
                      <a:pt x="325" y="553"/>
                    </a:lnTo>
                    <a:lnTo>
                      <a:pt x="331" y="555"/>
                    </a:lnTo>
                    <a:lnTo>
                      <a:pt x="334" y="557"/>
                    </a:lnTo>
                    <a:lnTo>
                      <a:pt x="340" y="557"/>
                    </a:lnTo>
                    <a:lnTo>
                      <a:pt x="344" y="559"/>
                    </a:lnTo>
                    <a:lnTo>
                      <a:pt x="348" y="561"/>
                    </a:lnTo>
                    <a:lnTo>
                      <a:pt x="352" y="563"/>
                    </a:lnTo>
                    <a:lnTo>
                      <a:pt x="357" y="563"/>
                    </a:lnTo>
                    <a:lnTo>
                      <a:pt x="361" y="565"/>
                    </a:lnTo>
                    <a:lnTo>
                      <a:pt x="365" y="566"/>
                    </a:lnTo>
                    <a:lnTo>
                      <a:pt x="371" y="566"/>
                    </a:lnTo>
                    <a:lnTo>
                      <a:pt x="374" y="568"/>
                    </a:lnTo>
                    <a:lnTo>
                      <a:pt x="378" y="568"/>
                    </a:lnTo>
                    <a:lnTo>
                      <a:pt x="382" y="570"/>
                    </a:lnTo>
                    <a:lnTo>
                      <a:pt x="388" y="572"/>
                    </a:lnTo>
                    <a:lnTo>
                      <a:pt x="392" y="572"/>
                    </a:lnTo>
                    <a:lnTo>
                      <a:pt x="395" y="574"/>
                    </a:lnTo>
                    <a:lnTo>
                      <a:pt x="399" y="576"/>
                    </a:lnTo>
                    <a:lnTo>
                      <a:pt x="403" y="576"/>
                    </a:lnTo>
                    <a:lnTo>
                      <a:pt x="407" y="578"/>
                    </a:lnTo>
                    <a:lnTo>
                      <a:pt x="411" y="578"/>
                    </a:lnTo>
                    <a:lnTo>
                      <a:pt x="414" y="580"/>
                    </a:lnTo>
                    <a:lnTo>
                      <a:pt x="418" y="582"/>
                    </a:lnTo>
                    <a:lnTo>
                      <a:pt x="422" y="582"/>
                    </a:lnTo>
                    <a:lnTo>
                      <a:pt x="426" y="584"/>
                    </a:lnTo>
                    <a:lnTo>
                      <a:pt x="430" y="584"/>
                    </a:lnTo>
                    <a:lnTo>
                      <a:pt x="433" y="586"/>
                    </a:lnTo>
                    <a:lnTo>
                      <a:pt x="435" y="586"/>
                    </a:lnTo>
                    <a:lnTo>
                      <a:pt x="439" y="587"/>
                    </a:lnTo>
                    <a:lnTo>
                      <a:pt x="443" y="587"/>
                    </a:lnTo>
                    <a:lnTo>
                      <a:pt x="447" y="589"/>
                    </a:lnTo>
                    <a:lnTo>
                      <a:pt x="452" y="591"/>
                    </a:lnTo>
                    <a:lnTo>
                      <a:pt x="458" y="593"/>
                    </a:lnTo>
                    <a:lnTo>
                      <a:pt x="464" y="595"/>
                    </a:lnTo>
                    <a:lnTo>
                      <a:pt x="469" y="597"/>
                    </a:lnTo>
                    <a:lnTo>
                      <a:pt x="475" y="597"/>
                    </a:lnTo>
                    <a:lnTo>
                      <a:pt x="479" y="599"/>
                    </a:lnTo>
                    <a:lnTo>
                      <a:pt x="485" y="601"/>
                    </a:lnTo>
                    <a:lnTo>
                      <a:pt x="489" y="603"/>
                    </a:lnTo>
                    <a:lnTo>
                      <a:pt x="492" y="603"/>
                    </a:lnTo>
                    <a:lnTo>
                      <a:pt x="496" y="605"/>
                    </a:lnTo>
                    <a:lnTo>
                      <a:pt x="502" y="606"/>
                    </a:lnTo>
                    <a:lnTo>
                      <a:pt x="506" y="608"/>
                    </a:lnTo>
                    <a:lnTo>
                      <a:pt x="509" y="608"/>
                    </a:lnTo>
                    <a:lnTo>
                      <a:pt x="509" y="608"/>
                    </a:lnTo>
                    <a:lnTo>
                      <a:pt x="509" y="608"/>
                    </a:lnTo>
                    <a:lnTo>
                      <a:pt x="508" y="608"/>
                    </a:lnTo>
                    <a:lnTo>
                      <a:pt x="504" y="608"/>
                    </a:lnTo>
                    <a:lnTo>
                      <a:pt x="502" y="610"/>
                    </a:lnTo>
                    <a:lnTo>
                      <a:pt x="496" y="612"/>
                    </a:lnTo>
                    <a:lnTo>
                      <a:pt x="492" y="614"/>
                    </a:lnTo>
                    <a:lnTo>
                      <a:pt x="487" y="616"/>
                    </a:lnTo>
                    <a:lnTo>
                      <a:pt x="483" y="620"/>
                    </a:lnTo>
                    <a:lnTo>
                      <a:pt x="477" y="622"/>
                    </a:lnTo>
                    <a:lnTo>
                      <a:pt x="471" y="627"/>
                    </a:lnTo>
                    <a:lnTo>
                      <a:pt x="468" y="631"/>
                    </a:lnTo>
                    <a:lnTo>
                      <a:pt x="464" y="637"/>
                    </a:lnTo>
                    <a:lnTo>
                      <a:pt x="460" y="641"/>
                    </a:lnTo>
                    <a:lnTo>
                      <a:pt x="458" y="644"/>
                    </a:lnTo>
                    <a:lnTo>
                      <a:pt x="458" y="646"/>
                    </a:lnTo>
                    <a:lnTo>
                      <a:pt x="456" y="652"/>
                    </a:lnTo>
                    <a:lnTo>
                      <a:pt x="456" y="656"/>
                    </a:lnTo>
                    <a:lnTo>
                      <a:pt x="454" y="660"/>
                    </a:lnTo>
                    <a:lnTo>
                      <a:pt x="454" y="665"/>
                    </a:lnTo>
                    <a:lnTo>
                      <a:pt x="454" y="669"/>
                    </a:lnTo>
                    <a:lnTo>
                      <a:pt x="452" y="669"/>
                    </a:lnTo>
                    <a:lnTo>
                      <a:pt x="447" y="665"/>
                    </a:lnTo>
                    <a:lnTo>
                      <a:pt x="443" y="663"/>
                    </a:lnTo>
                    <a:lnTo>
                      <a:pt x="439" y="662"/>
                    </a:lnTo>
                    <a:lnTo>
                      <a:pt x="433" y="660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2" y="654"/>
                    </a:lnTo>
                    <a:lnTo>
                      <a:pt x="418" y="652"/>
                    </a:lnTo>
                    <a:lnTo>
                      <a:pt x="416" y="650"/>
                    </a:lnTo>
                    <a:lnTo>
                      <a:pt x="412" y="648"/>
                    </a:lnTo>
                    <a:lnTo>
                      <a:pt x="409" y="648"/>
                    </a:lnTo>
                    <a:lnTo>
                      <a:pt x="405" y="646"/>
                    </a:lnTo>
                    <a:lnTo>
                      <a:pt x="403" y="644"/>
                    </a:lnTo>
                    <a:lnTo>
                      <a:pt x="399" y="643"/>
                    </a:lnTo>
                    <a:lnTo>
                      <a:pt x="393" y="641"/>
                    </a:lnTo>
                    <a:lnTo>
                      <a:pt x="390" y="639"/>
                    </a:lnTo>
                    <a:lnTo>
                      <a:pt x="386" y="639"/>
                    </a:lnTo>
                    <a:lnTo>
                      <a:pt x="382" y="637"/>
                    </a:lnTo>
                    <a:lnTo>
                      <a:pt x="378" y="635"/>
                    </a:lnTo>
                    <a:lnTo>
                      <a:pt x="374" y="635"/>
                    </a:lnTo>
                    <a:lnTo>
                      <a:pt x="371" y="633"/>
                    </a:lnTo>
                    <a:lnTo>
                      <a:pt x="365" y="631"/>
                    </a:lnTo>
                    <a:lnTo>
                      <a:pt x="361" y="629"/>
                    </a:lnTo>
                    <a:lnTo>
                      <a:pt x="357" y="627"/>
                    </a:lnTo>
                    <a:lnTo>
                      <a:pt x="353" y="627"/>
                    </a:lnTo>
                    <a:lnTo>
                      <a:pt x="348" y="625"/>
                    </a:lnTo>
                    <a:lnTo>
                      <a:pt x="344" y="625"/>
                    </a:lnTo>
                    <a:lnTo>
                      <a:pt x="340" y="624"/>
                    </a:lnTo>
                    <a:lnTo>
                      <a:pt x="336" y="624"/>
                    </a:lnTo>
                    <a:lnTo>
                      <a:pt x="331" y="622"/>
                    </a:lnTo>
                    <a:lnTo>
                      <a:pt x="327" y="622"/>
                    </a:lnTo>
                    <a:lnTo>
                      <a:pt x="323" y="620"/>
                    </a:lnTo>
                    <a:lnTo>
                      <a:pt x="317" y="620"/>
                    </a:lnTo>
                    <a:lnTo>
                      <a:pt x="314" y="620"/>
                    </a:lnTo>
                    <a:lnTo>
                      <a:pt x="310" y="620"/>
                    </a:lnTo>
                    <a:lnTo>
                      <a:pt x="306" y="620"/>
                    </a:lnTo>
                    <a:lnTo>
                      <a:pt x="302" y="620"/>
                    </a:lnTo>
                    <a:lnTo>
                      <a:pt x="298" y="618"/>
                    </a:lnTo>
                    <a:lnTo>
                      <a:pt x="295" y="618"/>
                    </a:lnTo>
                    <a:lnTo>
                      <a:pt x="291" y="618"/>
                    </a:lnTo>
                    <a:lnTo>
                      <a:pt x="287" y="620"/>
                    </a:lnTo>
                    <a:lnTo>
                      <a:pt x="283" y="620"/>
                    </a:lnTo>
                    <a:lnTo>
                      <a:pt x="279" y="620"/>
                    </a:lnTo>
                    <a:lnTo>
                      <a:pt x="277" y="622"/>
                    </a:lnTo>
                    <a:lnTo>
                      <a:pt x="274" y="624"/>
                    </a:lnTo>
                    <a:lnTo>
                      <a:pt x="268" y="625"/>
                    </a:lnTo>
                    <a:lnTo>
                      <a:pt x="262" y="627"/>
                    </a:lnTo>
                    <a:lnTo>
                      <a:pt x="256" y="633"/>
                    </a:lnTo>
                    <a:lnTo>
                      <a:pt x="253" y="637"/>
                    </a:lnTo>
                    <a:lnTo>
                      <a:pt x="249" y="643"/>
                    </a:lnTo>
                    <a:lnTo>
                      <a:pt x="245" y="646"/>
                    </a:lnTo>
                    <a:lnTo>
                      <a:pt x="239" y="650"/>
                    </a:lnTo>
                    <a:lnTo>
                      <a:pt x="236" y="654"/>
                    </a:lnTo>
                    <a:lnTo>
                      <a:pt x="232" y="656"/>
                    </a:lnTo>
                    <a:lnTo>
                      <a:pt x="228" y="658"/>
                    </a:lnTo>
                    <a:lnTo>
                      <a:pt x="224" y="660"/>
                    </a:lnTo>
                    <a:lnTo>
                      <a:pt x="220" y="662"/>
                    </a:lnTo>
                    <a:lnTo>
                      <a:pt x="217" y="662"/>
                    </a:lnTo>
                    <a:lnTo>
                      <a:pt x="211" y="662"/>
                    </a:lnTo>
                    <a:lnTo>
                      <a:pt x="209" y="662"/>
                    </a:lnTo>
                    <a:lnTo>
                      <a:pt x="205" y="662"/>
                    </a:lnTo>
                    <a:lnTo>
                      <a:pt x="201" y="662"/>
                    </a:lnTo>
                    <a:lnTo>
                      <a:pt x="198" y="662"/>
                    </a:lnTo>
                    <a:lnTo>
                      <a:pt x="194" y="660"/>
                    </a:lnTo>
                    <a:lnTo>
                      <a:pt x="190" y="660"/>
                    </a:lnTo>
                    <a:lnTo>
                      <a:pt x="188" y="658"/>
                    </a:lnTo>
                    <a:lnTo>
                      <a:pt x="184" y="658"/>
                    </a:lnTo>
                    <a:lnTo>
                      <a:pt x="180" y="656"/>
                    </a:lnTo>
                    <a:lnTo>
                      <a:pt x="179" y="654"/>
                    </a:lnTo>
                    <a:lnTo>
                      <a:pt x="173" y="650"/>
                    </a:lnTo>
                    <a:lnTo>
                      <a:pt x="169" y="648"/>
                    </a:lnTo>
                    <a:lnTo>
                      <a:pt x="165" y="644"/>
                    </a:lnTo>
                    <a:lnTo>
                      <a:pt x="163" y="643"/>
                    </a:lnTo>
                    <a:lnTo>
                      <a:pt x="161" y="641"/>
                    </a:lnTo>
                    <a:lnTo>
                      <a:pt x="161" y="6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auto">
              <a:xfrm>
                <a:off x="5314950" y="4470399"/>
                <a:ext cx="457200" cy="633413"/>
              </a:xfrm>
              <a:custGeom>
                <a:avLst/>
                <a:gdLst>
                  <a:gd name="T0" fmla="*/ 122 w 577"/>
                  <a:gd name="T1" fmla="*/ 160 h 799"/>
                  <a:gd name="T2" fmla="*/ 143 w 577"/>
                  <a:gd name="T3" fmla="*/ 135 h 799"/>
                  <a:gd name="T4" fmla="*/ 168 w 577"/>
                  <a:gd name="T5" fmla="*/ 109 h 799"/>
                  <a:gd name="T6" fmla="*/ 196 w 577"/>
                  <a:gd name="T7" fmla="*/ 82 h 799"/>
                  <a:gd name="T8" fmla="*/ 230 w 577"/>
                  <a:gd name="T9" fmla="*/ 55 h 799"/>
                  <a:gd name="T10" fmla="*/ 263 w 577"/>
                  <a:gd name="T11" fmla="*/ 31 h 799"/>
                  <a:gd name="T12" fmla="*/ 299 w 577"/>
                  <a:gd name="T13" fmla="*/ 12 h 799"/>
                  <a:gd name="T14" fmla="*/ 333 w 577"/>
                  <a:gd name="T15" fmla="*/ 2 h 799"/>
                  <a:gd name="T16" fmla="*/ 364 w 577"/>
                  <a:gd name="T17" fmla="*/ 2 h 799"/>
                  <a:gd name="T18" fmla="*/ 392 w 577"/>
                  <a:gd name="T19" fmla="*/ 15 h 799"/>
                  <a:gd name="T20" fmla="*/ 419 w 577"/>
                  <a:gd name="T21" fmla="*/ 40 h 799"/>
                  <a:gd name="T22" fmla="*/ 443 w 577"/>
                  <a:gd name="T23" fmla="*/ 71 h 799"/>
                  <a:gd name="T24" fmla="*/ 468 w 577"/>
                  <a:gd name="T25" fmla="*/ 107 h 799"/>
                  <a:gd name="T26" fmla="*/ 491 w 577"/>
                  <a:gd name="T27" fmla="*/ 147 h 799"/>
                  <a:gd name="T28" fmla="*/ 512 w 577"/>
                  <a:gd name="T29" fmla="*/ 187 h 799"/>
                  <a:gd name="T30" fmla="*/ 531 w 577"/>
                  <a:gd name="T31" fmla="*/ 225 h 799"/>
                  <a:gd name="T32" fmla="*/ 546 w 577"/>
                  <a:gd name="T33" fmla="*/ 259 h 799"/>
                  <a:gd name="T34" fmla="*/ 558 w 577"/>
                  <a:gd name="T35" fmla="*/ 287 h 799"/>
                  <a:gd name="T36" fmla="*/ 565 w 577"/>
                  <a:gd name="T37" fmla="*/ 310 h 799"/>
                  <a:gd name="T38" fmla="*/ 571 w 577"/>
                  <a:gd name="T39" fmla="*/ 323 h 799"/>
                  <a:gd name="T40" fmla="*/ 575 w 577"/>
                  <a:gd name="T41" fmla="*/ 342 h 799"/>
                  <a:gd name="T42" fmla="*/ 577 w 577"/>
                  <a:gd name="T43" fmla="*/ 367 h 799"/>
                  <a:gd name="T44" fmla="*/ 577 w 577"/>
                  <a:gd name="T45" fmla="*/ 390 h 799"/>
                  <a:gd name="T46" fmla="*/ 571 w 577"/>
                  <a:gd name="T47" fmla="*/ 413 h 799"/>
                  <a:gd name="T48" fmla="*/ 563 w 577"/>
                  <a:gd name="T49" fmla="*/ 439 h 799"/>
                  <a:gd name="T50" fmla="*/ 552 w 577"/>
                  <a:gd name="T51" fmla="*/ 470 h 799"/>
                  <a:gd name="T52" fmla="*/ 533 w 577"/>
                  <a:gd name="T53" fmla="*/ 502 h 799"/>
                  <a:gd name="T54" fmla="*/ 510 w 577"/>
                  <a:gd name="T55" fmla="*/ 536 h 799"/>
                  <a:gd name="T56" fmla="*/ 480 w 577"/>
                  <a:gd name="T57" fmla="*/ 573 h 799"/>
                  <a:gd name="T58" fmla="*/ 449 w 577"/>
                  <a:gd name="T59" fmla="*/ 607 h 799"/>
                  <a:gd name="T60" fmla="*/ 419 w 577"/>
                  <a:gd name="T61" fmla="*/ 641 h 799"/>
                  <a:gd name="T62" fmla="*/ 388 w 577"/>
                  <a:gd name="T63" fmla="*/ 673 h 799"/>
                  <a:gd name="T64" fmla="*/ 360 w 577"/>
                  <a:gd name="T65" fmla="*/ 704 h 799"/>
                  <a:gd name="T66" fmla="*/ 333 w 577"/>
                  <a:gd name="T67" fmla="*/ 730 h 799"/>
                  <a:gd name="T68" fmla="*/ 308 w 577"/>
                  <a:gd name="T69" fmla="*/ 753 h 799"/>
                  <a:gd name="T70" fmla="*/ 282 w 577"/>
                  <a:gd name="T71" fmla="*/ 782 h 799"/>
                  <a:gd name="T72" fmla="*/ 185 w 577"/>
                  <a:gd name="T73" fmla="*/ 786 h 799"/>
                  <a:gd name="T74" fmla="*/ 162 w 577"/>
                  <a:gd name="T75" fmla="*/ 768 h 799"/>
                  <a:gd name="T76" fmla="*/ 139 w 577"/>
                  <a:gd name="T77" fmla="*/ 746 h 799"/>
                  <a:gd name="T78" fmla="*/ 116 w 577"/>
                  <a:gd name="T79" fmla="*/ 717 h 799"/>
                  <a:gd name="T80" fmla="*/ 103 w 577"/>
                  <a:gd name="T81" fmla="*/ 687 h 799"/>
                  <a:gd name="T82" fmla="*/ 107 w 577"/>
                  <a:gd name="T83" fmla="*/ 666 h 799"/>
                  <a:gd name="T84" fmla="*/ 130 w 577"/>
                  <a:gd name="T85" fmla="*/ 649 h 799"/>
                  <a:gd name="T86" fmla="*/ 160 w 577"/>
                  <a:gd name="T87" fmla="*/ 626 h 799"/>
                  <a:gd name="T88" fmla="*/ 198 w 577"/>
                  <a:gd name="T89" fmla="*/ 597 h 799"/>
                  <a:gd name="T90" fmla="*/ 240 w 577"/>
                  <a:gd name="T91" fmla="*/ 563 h 799"/>
                  <a:gd name="T92" fmla="*/ 282 w 577"/>
                  <a:gd name="T93" fmla="*/ 527 h 799"/>
                  <a:gd name="T94" fmla="*/ 322 w 577"/>
                  <a:gd name="T95" fmla="*/ 485 h 799"/>
                  <a:gd name="T96" fmla="*/ 356 w 577"/>
                  <a:gd name="T97" fmla="*/ 445 h 799"/>
                  <a:gd name="T98" fmla="*/ 383 w 577"/>
                  <a:gd name="T99" fmla="*/ 403 h 799"/>
                  <a:gd name="T100" fmla="*/ 400 w 577"/>
                  <a:gd name="T101" fmla="*/ 363 h 799"/>
                  <a:gd name="T102" fmla="*/ 402 w 577"/>
                  <a:gd name="T103" fmla="*/ 325 h 799"/>
                  <a:gd name="T104" fmla="*/ 388 w 577"/>
                  <a:gd name="T105" fmla="*/ 303 h 799"/>
                  <a:gd name="T106" fmla="*/ 360 w 577"/>
                  <a:gd name="T107" fmla="*/ 295 h 799"/>
                  <a:gd name="T108" fmla="*/ 322 w 577"/>
                  <a:gd name="T109" fmla="*/ 299 h 799"/>
                  <a:gd name="T110" fmla="*/ 276 w 577"/>
                  <a:gd name="T111" fmla="*/ 312 h 799"/>
                  <a:gd name="T112" fmla="*/ 227 w 577"/>
                  <a:gd name="T113" fmla="*/ 331 h 799"/>
                  <a:gd name="T114" fmla="*/ 177 w 577"/>
                  <a:gd name="T115" fmla="*/ 354 h 799"/>
                  <a:gd name="T116" fmla="*/ 133 w 577"/>
                  <a:gd name="T117" fmla="*/ 377 h 799"/>
                  <a:gd name="T118" fmla="*/ 94 w 577"/>
                  <a:gd name="T119" fmla="*/ 398 h 799"/>
                  <a:gd name="T120" fmla="*/ 67 w 577"/>
                  <a:gd name="T121" fmla="*/ 415 h 799"/>
                  <a:gd name="T122" fmla="*/ 52 w 577"/>
                  <a:gd name="T123" fmla="*/ 424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7" h="799">
                    <a:moveTo>
                      <a:pt x="111" y="175"/>
                    </a:moveTo>
                    <a:lnTo>
                      <a:pt x="111" y="173"/>
                    </a:lnTo>
                    <a:lnTo>
                      <a:pt x="113" y="171"/>
                    </a:lnTo>
                    <a:lnTo>
                      <a:pt x="114" y="168"/>
                    </a:lnTo>
                    <a:lnTo>
                      <a:pt x="118" y="164"/>
                    </a:lnTo>
                    <a:lnTo>
                      <a:pt x="122" y="160"/>
                    </a:lnTo>
                    <a:lnTo>
                      <a:pt x="128" y="152"/>
                    </a:lnTo>
                    <a:lnTo>
                      <a:pt x="130" y="150"/>
                    </a:lnTo>
                    <a:lnTo>
                      <a:pt x="133" y="147"/>
                    </a:lnTo>
                    <a:lnTo>
                      <a:pt x="137" y="143"/>
                    </a:lnTo>
                    <a:lnTo>
                      <a:pt x="141" y="139"/>
                    </a:lnTo>
                    <a:lnTo>
                      <a:pt x="143" y="135"/>
                    </a:lnTo>
                    <a:lnTo>
                      <a:pt x="147" y="131"/>
                    </a:lnTo>
                    <a:lnTo>
                      <a:pt x="151" y="128"/>
                    </a:lnTo>
                    <a:lnTo>
                      <a:pt x="154" y="122"/>
                    </a:lnTo>
                    <a:lnTo>
                      <a:pt x="158" y="118"/>
                    </a:lnTo>
                    <a:lnTo>
                      <a:pt x="164" y="114"/>
                    </a:lnTo>
                    <a:lnTo>
                      <a:pt x="168" y="109"/>
                    </a:lnTo>
                    <a:lnTo>
                      <a:pt x="172" y="105"/>
                    </a:lnTo>
                    <a:lnTo>
                      <a:pt x="177" y="101"/>
                    </a:lnTo>
                    <a:lnTo>
                      <a:pt x="181" y="95"/>
                    </a:lnTo>
                    <a:lnTo>
                      <a:pt x="187" y="92"/>
                    </a:lnTo>
                    <a:lnTo>
                      <a:pt x="192" y="88"/>
                    </a:lnTo>
                    <a:lnTo>
                      <a:pt x="196" y="82"/>
                    </a:lnTo>
                    <a:lnTo>
                      <a:pt x="202" y="78"/>
                    </a:lnTo>
                    <a:lnTo>
                      <a:pt x="208" y="72"/>
                    </a:lnTo>
                    <a:lnTo>
                      <a:pt x="213" y="69"/>
                    </a:lnTo>
                    <a:lnTo>
                      <a:pt x="219" y="63"/>
                    </a:lnTo>
                    <a:lnTo>
                      <a:pt x="225" y="59"/>
                    </a:lnTo>
                    <a:lnTo>
                      <a:pt x="230" y="55"/>
                    </a:lnTo>
                    <a:lnTo>
                      <a:pt x="234" y="52"/>
                    </a:lnTo>
                    <a:lnTo>
                      <a:pt x="240" y="46"/>
                    </a:lnTo>
                    <a:lnTo>
                      <a:pt x="246" y="42"/>
                    </a:lnTo>
                    <a:lnTo>
                      <a:pt x="253" y="38"/>
                    </a:lnTo>
                    <a:lnTo>
                      <a:pt x="259" y="34"/>
                    </a:lnTo>
                    <a:lnTo>
                      <a:pt x="263" y="31"/>
                    </a:lnTo>
                    <a:lnTo>
                      <a:pt x="270" y="27"/>
                    </a:lnTo>
                    <a:lnTo>
                      <a:pt x="276" y="23"/>
                    </a:lnTo>
                    <a:lnTo>
                      <a:pt x="282" y="21"/>
                    </a:lnTo>
                    <a:lnTo>
                      <a:pt x="288" y="17"/>
                    </a:lnTo>
                    <a:lnTo>
                      <a:pt x="293" y="15"/>
                    </a:lnTo>
                    <a:lnTo>
                      <a:pt x="299" y="12"/>
                    </a:lnTo>
                    <a:lnTo>
                      <a:pt x="305" y="10"/>
                    </a:lnTo>
                    <a:lnTo>
                      <a:pt x="310" y="8"/>
                    </a:lnTo>
                    <a:lnTo>
                      <a:pt x="316" y="6"/>
                    </a:lnTo>
                    <a:lnTo>
                      <a:pt x="322" y="4"/>
                    </a:lnTo>
                    <a:lnTo>
                      <a:pt x="327" y="4"/>
                    </a:lnTo>
                    <a:lnTo>
                      <a:pt x="333" y="2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50" y="0"/>
                    </a:lnTo>
                    <a:lnTo>
                      <a:pt x="354" y="0"/>
                    </a:lnTo>
                    <a:lnTo>
                      <a:pt x="360" y="2"/>
                    </a:lnTo>
                    <a:lnTo>
                      <a:pt x="364" y="2"/>
                    </a:lnTo>
                    <a:lnTo>
                      <a:pt x="369" y="4"/>
                    </a:lnTo>
                    <a:lnTo>
                      <a:pt x="375" y="6"/>
                    </a:lnTo>
                    <a:lnTo>
                      <a:pt x="379" y="8"/>
                    </a:lnTo>
                    <a:lnTo>
                      <a:pt x="385" y="10"/>
                    </a:lnTo>
                    <a:lnTo>
                      <a:pt x="390" y="14"/>
                    </a:lnTo>
                    <a:lnTo>
                      <a:pt x="392" y="15"/>
                    </a:lnTo>
                    <a:lnTo>
                      <a:pt x="398" y="19"/>
                    </a:lnTo>
                    <a:lnTo>
                      <a:pt x="402" y="23"/>
                    </a:lnTo>
                    <a:lnTo>
                      <a:pt x="407" y="27"/>
                    </a:lnTo>
                    <a:lnTo>
                      <a:pt x="411" y="31"/>
                    </a:lnTo>
                    <a:lnTo>
                      <a:pt x="415" y="36"/>
                    </a:lnTo>
                    <a:lnTo>
                      <a:pt x="419" y="40"/>
                    </a:lnTo>
                    <a:lnTo>
                      <a:pt x="424" y="46"/>
                    </a:lnTo>
                    <a:lnTo>
                      <a:pt x="428" y="50"/>
                    </a:lnTo>
                    <a:lnTo>
                      <a:pt x="432" y="55"/>
                    </a:lnTo>
                    <a:lnTo>
                      <a:pt x="436" y="61"/>
                    </a:lnTo>
                    <a:lnTo>
                      <a:pt x="442" y="67"/>
                    </a:lnTo>
                    <a:lnTo>
                      <a:pt x="443" y="71"/>
                    </a:lnTo>
                    <a:lnTo>
                      <a:pt x="449" y="76"/>
                    </a:lnTo>
                    <a:lnTo>
                      <a:pt x="453" y="82"/>
                    </a:lnTo>
                    <a:lnTo>
                      <a:pt x="457" y="90"/>
                    </a:lnTo>
                    <a:lnTo>
                      <a:pt x="461" y="95"/>
                    </a:lnTo>
                    <a:lnTo>
                      <a:pt x="464" y="101"/>
                    </a:lnTo>
                    <a:lnTo>
                      <a:pt x="468" y="107"/>
                    </a:lnTo>
                    <a:lnTo>
                      <a:pt x="472" y="114"/>
                    </a:lnTo>
                    <a:lnTo>
                      <a:pt x="476" y="120"/>
                    </a:lnTo>
                    <a:lnTo>
                      <a:pt x="480" y="128"/>
                    </a:lnTo>
                    <a:lnTo>
                      <a:pt x="483" y="133"/>
                    </a:lnTo>
                    <a:lnTo>
                      <a:pt x="489" y="141"/>
                    </a:lnTo>
                    <a:lnTo>
                      <a:pt x="491" y="147"/>
                    </a:lnTo>
                    <a:lnTo>
                      <a:pt x="495" y="152"/>
                    </a:lnTo>
                    <a:lnTo>
                      <a:pt x="499" y="160"/>
                    </a:lnTo>
                    <a:lnTo>
                      <a:pt x="502" y="166"/>
                    </a:lnTo>
                    <a:lnTo>
                      <a:pt x="504" y="173"/>
                    </a:lnTo>
                    <a:lnTo>
                      <a:pt x="508" y="179"/>
                    </a:lnTo>
                    <a:lnTo>
                      <a:pt x="512" y="187"/>
                    </a:lnTo>
                    <a:lnTo>
                      <a:pt x="516" y="192"/>
                    </a:lnTo>
                    <a:lnTo>
                      <a:pt x="518" y="200"/>
                    </a:lnTo>
                    <a:lnTo>
                      <a:pt x="521" y="206"/>
                    </a:lnTo>
                    <a:lnTo>
                      <a:pt x="523" y="211"/>
                    </a:lnTo>
                    <a:lnTo>
                      <a:pt x="527" y="219"/>
                    </a:lnTo>
                    <a:lnTo>
                      <a:pt x="531" y="225"/>
                    </a:lnTo>
                    <a:lnTo>
                      <a:pt x="533" y="230"/>
                    </a:lnTo>
                    <a:lnTo>
                      <a:pt x="535" y="236"/>
                    </a:lnTo>
                    <a:lnTo>
                      <a:pt x="539" y="242"/>
                    </a:lnTo>
                    <a:lnTo>
                      <a:pt x="540" y="247"/>
                    </a:lnTo>
                    <a:lnTo>
                      <a:pt x="542" y="253"/>
                    </a:lnTo>
                    <a:lnTo>
                      <a:pt x="546" y="259"/>
                    </a:lnTo>
                    <a:lnTo>
                      <a:pt x="548" y="265"/>
                    </a:lnTo>
                    <a:lnTo>
                      <a:pt x="550" y="268"/>
                    </a:lnTo>
                    <a:lnTo>
                      <a:pt x="552" y="274"/>
                    </a:lnTo>
                    <a:lnTo>
                      <a:pt x="554" y="280"/>
                    </a:lnTo>
                    <a:lnTo>
                      <a:pt x="556" y="284"/>
                    </a:lnTo>
                    <a:lnTo>
                      <a:pt x="558" y="287"/>
                    </a:lnTo>
                    <a:lnTo>
                      <a:pt x="560" y="293"/>
                    </a:lnTo>
                    <a:lnTo>
                      <a:pt x="561" y="295"/>
                    </a:lnTo>
                    <a:lnTo>
                      <a:pt x="561" y="301"/>
                    </a:lnTo>
                    <a:lnTo>
                      <a:pt x="563" y="303"/>
                    </a:lnTo>
                    <a:lnTo>
                      <a:pt x="565" y="306"/>
                    </a:lnTo>
                    <a:lnTo>
                      <a:pt x="565" y="310"/>
                    </a:lnTo>
                    <a:lnTo>
                      <a:pt x="567" y="312"/>
                    </a:lnTo>
                    <a:lnTo>
                      <a:pt x="569" y="316"/>
                    </a:lnTo>
                    <a:lnTo>
                      <a:pt x="571" y="320"/>
                    </a:lnTo>
                    <a:lnTo>
                      <a:pt x="571" y="322"/>
                    </a:lnTo>
                    <a:lnTo>
                      <a:pt x="571" y="323"/>
                    </a:lnTo>
                    <a:lnTo>
                      <a:pt x="571" y="323"/>
                    </a:lnTo>
                    <a:lnTo>
                      <a:pt x="573" y="327"/>
                    </a:lnTo>
                    <a:lnTo>
                      <a:pt x="573" y="329"/>
                    </a:lnTo>
                    <a:lnTo>
                      <a:pt x="573" y="333"/>
                    </a:lnTo>
                    <a:lnTo>
                      <a:pt x="575" y="335"/>
                    </a:lnTo>
                    <a:lnTo>
                      <a:pt x="575" y="339"/>
                    </a:lnTo>
                    <a:lnTo>
                      <a:pt x="575" y="342"/>
                    </a:lnTo>
                    <a:lnTo>
                      <a:pt x="577" y="348"/>
                    </a:lnTo>
                    <a:lnTo>
                      <a:pt x="577" y="354"/>
                    </a:lnTo>
                    <a:lnTo>
                      <a:pt x="577" y="360"/>
                    </a:lnTo>
                    <a:lnTo>
                      <a:pt x="577" y="361"/>
                    </a:lnTo>
                    <a:lnTo>
                      <a:pt x="577" y="365"/>
                    </a:lnTo>
                    <a:lnTo>
                      <a:pt x="577" y="367"/>
                    </a:lnTo>
                    <a:lnTo>
                      <a:pt x="577" y="371"/>
                    </a:lnTo>
                    <a:lnTo>
                      <a:pt x="577" y="375"/>
                    </a:lnTo>
                    <a:lnTo>
                      <a:pt x="577" y="379"/>
                    </a:lnTo>
                    <a:lnTo>
                      <a:pt x="577" y="382"/>
                    </a:lnTo>
                    <a:lnTo>
                      <a:pt x="577" y="386"/>
                    </a:lnTo>
                    <a:lnTo>
                      <a:pt x="577" y="390"/>
                    </a:lnTo>
                    <a:lnTo>
                      <a:pt x="577" y="394"/>
                    </a:lnTo>
                    <a:lnTo>
                      <a:pt x="575" y="396"/>
                    </a:lnTo>
                    <a:lnTo>
                      <a:pt x="575" y="401"/>
                    </a:lnTo>
                    <a:lnTo>
                      <a:pt x="573" y="405"/>
                    </a:lnTo>
                    <a:lnTo>
                      <a:pt x="573" y="409"/>
                    </a:lnTo>
                    <a:lnTo>
                      <a:pt x="571" y="413"/>
                    </a:lnTo>
                    <a:lnTo>
                      <a:pt x="571" y="419"/>
                    </a:lnTo>
                    <a:lnTo>
                      <a:pt x="569" y="422"/>
                    </a:lnTo>
                    <a:lnTo>
                      <a:pt x="569" y="426"/>
                    </a:lnTo>
                    <a:lnTo>
                      <a:pt x="567" y="430"/>
                    </a:lnTo>
                    <a:lnTo>
                      <a:pt x="565" y="436"/>
                    </a:lnTo>
                    <a:lnTo>
                      <a:pt x="563" y="439"/>
                    </a:lnTo>
                    <a:lnTo>
                      <a:pt x="561" y="445"/>
                    </a:lnTo>
                    <a:lnTo>
                      <a:pt x="561" y="451"/>
                    </a:lnTo>
                    <a:lnTo>
                      <a:pt x="560" y="455"/>
                    </a:lnTo>
                    <a:lnTo>
                      <a:pt x="558" y="460"/>
                    </a:lnTo>
                    <a:lnTo>
                      <a:pt x="554" y="466"/>
                    </a:lnTo>
                    <a:lnTo>
                      <a:pt x="552" y="470"/>
                    </a:lnTo>
                    <a:lnTo>
                      <a:pt x="550" y="476"/>
                    </a:lnTo>
                    <a:lnTo>
                      <a:pt x="546" y="481"/>
                    </a:lnTo>
                    <a:lnTo>
                      <a:pt x="544" y="487"/>
                    </a:lnTo>
                    <a:lnTo>
                      <a:pt x="540" y="493"/>
                    </a:lnTo>
                    <a:lnTo>
                      <a:pt x="539" y="496"/>
                    </a:lnTo>
                    <a:lnTo>
                      <a:pt x="533" y="502"/>
                    </a:lnTo>
                    <a:lnTo>
                      <a:pt x="531" y="508"/>
                    </a:lnTo>
                    <a:lnTo>
                      <a:pt x="527" y="514"/>
                    </a:lnTo>
                    <a:lnTo>
                      <a:pt x="523" y="519"/>
                    </a:lnTo>
                    <a:lnTo>
                      <a:pt x="518" y="525"/>
                    </a:lnTo>
                    <a:lnTo>
                      <a:pt x="514" y="531"/>
                    </a:lnTo>
                    <a:lnTo>
                      <a:pt x="510" y="536"/>
                    </a:lnTo>
                    <a:lnTo>
                      <a:pt x="506" y="544"/>
                    </a:lnTo>
                    <a:lnTo>
                      <a:pt x="501" y="548"/>
                    </a:lnTo>
                    <a:lnTo>
                      <a:pt x="495" y="555"/>
                    </a:lnTo>
                    <a:lnTo>
                      <a:pt x="489" y="561"/>
                    </a:lnTo>
                    <a:lnTo>
                      <a:pt x="485" y="567"/>
                    </a:lnTo>
                    <a:lnTo>
                      <a:pt x="480" y="573"/>
                    </a:lnTo>
                    <a:lnTo>
                      <a:pt x="476" y="578"/>
                    </a:lnTo>
                    <a:lnTo>
                      <a:pt x="470" y="584"/>
                    </a:lnTo>
                    <a:lnTo>
                      <a:pt x="466" y="590"/>
                    </a:lnTo>
                    <a:lnTo>
                      <a:pt x="461" y="595"/>
                    </a:lnTo>
                    <a:lnTo>
                      <a:pt x="455" y="601"/>
                    </a:lnTo>
                    <a:lnTo>
                      <a:pt x="449" y="607"/>
                    </a:lnTo>
                    <a:lnTo>
                      <a:pt x="445" y="612"/>
                    </a:lnTo>
                    <a:lnTo>
                      <a:pt x="440" y="618"/>
                    </a:lnTo>
                    <a:lnTo>
                      <a:pt x="434" y="624"/>
                    </a:lnTo>
                    <a:lnTo>
                      <a:pt x="430" y="630"/>
                    </a:lnTo>
                    <a:lnTo>
                      <a:pt x="424" y="635"/>
                    </a:lnTo>
                    <a:lnTo>
                      <a:pt x="419" y="641"/>
                    </a:lnTo>
                    <a:lnTo>
                      <a:pt x="413" y="647"/>
                    </a:lnTo>
                    <a:lnTo>
                      <a:pt x="409" y="652"/>
                    </a:lnTo>
                    <a:lnTo>
                      <a:pt x="404" y="658"/>
                    </a:lnTo>
                    <a:lnTo>
                      <a:pt x="398" y="662"/>
                    </a:lnTo>
                    <a:lnTo>
                      <a:pt x="394" y="668"/>
                    </a:lnTo>
                    <a:lnTo>
                      <a:pt x="388" y="673"/>
                    </a:lnTo>
                    <a:lnTo>
                      <a:pt x="385" y="679"/>
                    </a:lnTo>
                    <a:lnTo>
                      <a:pt x="379" y="683"/>
                    </a:lnTo>
                    <a:lnTo>
                      <a:pt x="373" y="689"/>
                    </a:lnTo>
                    <a:lnTo>
                      <a:pt x="369" y="692"/>
                    </a:lnTo>
                    <a:lnTo>
                      <a:pt x="364" y="698"/>
                    </a:lnTo>
                    <a:lnTo>
                      <a:pt x="360" y="704"/>
                    </a:lnTo>
                    <a:lnTo>
                      <a:pt x="356" y="708"/>
                    </a:lnTo>
                    <a:lnTo>
                      <a:pt x="350" y="713"/>
                    </a:lnTo>
                    <a:lnTo>
                      <a:pt x="346" y="719"/>
                    </a:lnTo>
                    <a:lnTo>
                      <a:pt x="343" y="723"/>
                    </a:lnTo>
                    <a:lnTo>
                      <a:pt x="337" y="727"/>
                    </a:lnTo>
                    <a:lnTo>
                      <a:pt x="333" y="730"/>
                    </a:lnTo>
                    <a:lnTo>
                      <a:pt x="329" y="734"/>
                    </a:lnTo>
                    <a:lnTo>
                      <a:pt x="324" y="738"/>
                    </a:lnTo>
                    <a:lnTo>
                      <a:pt x="320" y="742"/>
                    </a:lnTo>
                    <a:lnTo>
                      <a:pt x="316" y="747"/>
                    </a:lnTo>
                    <a:lnTo>
                      <a:pt x="314" y="751"/>
                    </a:lnTo>
                    <a:lnTo>
                      <a:pt x="308" y="753"/>
                    </a:lnTo>
                    <a:lnTo>
                      <a:pt x="305" y="757"/>
                    </a:lnTo>
                    <a:lnTo>
                      <a:pt x="301" y="761"/>
                    </a:lnTo>
                    <a:lnTo>
                      <a:pt x="299" y="765"/>
                    </a:lnTo>
                    <a:lnTo>
                      <a:pt x="293" y="770"/>
                    </a:lnTo>
                    <a:lnTo>
                      <a:pt x="288" y="776"/>
                    </a:lnTo>
                    <a:lnTo>
                      <a:pt x="282" y="782"/>
                    </a:lnTo>
                    <a:lnTo>
                      <a:pt x="276" y="786"/>
                    </a:lnTo>
                    <a:lnTo>
                      <a:pt x="272" y="789"/>
                    </a:lnTo>
                    <a:lnTo>
                      <a:pt x="270" y="793"/>
                    </a:lnTo>
                    <a:lnTo>
                      <a:pt x="265" y="797"/>
                    </a:lnTo>
                    <a:lnTo>
                      <a:pt x="265" y="799"/>
                    </a:lnTo>
                    <a:lnTo>
                      <a:pt x="185" y="786"/>
                    </a:lnTo>
                    <a:lnTo>
                      <a:pt x="183" y="784"/>
                    </a:lnTo>
                    <a:lnTo>
                      <a:pt x="179" y="782"/>
                    </a:lnTo>
                    <a:lnTo>
                      <a:pt x="175" y="778"/>
                    </a:lnTo>
                    <a:lnTo>
                      <a:pt x="170" y="774"/>
                    </a:lnTo>
                    <a:lnTo>
                      <a:pt x="166" y="770"/>
                    </a:lnTo>
                    <a:lnTo>
                      <a:pt x="162" y="768"/>
                    </a:lnTo>
                    <a:lnTo>
                      <a:pt x="158" y="765"/>
                    </a:lnTo>
                    <a:lnTo>
                      <a:pt x="154" y="761"/>
                    </a:lnTo>
                    <a:lnTo>
                      <a:pt x="151" y="757"/>
                    </a:lnTo>
                    <a:lnTo>
                      <a:pt x="147" y="753"/>
                    </a:lnTo>
                    <a:lnTo>
                      <a:pt x="143" y="749"/>
                    </a:lnTo>
                    <a:lnTo>
                      <a:pt x="139" y="746"/>
                    </a:lnTo>
                    <a:lnTo>
                      <a:pt x="135" y="740"/>
                    </a:lnTo>
                    <a:lnTo>
                      <a:pt x="132" y="736"/>
                    </a:lnTo>
                    <a:lnTo>
                      <a:pt x="128" y="730"/>
                    </a:lnTo>
                    <a:lnTo>
                      <a:pt x="124" y="727"/>
                    </a:lnTo>
                    <a:lnTo>
                      <a:pt x="120" y="721"/>
                    </a:lnTo>
                    <a:lnTo>
                      <a:pt x="116" y="717"/>
                    </a:lnTo>
                    <a:lnTo>
                      <a:pt x="114" y="711"/>
                    </a:lnTo>
                    <a:lnTo>
                      <a:pt x="113" y="708"/>
                    </a:lnTo>
                    <a:lnTo>
                      <a:pt x="109" y="702"/>
                    </a:lnTo>
                    <a:lnTo>
                      <a:pt x="107" y="696"/>
                    </a:lnTo>
                    <a:lnTo>
                      <a:pt x="105" y="692"/>
                    </a:lnTo>
                    <a:lnTo>
                      <a:pt x="103" y="687"/>
                    </a:lnTo>
                    <a:lnTo>
                      <a:pt x="103" y="683"/>
                    </a:lnTo>
                    <a:lnTo>
                      <a:pt x="103" y="677"/>
                    </a:lnTo>
                    <a:lnTo>
                      <a:pt x="103" y="673"/>
                    </a:lnTo>
                    <a:lnTo>
                      <a:pt x="103" y="668"/>
                    </a:lnTo>
                    <a:lnTo>
                      <a:pt x="103" y="668"/>
                    </a:lnTo>
                    <a:lnTo>
                      <a:pt x="107" y="666"/>
                    </a:lnTo>
                    <a:lnTo>
                      <a:pt x="111" y="662"/>
                    </a:lnTo>
                    <a:lnTo>
                      <a:pt x="116" y="660"/>
                    </a:lnTo>
                    <a:lnTo>
                      <a:pt x="118" y="656"/>
                    </a:lnTo>
                    <a:lnTo>
                      <a:pt x="122" y="654"/>
                    </a:lnTo>
                    <a:lnTo>
                      <a:pt x="126" y="651"/>
                    </a:lnTo>
                    <a:lnTo>
                      <a:pt x="130" y="649"/>
                    </a:lnTo>
                    <a:lnTo>
                      <a:pt x="133" y="645"/>
                    </a:lnTo>
                    <a:lnTo>
                      <a:pt x="139" y="641"/>
                    </a:lnTo>
                    <a:lnTo>
                      <a:pt x="145" y="639"/>
                    </a:lnTo>
                    <a:lnTo>
                      <a:pt x="151" y="635"/>
                    </a:lnTo>
                    <a:lnTo>
                      <a:pt x="154" y="630"/>
                    </a:lnTo>
                    <a:lnTo>
                      <a:pt x="160" y="626"/>
                    </a:lnTo>
                    <a:lnTo>
                      <a:pt x="166" y="622"/>
                    </a:lnTo>
                    <a:lnTo>
                      <a:pt x="172" y="616"/>
                    </a:lnTo>
                    <a:lnTo>
                      <a:pt x="177" y="612"/>
                    </a:lnTo>
                    <a:lnTo>
                      <a:pt x="185" y="607"/>
                    </a:lnTo>
                    <a:lnTo>
                      <a:pt x="191" y="603"/>
                    </a:lnTo>
                    <a:lnTo>
                      <a:pt x="198" y="597"/>
                    </a:lnTo>
                    <a:lnTo>
                      <a:pt x="204" y="592"/>
                    </a:lnTo>
                    <a:lnTo>
                      <a:pt x="211" y="588"/>
                    </a:lnTo>
                    <a:lnTo>
                      <a:pt x="217" y="580"/>
                    </a:lnTo>
                    <a:lnTo>
                      <a:pt x="225" y="576"/>
                    </a:lnTo>
                    <a:lnTo>
                      <a:pt x="232" y="569"/>
                    </a:lnTo>
                    <a:lnTo>
                      <a:pt x="240" y="563"/>
                    </a:lnTo>
                    <a:lnTo>
                      <a:pt x="246" y="557"/>
                    </a:lnTo>
                    <a:lnTo>
                      <a:pt x="253" y="552"/>
                    </a:lnTo>
                    <a:lnTo>
                      <a:pt x="261" y="546"/>
                    </a:lnTo>
                    <a:lnTo>
                      <a:pt x="267" y="538"/>
                    </a:lnTo>
                    <a:lnTo>
                      <a:pt x="274" y="533"/>
                    </a:lnTo>
                    <a:lnTo>
                      <a:pt x="282" y="527"/>
                    </a:lnTo>
                    <a:lnTo>
                      <a:pt x="288" y="519"/>
                    </a:lnTo>
                    <a:lnTo>
                      <a:pt x="295" y="514"/>
                    </a:lnTo>
                    <a:lnTo>
                      <a:pt x="301" y="506"/>
                    </a:lnTo>
                    <a:lnTo>
                      <a:pt x="308" y="500"/>
                    </a:lnTo>
                    <a:lnTo>
                      <a:pt x="314" y="493"/>
                    </a:lnTo>
                    <a:lnTo>
                      <a:pt x="322" y="485"/>
                    </a:lnTo>
                    <a:lnTo>
                      <a:pt x="327" y="479"/>
                    </a:lnTo>
                    <a:lnTo>
                      <a:pt x="333" y="472"/>
                    </a:lnTo>
                    <a:lnTo>
                      <a:pt x="339" y="466"/>
                    </a:lnTo>
                    <a:lnTo>
                      <a:pt x="345" y="458"/>
                    </a:lnTo>
                    <a:lnTo>
                      <a:pt x="350" y="451"/>
                    </a:lnTo>
                    <a:lnTo>
                      <a:pt x="356" y="445"/>
                    </a:lnTo>
                    <a:lnTo>
                      <a:pt x="362" y="438"/>
                    </a:lnTo>
                    <a:lnTo>
                      <a:pt x="366" y="430"/>
                    </a:lnTo>
                    <a:lnTo>
                      <a:pt x="371" y="424"/>
                    </a:lnTo>
                    <a:lnTo>
                      <a:pt x="375" y="417"/>
                    </a:lnTo>
                    <a:lnTo>
                      <a:pt x="379" y="409"/>
                    </a:lnTo>
                    <a:lnTo>
                      <a:pt x="383" y="403"/>
                    </a:lnTo>
                    <a:lnTo>
                      <a:pt x="386" y="396"/>
                    </a:lnTo>
                    <a:lnTo>
                      <a:pt x="390" y="390"/>
                    </a:lnTo>
                    <a:lnTo>
                      <a:pt x="392" y="382"/>
                    </a:lnTo>
                    <a:lnTo>
                      <a:pt x="396" y="375"/>
                    </a:lnTo>
                    <a:lnTo>
                      <a:pt x="398" y="369"/>
                    </a:lnTo>
                    <a:lnTo>
                      <a:pt x="400" y="363"/>
                    </a:lnTo>
                    <a:lnTo>
                      <a:pt x="402" y="356"/>
                    </a:lnTo>
                    <a:lnTo>
                      <a:pt x="402" y="350"/>
                    </a:lnTo>
                    <a:lnTo>
                      <a:pt x="404" y="342"/>
                    </a:lnTo>
                    <a:lnTo>
                      <a:pt x="404" y="337"/>
                    </a:lnTo>
                    <a:lnTo>
                      <a:pt x="404" y="331"/>
                    </a:lnTo>
                    <a:lnTo>
                      <a:pt x="402" y="325"/>
                    </a:lnTo>
                    <a:lnTo>
                      <a:pt x="402" y="320"/>
                    </a:lnTo>
                    <a:lnTo>
                      <a:pt x="400" y="316"/>
                    </a:lnTo>
                    <a:lnTo>
                      <a:pt x="396" y="312"/>
                    </a:lnTo>
                    <a:lnTo>
                      <a:pt x="394" y="308"/>
                    </a:lnTo>
                    <a:lnTo>
                      <a:pt x="392" y="304"/>
                    </a:lnTo>
                    <a:lnTo>
                      <a:pt x="388" y="303"/>
                    </a:lnTo>
                    <a:lnTo>
                      <a:pt x="385" y="301"/>
                    </a:lnTo>
                    <a:lnTo>
                      <a:pt x="381" y="299"/>
                    </a:lnTo>
                    <a:lnTo>
                      <a:pt x="375" y="297"/>
                    </a:lnTo>
                    <a:lnTo>
                      <a:pt x="371" y="295"/>
                    </a:lnTo>
                    <a:lnTo>
                      <a:pt x="366" y="295"/>
                    </a:lnTo>
                    <a:lnTo>
                      <a:pt x="360" y="295"/>
                    </a:lnTo>
                    <a:lnTo>
                      <a:pt x="354" y="295"/>
                    </a:lnTo>
                    <a:lnTo>
                      <a:pt x="348" y="295"/>
                    </a:lnTo>
                    <a:lnTo>
                      <a:pt x="343" y="295"/>
                    </a:lnTo>
                    <a:lnTo>
                      <a:pt x="335" y="295"/>
                    </a:lnTo>
                    <a:lnTo>
                      <a:pt x="327" y="297"/>
                    </a:lnTo>
                    <a:lnTo>
                      <a:pt x="322" y="299"/>
                    </a:lnTo>
                    <a:lnTo>
                      <a:pt x="314" y="301"/>
                    </a:lnTo>
                    <a:lnTo>
                      <a:pt x="307" y="303"/>
                    </a:lnTo>
                    <a:lnTo>
                      <a:pt x="299" y="304"/>
                    </a:lnTo>
                    <a:lnTo>
                      <a:pt x="291" y="306"/>
                    </a:lnTo>
                    <a:lnTo>
                      <a:pt x="284" y="308"/>
                    </a:lnTo>
                    <a:lnTo>
                      <a:pt x="276" y="312"/>
                    </a:lnTo>
                    <a:lnTo>
                      <a:pt x="269" y="314"/>
                    </a:lnTo>
                    <a:lnTo>
                      <a:pt x="261" y="318"/>
                    </a:lnTo>
                    <a:lnTo>
                      <a:pt x="251" y="320"/>
                    </a:lnTo>
                    <a:lnTo>
                      <a:pt x="244" y="323"/>
                    </a:lnTo>
                    <a:lnTo>
                      <a:pt x="234" y="327"/>
                    </a:lnTo>
                    <a:lnTo>
                      <a:pt x="227" y="331"/>
                    </a:lnTo>
                    <a:lnTo>
                      <a:pt x="219" y="335"/>
                    </a:lnTo>
                    <a:lnTo>
                      <a:pt x="211" y="339"/>
                    </a:lnTo>
                    <a:lnTo>
                      <a:pt x="202" y="342"/>
                    </a:lnTo>
                    <a:lnTo>
                      <a:pt x="194" y="346"/>
                    </a:lnTo>
                    <a:lnTo>
                      <a:pt x="185" y="350"/>
                    </a:lnTo>
                    <a:lnTo>
                      <a:pt x="177" y="354"/>
                    </a:lnTo>
                    <a:lnTo>
                      <a:pt x="170" y="358"/>
                    </a:lnTo>
                    <a:lnTo>
                      <a:pt x="162" y="361"/>
                    </a:lnTo>
                    <a:lnTo>
                      <a:pt x="154" y="365"/>
                    </a:lnTo>
                    <a:lnTo>
                      <a:pt x="147" y="369"/>
                    </a:lnTo>
                    <a:lnTo>
                      <a:pt x="139" y="373"/>
                    </a:lnTo>
                    <a:lnTo>
                      <a:pt x="133" y="377"/>
                    </a:lnTo>
                    <a:lnTo>
                      <a:pt x="126" y="381"/>
                    </a:lnTo>
                    <a:lnTo>
                      <a:pt x="118" y="384"/>
                    </a:lnTo>
                    <a:lnTo>
                      <a:pt x="113" y="388"/>
                    </a:lnTo>
                    <a:lnTo>
                      <a:pt x="107" y="392"/>
                    </a:lnTo>
                    <a:lnTo>
                      <a:pt x="99" y="396"/>
                    </a:lnTo>
                    <a:lnTo>
                      <a:pt x="94" y="398"/>
                    </a:lnTo>
                    <a:lnTo>
                      <a:pt x="88" y="401"/>
                    </a:lnTo>
                    <a:lnTo>
                      <a:pt x="84" y="405"/>
                    </a:lnTo>
                    <a:lnTo>
                      <a:pt x="78" y="407"/>
                    </a:lnTo>
                    <a:lnTo>
                      <a:pt x="75" y="411"/>
                    </a:lnTo>
                    <a:lnTo>
                      <a:pt x="71" y="413"/>
                    </a:lnTo>
                    <a:lnTo>
                      <a:pt x="67" y="415"/>
                    </a:lnTo>
                    <a:lnTo>
                      <a:pt x="63" y="417"/>
                    </a:lnTo>
                    <a:lnTo>
                      <a:pt x="59" y="419"/>
                    </a:lnTo>
                    <a:lnTo>
                      <a:pt x="57" y="420"/>
                    </a:lnTo>
                    <a:lnTo>
                      <a:pt x="56" y="422"/>
                    </a:lnTo>
                    <a:lnTo>
                      <a:pt x="52" y="424"/>
                    </a:lnTo>
                    <a:lnTo>
                      <a:pt x="52" y="424"/>
                    </a:lnTo>
                    <a:lnTo>
                      <a:pt x="0" y="360"/>
                    </a:lnTo>
                    <a:lnTo>
                      <a:pt x="111" y="175"/>
                    </a:lnTo>
                    <a:lnTo>
                      <a:pt x="111" y="175"/>
                    </a:lnTo>
                    <a:close/>
                  </a:path>
                </a:pathLst>
              </a:custGeom>
              <a:solidFill>
                <a:srgbClr val="D09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auto">
              <a:xfrm>
                <a:off x="5459412" y="5153024"/>
                <a:ext cx="355600" cy="325438"/>
              </a:xfrm>
              <a:custGeom>
                <a:avLst/>
                <a:gdLst>
                  <a:gd name="T0" fmla="*/ 129 w 449"/>
                  <a:gd name="T1" fmla="*/ 289 h 408"/>
                  <a:gd name="T2" fmla="*/ 108 w 449"/>
                  <a:gd name="T3" fmla="*/ 268 h 408"/>
                  <a:gd name="T4" fmla="*/ 84 w 449"/>
                  <a:gd name="T5" fmla="*/ 237 h 408"/>
                  <a:gd name="T6" fmla="*/ 68 w 449"/>
                  <a:gd name="T7" fmla="*/ 216 h 408"/>
                  <a:gd name="T8" fmla="*/ 53 w 449"/>
                  <a:gd name="T9" fmla="*/ 195 h 408"/>
                  <a:gd name="T10" fmla="*/ 40 w 449"/>
                  <a:gd name="T11" fmla="*/ 174 h 408"/>
                  <a:gd name="T12" fmla="*/ 27 w 449"/>
                  <a:gd name="T13" fmla="*/ 152 h 408"/>
                  <a:gd name="T14" fmla="*/ 15 w 449"/>
                  <a:gd name="T15" fmla="*/ 127 h 408"/>
                  <a:gd name="T16" fmla="*/ 8 w 449"/>
                  <a:gd name="T17" fmla="*/ 102 h 408"/>
                  <a:gd name="T18" fmla="*/ 0 w 449"/>
                  <a:gd name="T19" fmla="*/ 78 h 408"/>
                  <a:gd name="T20" fmla="*/ 2 w 449"/>
                  <a:gd name="T21" fmla="*/ 55 h 408"/>
                  <a:gd name="T22" fmla="*/ 6 w 449"/>
                  <a:gd name="T23" fmla="*/ 38 h 408"/>
                  <a:gd name="T24" fmla="*/ 23 w 449"/>
                  <a:gd name="T25" fmla="*/ 19 h 408"/>
                  <a:gd name="T26" fmla="*/ 40 w 449"/>
                  <a:gd name="T27" fmla="*/ 9 h 408"/>
                  <a:gd name="T28" fmla="*/ 61 w 449"/>
                  <a:gd name="T29" fmla="*/ 3 h 408"/>
                  <a:gd name="T30" fmla="*/ 84 w 449"/>
                  <a:gd name="T31" fmla="*/ 0 h 408"/>
                  <a:gd name="T32" fmla="*/ 108 w 449"/>
                  <a:gd name="T33" fmla="*/ 1 h 408"/>
                  <a:gd name="T34" fmla="*/ 135 w 449"/>
                  <a:gd name="T35" fmla="*/ 5 h 408"/>
                  <a:gd name="T36" fmla="*/ 162 w 449"/>
                  <a:gd name="T37" fmla="*/ 15 h 408"/>
                  <a:gd name="T38" fmla="*/ 188 w 449"/>
                  <a:gd name="T39" fmla="*/ 26 h 408"/>
                  <a:gd name="T40" fmla="*/ 215 w 449"/>
                  <a:gd name="T41" fmla="*/ 41 h 408"/>
                  <a:gd name="T42" fmla="*/ 240 w 449"/>
                  <a:gd name="T43" fmla="*/ 59 h 408"/>
                  <a:gd name="T44" fmla="*/ 262 w 449"/>
                  <a:gd name="T45" fmla="*/ 78 h 408"/>
                  <a:gd name="T46" fmla="*/ 283 w 449"/>
                  <a:gd name="T47" fmla="*/ 97 h 408"/>
                  <a:gd name="T48" fmla="*/ 302 w 449"/>
                  <a:gd name="T49" fmla="*/ 117 h 408"/>
                  <a:gd name="T50" fmla="*/ 319 w 449"/>
                  <a:gd name="T51" fmla="*/ 136 h 408"/>
                  <a:gd name="T52" fmla="*/ 337 w 449"/>
                  <a:gd name="T53" fmla="*/ 154 h 408"/>
                  <a:gd name="T54" fmla="*/ 350 w 449"/>
                  <a:gd name="T55" fmla="*/ 173 h 408"/>
                  <a:gd name="T56" fmla="*/ 369 w 449"/>
                  <a:gd name="T57" fmla="*/ 199 h 408"/>
                  <a:gd name="T58" fmla="*/ 384 w 449"/>
                  <a:gd name="T59" fmla="*/ 222 h 408"/>
                  <a:gd name="T60" fmla="*/ 392 w 449"/>
                  <a:gd name="T61" fmla="*/ 235 h 408"/>
                  <a:gd name="T62" fmla="*/ 401 w 449"/>
                  <a:gd name="T63" fmla="*/ 252 h 408"/>
                  <a:gd name="T64" fmla="*/ 416 w 449"/>
                  <a:gd name="T65" fmla="*/ 279 h 408"/>
                  <a:gd name="T66" fmla="*/ 430 w 449"/>
                  <a:gd name="T67" fmla="*/ 302 h 408"/>
                  <a:gd name="T68" fmla="*/ 435 w 449"/>
                  <a:gd name="T69" fmla="*/ 319 h 408"/>
                  <a:gd name="T70" fmla="*/ 441 w 449"/>
                  <a:gd name="T71" fmla="*/ 336 h 408"/>
                  <a:gd name="T72" fmla="*/ 447 w 449"/>
                  <a:gd name="T73" fmla="*/ 355 h 408"/>
                  <a:gd name="T74" fmla="*/ 449 w 449"/>
                  <a:gd name="T75" fmla="*/ 378 h 408"/>
                  <a:gd name="T76" fmla="*/ 441 w 449"/>
                  <a:gd name="T77" fmla="*/ 401 h 408"/>
                  <a:gd name="T78" fmla="*/ 422 w 449"/>
                  <a:gd name="T79" fmla="*/ 408 h 408"/>
                  <a:gd name="T80" fmla="*/ 403 w 449"/>
                  <a:gd name="T81" fmla="*/ 405 h 408"/>
                  <a:gd name="T82" fmla="*/ 384 w 449"/>
                  <a:gd name="T83" fmla="*/ 393 h 408"/>
                  <a:gd name="T84" fmla="*/ 369 w 449"/>
                  <a:gd name="T85" fmla="*/ 380 h 408"/>
                  <a:gd name="T86" fmla="*/ 350 w 449"/>
                  <a:gd name="T87" fmla="*/ 359 h 408"/>
                  <a:gd name="T88" fmla="*/ 338 w 449"/>
                  <a:gd name="T89" fmla="*/ 346 h 408"/>
                  <a:gd name="T90" fmla="*/ 319 w 449"/>
                  <a:gd name="T91" fmla="*/ 332 h 408"/>
                  <a:gd name="T92" fmla="*/ 297 w 449"/>
                  <a:gd name="T93" fmla="*/ 317 h 408"/>
                  <a:gd name="T94" fmla="*/ 270 w 449"/>
                  <a:gd name="T95" fmla="*/ 304 h 408"/>
                  <a:gd name="T96" fmla="*/ 241 w 449"/>
                  <a:gd name="T97" fmla="*/ 298 h 408"/>
                  <a:gd name="T98" fmla="*/ 211 w 449"/>
                  <a:gd name="T99" fmla="*/ 300 h 408"/>
                  <a:gd name="T100" fmla="*/ 184 w 449"/>
                  <a:gd name="T101" fmla="*/ 302 h 408"/>
                  <a:gd name="T102" fmla="*/ 165 w 449"/>
                  <a:gd name="T103" fmla="*/ 304 h 408"/>
                  <a:gd name="T104" fmla="*/ 146 w 449"/>
                  <a:gd name="T105" fmla="*/ 30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9" h="408">
                    <a:moveTo>
                      <a:pt x="141" y="298"/>
                    </a:moveTo>
                    <a:lnTo>
                      <a:pt x="139" y="296"/>
                    </a:lnTo>
                    <a:lnTo>
                      <a:pt x="135" y="294"/>
                    </a:lnTo>
                    <a:lnTo>
                      <a:pt x="131" y="290"/>
                    </a:lnTo>
                    <a:lnTo>
                      <a:pt x="129" y="289"/>
                    </a:lnTo>
                    <a:lnTo>
                      <a:pt x="125" y="285"/>
                    </a:lnTo>
                    <a:lnTo>
                      <a:pt x="124" y="281"/>
                    </a:lnTo>
                    <a:lnTo>
                      <a:pt x="118" y="277"/>
                    </a:lnTo>
                    <a:lnTo>
                      <a:pt x="114" y="271"/>
                    </a:lnTo>
                    <a:lnTo>
                      <a:pt x="108" y="268"/>
                    </a:lnTo>
                    <a:lnTo>
                      <a:pt x="105" y="262"/>
                    </a:lnTo>
                    <a:lnTo>
                      <a:pt x="99" y="254"/>
                    </a:lnTo>
                    <a:lnTo>
                      <a:pt x="93" y="249"/>
                    </a:lnTo>
                    <a:lnTo>
                      <a:pt x="89" y="243"/>
                    </a:lnTo>
                    <a:lnTo>
                      <a:pt x="84" y="237"/>
                    </a:lnTo>
                    <a:lnTo>
                      <a:pt x="80" y="232"/>
                    </a:lnTo>
                    <a:lnTo>
                      <a:pt x="76" y="230"/>
                    </a:lnTo>
                    <a:lnTo>
                      <a:pt x="74" y="224"/>
                    </a:lnTo>
                    <a:lnTo>
                      <a:pt x="70" y="220"/>
                    </a:lnTo>
                    <a:lnTo>
                      <a:pt x="68" y="216"/>
                    </a:lnTo>
                    <a:lnTo>
                      <a:pt x="65" y="213"/>
                    </a:lnTo>
                    <a:lnTo>
                      <a:pt x="61" y="209"/>
                    </a:lnTo>
                    <a:lnTo>
                      <a:pt x="59" y="205"/>
                    </a:lnTo>
                    <a:lnTo>
                      <a:pt x="55" y="201"/>
                    </a:lnTo>
                    <a:lnTo>
                      <a:pt x="53" y="195"/>
                    </a:lnTo>
                    <a:lnTo>
                      <a:pt x="49" y="192"/>
                    </a:lnTo>
                    <a:lnTo>
                      <a:pt x="47" y="188"/>
                    </a:lnTo>
                    <a:lnTo>
                      <a:pt x="46" y="182"/>
                    </a:lnTo>
                    <a:lnTo>
                      <a:pt x="42" y="178"/>
                    </a:lnTo>
                    <a:lnTo>
                      <a:pt x="40" y="174"/>
                    </a:lnTo>
                    <a:lnTo>
                      <a:pt x="38" y="171"/>
                    </a:lnTo>
                    <a:lnTo>
                      <a:pt x="34" y="165"/>
                    </a:lnTo>
                    <a:lnTo>
                      <a:pt x="32" y="161"/>
                    </a:lnTo>
                    <a:lnTo>
                      <a:pt x="28" y="155"/>
                    </a:lnTo>
                    <a:lnTo>
                      <a:pt x="27" y="152"/>
                    </a:lnTo>
                    <a:lnTo>
                      <a:pt x="25" y="146"/>
                    </a:lnTo>
                    <a:lnTo>
                      <a:pt x="21" y="142"/>
                    </a:lnTo>
                    <a:lnTo>
                      <a:pt x="21" y="136"/>
                    </a:lnTo>
                    <a:lnTo>
                      <a:pt x="19" y="133"/>
                    </a:lnTo>
                    <a:lnTo>
                      <a:pt x="15" y="127"/>
                    </a:lnTo>
                    <a:lnTo>
                      <a:pt x="13" y="121"/>
                    </a:lnTo>
                    <a:lnTo>
                      <a:pt x="11" y="117"/>
                    </a:lnTo>
                    <a:lnTo>
                      <a:pt x="11" y="112"/>
                    </a:lnTo>
                    <a:lnTo>
                      <a:pt x="9" y="108"/>
                    </a:lnTo>
                    <a:lnTo>
                      <a:pt x="8" y="102"/>
                    </a:lnTo>
                    <a:lnTo>
                      <a:pt x="6" y="98"/>
                    </a:lnTo>
                    <a:lnTo>
                      <a:pt x="4" y="93"/>
                    </a:lnTo>
                    <a:lnTo>
                      <a:pt x="2" y="87"/>
                    </a:lnTo>
                    <a:lnTo>
                      <a:pt x="2" y="81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2" y="51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8" y="34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7" y="22"/>
                    </a:lnTo>
                    <a:lnTo>
                      <a:pt x="23" y="19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40" y="9"/>
                    </a:lnTo>
                    <a:lnTo>
                      <a:pt x="44" y="7"/>
                    </a:lnTo>
                    <a:lnTo>
                      <a:pt x="47" y="5"/>
                    </a:lnTo>
                    <a:lnTo>
                      <a:pt x="51" y="5"/>
                    </a:lnTo>
                    <a:lnTo>
                      <a:pt x="55" y="3"/>
                    </a:lnTo>
                    <a:lnTo>
                      <a:pt x="61" y="3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3" y="1"/>
                    </a:lnTo>
                    <a:lnTo>
                      <a:pt x="108" y="1"/>
                    </a:lnTo>
                    <a:lnTo>
                      <a:pt x="114" y="1"/>
                    </a:lnTo>
                    <a:lnTo>
                      <a:pt x="118" y="3"/>
                    </a:lnTo>
                    <a:lnTo>
                      <a:pt x="124" y="3"/>
                    </a:lnTo>
                    <a:lnTo>
                      <a:pt x="129" y="5"/>
                    </a:lnTo>
                    <a:lnTo>
                      <a:pt x="135" y="5"/>
                    </a:lnTo>
                    <a:lnTo>
                      <a:pt x="141" y="7"/>
                    </a:lnTo>
                    <a:lnTo>
                      <a:pt x="146" y="9"/>
                    </a:lnTo>
                    <a:lnTo>
                      <a:pt x="152" y="11"/>
                    </a:lnTo>
                    <a:lnTo>
                      <a:pt x="156" y="13"/>
                    </a:lnTo>
                    <a:lnTo>
                      <a:pt x="162" y="15"/>
                    </a:lnTo>
                    <a:lnTo>
                      <a:pt x="167" y="17"/>
                    </a:lnTo>
                    <a:lnTo>
                      <a:pt x="173" y="19"/>
                    </a:lnTo>
                    <a:lnTo>
                      <a:pt x="179" y="20"/>
                    </a:lnTo>
                    <a:lnTo>
                      <a:pt x="183" y="22"/>
                    </a:lnTo>
                    <a:lnTo>
                      <a:pt x="188" y="26"/>
                    </a:lnTo>
                    <a:lnTo>
                      <a:pt x="194" y="28"/>
                    </a:lnTo>
                    <a:lnTo>
                      <a:pt x="200" y="30"/>
                    </a:lnTo>
                    <a:lnTo>
                      <a:pt x="203" y="34"/>
                    </a:lnTo>
                    <a:lnTo>
                      <a:pt x="209" y="38"/>
                    </a:lnTo>
                    <a:lnTo>
                      <a:pt x="215" y="41"/>
                    </a:lnTo>
                    <a:lnTo>
                      <a:pt x="219" y="43"/>
                    </a:lnTo>
                    <a:lnTo>
                      <a:pt x="224" y="47"/>
                    </a:lnTo>
                    <a:lnTo>
                      <a:pt x="230" y="51"/>
                    </a:lnTo>
                    <a:lnTo>
                      <a:pt x="236" y="55"/>
                    </a:lnTo>
                    <a:lnTo>
                      <a:pt x="240" y="59"/>
                    </a:lnTo>
                    <a:lnTo>
                      <a:pt x="243" y="62"/>
                    </a:lnTo>
                    <a:lnTo>
                      <a:pt x="249" y="66"/>
                    </a:lnTo>
                    <a:lnTo>
                      <a:pt x="253" y="70"/>
                    </a:lnTo>
                    <a:lnTo>
                      <a:pt x="257" y="74"/>
                    </a:lnTo>
                    <a:lnTo>
                      <a:pt x="262" y="78"/>
                    </a:lnTo>
                    <a:lnTo>
                      <a:pt x="266" y="81"/>
                    </a:lnTo>
                    <a:lnTo>
                      <a:pt x="270" y="85"/>
                    </a:lnTo>
                    <a:lnTo>
                      <a:pt x="274" y="89"/>
                    </a:lnTo>
                    <a:lnTo>
                      <a:pt x="278" y="93"/>
                    </a:lnTo>
                    <a:lnTo>
                      <a:pt x="283" y="97"/>
                    </a:lnTo>
                    <a:lnTo>
                      <a:pt x="287" y="100"/>
                    </a:lnTo>
                    <a:lnTo>
                      <a:pt x="291" y="104"/>
                    </a:lnTo>
                    <a:lnTo>
                      <a:pt x="295" y="110"/>
                    </a:lnTo>
                    <a:lnTo>
                      <a:pt x="299" y="114"/>
                    </a:lnTo>
                    <a:lnTo>
                      <a:pt x="302" y="117"/>
                    </a:lnTo>
                    <a:lnTo>
                      <a:pt x="306" y="121"/>
                    </a:lnTo>
                    <a:lnTo>
                      <a:pt x="310" y="125"/>
                    </a:lnTo>
                    <a:lnTo>
                      <a:pt x="314" y="129"/>
                    </a:lnTo>
                    <a:lnTo>
                      <a:pt x="318" y="133"/>
                    </a:lnTo>
                    <a:lnTo>
                      <a:pt x="319" y="136"/>
                    </a:lnTo>
                    <a:lnTo>
                      <a:pt x="323" y="140"/>
                    </a:lnTo>
                    <a:lnTo>
                      <a:pt x="327" y="142"/>
                    </a:lnTo>
                    <a:lnTo>
                      <a:pt x="329" y="148"/>
                    </a:lnTo>
                    <a:lnTo>
                      <a:pt x="333" y="150"/>
                    </a:lnTo>
                    <a:lnTo>
                      <a:pt x="337" y="154"/>
                    </a:lnTo>
                    <a:lnTo>
                      <a:pt x="338" y="157"/>
                    </a:lnTo>
                    <a:lnTo>
                      <a:pt x="342" y="161"/>
                    </a:lnTo>
                    <a:lnTo>
                      <a:pt x="344" y="165"/>
                    </a:lnTo>
                    <a:lnTo>
                      <a:pt x="348" y="169"/>
                    </a:lnTo>
                    <a:lnTo>
                      <a:pt x="350" y="173"/>
                    </a:lnTo>
                    <a:lnTo>
                      <a:pt x="352" y="176"/>
                    </a:lnTo>
                    <a:lnTo>
                      <a:pt x="357" y="182"/>
                    </a:lnTo>
                    <a:lnTo>
                      <a:pt x="361" y="188"/>
                    </a:lnTo>
                    <a:lnTo>
                      <a:pt x="365" y="194"/>
                    </a:lnTo>
                    <a:lnTo>
                      <a:pt x="369" y="199"/>
                    </a:lnTo>
                    <a:lnTo>
                      <a:pt x="373" y="205"/>
                    </a:lnTo>
                    <a:lnTo>
                      <a:pt x="377" y="211"/>
                    </a:lnTo>
                    <a:lnTo>
                      <a:pt x="378" y="214"/>
                    </a:lnTo>
                    <a:lnTo>
                      <a:pt x="382" y="218"/>
                    </a:lnTo>
                    <a:lnTo>
                      <a:pt x="384" y="222"/>
                    </a:lnTo>
                    <a:lnTo>
                      <a:pt x="386" y="226"/>
                    </a:lnTo>
                    <a:lnTo>
                      <a:pt x="388" y="228"/>
                    </a:lnTo>
                    <a:lnTo>
                      <a:pt x="390" y="232"/>
                    </a:lnTo>
                    <a:lnTo>
                      <a:pt x="392" y="233"/>
                    </a:lnTo>
                    <a:lnTo>
                      <a:pt x="392" y="235"/>
                    </a:lnTo>
                    <a:lnTo>
                      <a:pt x="394" y="237"/>
                    </a:lnTo>
                    <a:lnTo>
                      <a:pt x="396" y="241"/>
                    </a:lnTo>
                    <a:lnTo>
                      <a:pt x="397" y="243"/>
                    </a:lnTo>
                    <a:lnTo>
                      <a:pt x="399" y="249"/>
                    </a:lnTo>
                    <a:lnTo>
                      <a:pt x="401" y="252"/>
                    </a:lnTo>
                    <a:lnTo>
                      <a:pt x="405" y="256"/>
                    </a:lnTo>
                    <a:lnTo>
                      <a:pt x="407" y="262"/>
                    </a:lnTo>
                    <a:lnTo>
                      <a:pt x="411" y="268"/>
                    </a:lnTo>
                    <a:lnTo>
                      <a:pt x="415" y="271"/>
                    </a:lnTo>
                    <a:lnTo>
                      <a:pt x="416" y="279"/>
                    </a:lnTo>
                    <a:lnTo>
                      <a:pt x="420" y="285"/>
                    </a:lnTo>
                    <a:lnTo>
                      <a:pt x="424" y="290"/>
                    </a:lnTo>
                    <a:lnTo>
                      <a:pt x="426" y="294"/>
                    </a:lnTo>
                    <a:lnTo>
                      <a:pt x="426" y="298"/>
                    </a:lnTo>
                    <a:lnTo>
                      <a:pt x="430" y="302"/>
                    </a:lnTo>
                    <a:lnTo>
                      <a:pt x="430" y="306"/>
                    </a:lnTo>
                    <a:lnTo>
                      <a:pt x="432" y="309"/>
                    </a:lnTo>
                    <a:lnTo>
                      <a:pt x="434" y="313"/>
                    </a:lnTo>
                    <a:lnTo>
                      <a:pt x="434" y="315"/>
                    </a:lnTo>
                    <a:lnTo>
                      <a:pt x="435" y="319"/>
                    </a:lnTo>
                    <a:lnTo>
                      <a:pt x="437" y="323"/>
                    </a:lnTo>
                    <a:lnTo>
                      <a:pt x="439" y="327"/>
                    </a:lnTo>
                    <a:lnTo>
                      <a:pt x="439" y="330"/>
                    </a:lnTo>
                    <a:lnTo>
                      <a:pt x="441" y="334"/>
                    </a:lnTo>
                    <a:lnTo>
                      <a:pt x="441" y="336"/>
                    </a:lnTo>
                    <a:lnTo>
                      <a:pt x="443" y="340"/>
                    </a:lnTo>
                    <a:lnTo>
                      <a:pt x="445" y="344"/>
                    </a:lnTo>
                    <a:lnTo>
                      <a:pt x="445" y="348"/>
                    </a:lnTo>
                    <a:lnTo>
                      <a:pt x="447" y="351"/>
                    </a:lnTo>
                    <a:lnTo>
                      <a:pt x="447" y="355"/>
                    </a:lnTo>
                    <a:lnTo>
                      <a:pt x="447" y="357"/>
                    </a:lnTo>
                    <a:lnTo>
                      <a:pt x="449" y="361"/>
                    </a:lnTo>
                    <a:lnTo>
                      <a:pt x="449" y="367"/>
                    </a:lnTo>
                    <a:lnTo>
                      <a:pt x="449" y="374"/>
                    </a:lnTo>
                    <a:lnTo>
                      <a:pt x="449" y="378"/>
                    </a:lnTo>
                    <a:lnTo>
                      <a:pt x="449" y="384"/>
                    </a:lnTo>
                    <a:lnTo>
                      <a:pt x="447" y="387"/>
                    </a:lnTo>
                    <a:lnTo>
                      <a:pt x="445" y="393"/>
                    </a:lnTo>
                    <a:lnTo>
                      <a:pt x="443" y="397"/>
                    </a:lnTo>
                    <a:lnTo>
                      <a:pt x="441" y="401"/>
                    </a:lnTo>
                    <a:lnTo>
                      <a:pt x="437" y="403"/>
                    </a:lnTo>
                    <a:lnTo>
                      <a:pt x="434" y="405"/>
                    </a:lnTo>
                    <a:lnTo>
                      <a:pt x="430" y="406"/>
                    </a:lnTo>
                    <a:lnTo>
                      <a:pt x="426" y="408"/>
                    </a:lnTo>
                    <a:lnTo>
                      <a:pt x="422" y="408"/>
                    </a:lnTo>
                    <a:lnTo>
                      <a:pt x="418" y="408"/>
                    </a:lnTo>
                    <a:lnTo>
                      <a:pt x="415" y="408"/>
                    </a:lnTo>
                    <a:lnTo>
                      <a:pt x="411" y="408"/>
                    </a:lnTo>
                    <a:lnTo>
                      <a:pt x="407" y="406"/>
                    </a:lnTo>
                    <a:lnTo>
                      <a:pt x="403" y="405"/>
                    </a:lnTo>
                    <a:lnTo>
                      <a:pt x="399" y="403"/>
                    </a:lnTo>
                    <a:lnTo>
                      <a:pt x="396" y="401"/>
                    </a:lnTo>
                    <a:lnTo>
                      <a:pt x="392" y="399"/>
                    </a:lnTo>
                    <a:lnTo>
                      <a:pt x="388" y="397"/>
                    </a:lnTo>
                    <a:lnTo>
                      <a:pt x="384" y="393"/>
                    </a:lnTo>
                    <a:lnTo>
                      <a:pt x="382" y="391"/>
                    </a:lnTo>
                    <a:lnTo>
                      <a:pt x="378" y="387"/>
                    </a:lnTo>
                    <a:lnTo>
                      <a:pt x="375" y="386"/>
                    </a:lnTo>
                    <a:lnTo>
                      <a:pt x="371" y="382"/>
                    </a:lnTo>
                    <a:lnTo>
                      <a:pt x="369" y="380"/>
                    </a:lnTo>
                    <a:lnTo>
                      <a:pt x="363" y="374"/>
                    </a:lnTo>
                    <a:lnTo>
                      <a:pt x="357" y="368"/>
                    </a:lnTo>
                    <a:lnTo>
                      <a:pt x="354" y="365"/>
                    </a:lnTo>
                    <a:lnTo>
                      <a:pt x="352" y="361"/>
                    </a:lnTo>
                    <a:lnTo>
                      <a:pt x="350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6" y="355"/>
                    </a:lnTo>
                    <a:lnTo>
                      <a:pt x="342" y="351"/>
                    </a:lnTo>
                    <a:lnTo>
                      <a:pt x="338" y="346"/>
                    </a:lnTo>
                    <a:lnTo>
                      <a:pt x="335" y="344"/>
                    </a:lnTo>
                    <a:lnTo>
                      <a:pt x="331" y="340"/>
                    </a:lnTo>
                    <a:lnTo>
                      <a:pt x="327" y="338"/>
                    </a:lnTo>
                    <a:lnTo>
                      <a:pt x="325" y="334"/>
                    </a:lnTo>
                    <a:lnTo>
                      <a:pt x="319" y="332"/>
                    </a:lnTo>
                    <a:lnTo>
                      <a:pt x="316" y="329"/>
                    </a:lnTo>
                    <a:lnTo>
                      <a:pt x="312" y="327"/>
                    </a:lnTo>
                    <a:lnTo>
                      <a:pt x="308" y="323"/>
                    </a:lnTo>
                    <a:lnTo>
                      <a:pt x="302" y="321"/>
                    </a:lnTo>
                    <a:lnTo>
                      <a:pt x="297" y="317"/>
                    </a:lnTo>
                    <a:lnTo>
                      <a:pt x="293" y="313"/>
                    </a:lnTo>
                    <a:lnTo>
                      <a:pt x="287" y="311"/>
                    </a:lnTo>
                    <a:lnTo>
                      <a:pt x="281" y="309"/>
                    </a:lnTo>
                    <a:lnTo>
                      <a:pt x="276" y="306"/>
                    </a:lnTo>
                    <a:lnTo>
                      <a:pt x="270" y="304"/>
                    </a:lnTo>
                    <a:lnTo>
                      <a:pt x="266" y="304"/>
                    </a:lnTo>
                    <a:lnTo>
                      <a:pt x="259" y="302"/>
                    </a:lnTo>
                    <a:lnTo>
                      <a:pt x="253" y="300"/>
                    </a:lnTo>
                    <a:lnTo>
                      <a:pt x="247" y="298"/>
                    </a:lnTo>
                    <a:lnTo>
                      <a:pt x="241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2" y="296"/>
                    </a:lnTo>
                    <a:lnTo>
                      <a:pt x="217" y="298"/>
                    </a:lnTo>
                    <a:lnTo>
                      <a:pt x="211" y="300"/>
                    </a:lnTo>
                    <a:lnTo>
                      <a:pt x="205" y="300"/>
                    </a:lnTo>
                    <a:lnTo>
                      <a:pt x="200" y="300"/>
                    </a:lnTo>
                    <a:lnTo>
                      <a:pt x="194" y="302"/>
                    </a:lnTo>
                    <a:lnTo>
                      <a:pt x="190" y="302"/>
                    </a:lnTo>
                    <a:lnTo>
                      <a:pt x="184" y="302"/>
                    </a:lnTo>
                    <a:lnTo>
                      <a:pt x="181" y="302"/>
                    </a:lnTo>
                    <a:lnTo>
                      <a:pt x="177" y="304"/>
                    </a:lnTo>
                    <a:lnTo>
                      <a:pt x="173" y="304"/>
                    </a:lnTo>
                    <a:lnTo>
                      <a:pt x="169" y="304"/>
                    </a:lnTo>
                    <a:lnTo>
                      <a:pt x="165" y="304"/>
                    </a:lnTo>
                    <a:lnTo>
                      <a:pt x="163" y="304"/>
                    </a:lnTo>
                    <a:lnTo>
                      <a:pt x="158" y="302"/>
                    </a:lnTo>
                    <a:lnTo>
                      <a:pt x="154" y="302"/>
                    </a:lnTo>
                    <a:lnTo>
                      <a:pt x="150" y="302"/>
                    </a:lnTo>
                    <a:lnTo>
                      <a:pt x="146" y="302"/>
                    </a:lnTo>
                    <a:lnTo>
                      <a:pt x="144" y="300"/>
                    </a:lnTo>
                    <a:lnTo>
                      <a:pt x="143" y="300"/>
                    </a:lnTo>
                    <a:lnTo>
                      <a:pt x="141" y="298"/>
                    </a:lnTo>
                    <a:lnTo>
                      <a:pt x="141" y="2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7"/>
              <p:cNvSpPr>
                <a:spLocks/>
              </p:cNvSpPr>
              <p:nvPr/>
            </p:nvSpPr>
            <p:spPr bwMode="auto">
              <a:xfrm>
                <a:off x="5159375" y="4275137"/>
                <a:ext cx="946150" cy="1657350"/>
              </a:xfrm>
              <a:custGeom>
                <a:avLst/>
                <a:gdLst>
                  <a:gd name="T0" fmla="*/ 904 w 1193"/>
                  <a:gd name="T1" fmla="*/ 1076 h 2088"/>
                  <a:gd name="T2" fmla="*/ 997 w 1193"/>
                  <a:gd name="T3" fmla="*/ 1089 h 2088"/>
                  <a:gd name="T4" fmla="*/ 1048 w 1193"/>
                  <a:gd name="T5" fmla="*/ 1205 h 2088"/>
                  <a:gd name="T6" fmla="*/ 1029 w 1193"/>
                  <a:gd name="T7" fmla="*/ 1386 h 2088"/>
                  <a:gd name="T8" fmla="*/ 1008 w 1193"/>
                  <a:gd name="T9" fmla="*/ 1487 h 2088"/>
                  <a:gd name="T10" fmla="*/ 1060 w 1193"/>
                  <a:gd name="T11" fmla="*/ 1572 h 2088"/>
                  <a:gd name="T12" fmla="*/ 1048 w 1193"/>
                  <a:gd name="T13" fmla="*/ 1654 h 2088"/>
                  <a:gd name="T14" fmla="*/ 1008 w 1193"/>
                  <a:gd name="T15" fmla="*/ 1766 h 2088"/>
                  <a:gd name="T16" fmla="*/ 980 w 1193"/>
                  <a:gd name="T17" fmla="*/ 1880 h 2088"/>
                  <a:gd name="T18" fmla="*/ 963 w 1193"/>
                  <a:gd name="T19" fmla="*/ 1949 h 2088"/>
                  <a:gd name="T20" fmla="*/ 915 w 1193"/>
                  <a:gd name="T21" fmla="*/ 2031 h 2088"/>
                  <a:gd name="T22" fmla="*/ 843 w 1193"/>
                  <a:gd name="T23" fmla="*/ 2088 h 2088"/>
                  <a:gd name="T24" fmla="*/ 736 w 1193"/>
                  <a:gd name="T25" fmla="*/ 2057 h 2088"/>
                  <a:gd name="T26" fmla="*/ 592 w 1193"/>
                  <a:gd name="T27" fmla="*/ 1981 h 2088"/>
                  <a:gd name="T28" fmla="*/ 472 w 1193"/>
                  <a:gd name="T29" fmla="*/ 1890 h 2088"/>
                  <a:gd name="T30" fmla="*/ 423 w 1193"/>
                  <a:gd name="T31" fmla="*/ 1793 h 2088"/>
                  <a:gd name="T32" fmla="*/ 387 w 1193"/>
                  <a:gd name="T33" fmla="*/ 1671 h 2088"/>
                  <a:gd name="T34" fmla="*/ 362 w 1193"/>
                  <a:gd name="T35" fmla="*/ 1574 h 2088"/>
                  <a:gd name="T36" fmla="*/ 286 w 1193"/>
                  <a:gd name="T37" fmla="*/ 1472 h 2088"/>
                  <a:gd name="T38" fmla="*/ 128 w 1193"/>
                  <a:gd name="T39" fmla="*/ 1230 h 2088"/>
                  <a:gd name="T40" fmla="*/ 8 w 1193"/>
                  <a:gd name="T41" fmla="*/ 945 h 2088"/>
                  <a:gd name="T42" fmla="*/ 54 w 1193"/>
                  <a:gd name="T43" fmla="*/ 629 h 2088"/>
                  <a:gd name="T44" fmla="*/ 231 w 1193"/>
                  <a:gd name="T45" fmla="*/ 289 h 2088"/>
                  <a:gd name="T46" fmla="*/ 394 w 1193"/>
                  <a:gd name="T47" fmla="*/ 76 h 2088"/>
                  <a:gd name="T48" fmla="*/ 480 w 1193"/>
                  <a:gd name="T49" fmla="*/ 21 h 2088"/>
                  <a:gd name="T50" fmla="*/ 584 w 1193"/>
                  <a:gd name="T51" fmla="*/ 2 h 2088"/>
                  <a:gd name="T52" fmla="*/ 693 w 1193"/>
                  <a:gd name="T53" fmla="*/ 47 h 2088"/>
                  <a:gd name="T54" fmla="*/ 892 w 1193"/>
                  <a:gd name="T55" fmla="*/ 169 h 2088"/>
                  <a:gd name="T56" fmla="*/ 1115 w 1193"/>
                  <a:gd name="T57" fmla="*/ 386 h 2088"/>
                  <a:gd name="T58" fmla="*/ 1182 w 1193"/>
                  <a:gd name="T59" fmla="*/ 658 h 2088"/>
                  <a:gd name="T60" fmla="*/ 1043 w 1193"/>
                  <a:gd name="T61" fmla="*/ 875 h 2088"/>
                  <a:gd name="T62" fmla="*/ 921 w 1193"/>
                  <a:gd name="T63" fmla="*/ 979 h 2088"/>
                  <a:gd name="T64" fmla="*/ 826 w 1193"/>
                  <a:gd name="T65" fmla="*/ 1002 h 2088"/>
                  <a:gd name="T66" fmla="*/ 676 w 1193"/>
                  <a:gd name="T67" fmla="*/ 1034 h 2088"/>
                  <a:gd name="T68" fmla="*/ 586 w 1193"/>
                  <a:gd name="T69" fmla="*/ 1046 h 2088"/>
                  <a:gd name="T70" fmla="*/ 723 w 1193"/>
                  <a:gd name="T71" fmla="*/ 939 h 2088"/>
                  <a:gd name="T72" fmla="*/ 923 w 1193"/>
                  <a:gd name="T73" fmla="*/ 759 h 2088"/>
                  <a:gd name="T74" fmla="*/ 1007 w 1193"/>
                  <a:gd name="T75" fmla="*/ 599 h 2088"/>
                  <a:gd name="T76" fmla="*/ 951 w 1193"/>
                  <a:gd name="T77" fmla="*/ 447 h 2088"/>
                  <a:gd name="T78" fmla="*/ 816 w 1193"/>
                  <a:gd name="T79" fmla="*/ 291 h 2088"/>
                  <a:gd name="T80" fmla="*/ 630 w 1193"/>
                  <a:gd name="T81" fmla="*/ 188 h 2088"/>
                  <a:gd name="T82" fmla="*/ 544 w 1193"/>
                  <a:gd name="T83" fmla="*/ 213 h 2088"/>
                  <a:gd name="T84" fmla="*/ 398 w 1193"/>
                  <a:gd name="T85" fmla="*/ 344 h 2088"/>
                  <a:gd name="T86" fmla="*/ 221 w 1193"/>
                  <a:gd name="T87" fmla="*/ 616 h 2088"/>
                  <a:gd name="T88" fmla="*/ 175 w 1193"/>
                  <a:gd name="T89" fmla="*/ 821 h 2088"/>
                  <a:gd name="T90" fmla="*/ 196 w 1193"/>
                  <a:gd name="T91" fmla="*/ 926 h 2088"/>
                  <a:gd name="T92" fmla="*/ 234 w 1193"/>
                  <a:gd name="T93" fmla="*/ 996 h 2088"/>
                  <a:gd name="T94" fmla="*/ 303 w 1193"/>
                  <a:gd name="T95" fmla="*/ 1105 h 2088"/>
                  <a:gd name="T96" fmla="*/ 390 w 1193"/>
                  <a:gd name="T97" fmla="*/ 1219 h 2088"/>
                  <a:gd name="T98" fmla="*/ 430 w 1193"/>
                  <a:gd name="T99" fmla="*/ 1312 h 2088"/>
                  <a:gd name="T100" fmla="*/ 453 w 1193"/>
                  <a:gd name="T101" fmla="*/ 1390 h 2088"/>
                  <a:gd name="T102" fmla="*/ 529 w 1193"/>
                  <a:gd name="T103" fmla="*/ 1464 h 2088"/>
                  <a:gd name="T104" fmla="*/ 628 w 1193"/>
                  <a:gd name="T105" fmla="*/ 1449 h 2088"/>
                  <a:gd name="T106" fmla="*/ 719 w 1193"/>
                  <a:gd name="T107" fmla="*/ 1504 h 2088"/>
                  <a:gd name="T108" fmla="*/ 736 w 1193"/>
                  <a:gd name="T109" fmla="*/ 1580 h 2088"/>
                  <a:gd name="T110" fmla="*/ 775 w 1193"/>
                  <a:gd name="T111" fmla="*/ 1666 h 2088"/>
                  <a:gd name="T112" fmla="*/ 858 w 1193"/>
                  <a:gd name="T113" fmla="*/ 1683 h 2088"/>
                  <a:gd name="T114" fmla="*/ 930 w 1193"/>
                  <a:gd name="T115" fmla="*/ 1637 h 2088"/>
                  <a:gd name="T116" fmla="*/ 902 w 1193"/>
                  <a:gd name="T117" fmla="*/ 1531 h 2088"/>
                  <a:gd name="T118" fmla="*/ 862 w 1193"/>
                  <a:gd name="T119" fmla="*/ 1432 h 2088"/>
                  <a:gd name="T120" fmla="*/ 873 w 1193"/>
                  <a:gd name="T121" fmla="*/ 1350 h 2088"/>
                  <a:gd name="T122" fmla="*/ 894 w 1193"/>
                  <a:gd name="T123" fmla="*/ 1257 h 2088"/>
                  <a:gd name="T124" fmla="*/ 885 w 1193"/>
                  <a:gd name="T125" fmla="*/ 1150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3" h="2088">
                    <a:moveTo>
                      <a:pt x="875" y="1133"/>
                    </a:moveTo>
                    <a:lnTo>
                      <a:pt x="833" y="1110"/>
                    </a:lnTo>
                    <a:lnTo>
                      <a:pt x="833" y="1108"/>
                    </a:lnTo>
                    <a:lnTo>
                      <a:pt x="835" y="1107"/>
                    </a:lnTo>
                    <a:lnTo>
                      <a:pt x="839" y="1105"/>
                    </a:lnTo>
                    <a:lnTo>
                      <a:pt x="843" y="1101"/>
                    </a:lnTo>
                    <a:lnTo>
                      <a:pt x="845" y="1099"/>
                    </a:lnTo>
                    <a:lnTo>
                      <a:pt x="847" y="1097"/>
                    </a:lnTo>
                    <a:lnTo>
                      <a:pt x="851" y="1095"/>
                    </a:lnTo>
                    <a:lnTo>
                      <a:pt x="854" y="1093"/>
                    </a:lnTo>
                    <a:lnTo>
                      <a:pt x="858" y="1089"/>
                    </a:lnTo>
                    <a:lnTo>
                      <a:pt x="862" y="1088"/>
                    </a:lnTo>
                    <a:lnTo>
                      <a:pt x="866" y="1086"/>
                    </a:lnTo>
                    <a:lnTo>
                      <a:pt x="872" y="1086"/>
                    </a:lnTo>
                    <a:lnTo>
                      <a:pt x="877" y="1082"/>
                    </a:lnTo>
                    <a:lnTo>
                      <a:pt x="883" y="1080"/>
                    </a:lnTo>
                    <a:lnTo>
                      <a:pt x="887" y="1078"/>
                    </a:lnTo>
                    <a:lnTo>
                      <a:pt x="894" y="1078"/>
                    </a:lnTo>
                    <a:lnTo>
                      <a:pt x="896" y="1076"/>
                    </a:lnTo>
                    <a:lnTo>
                      <a:pt x="900" y="1076"/>
                    </a:lnTo>
                    <a:lnTo>
                      <a:pt x="904" y="1076"/>
                    </a:lnTo>
                    <a:lnTo>
                      <a:pt x="908" y="1076"/>
                    </a:lnTo>
                    <a:lnTo>
                      <a:pt x="911" y="1076"/>
                    </a:lnTo>
                    <a:lnTo>
                      <a:pt x="915" y="1076"/>
                    </a:lnTo>
                    <a:lnTo>
                      <a:pt x="919" y="1076"/>
                    </a:lnTo>
                    <a:lnTo>
                      <a:pt x="923" y="1076"/>
                    </a:lnTo>
                    <a:lnTo>
                      <a:pt x="927" y="1076"/>
                    </a:lnTo>
                    <a:lnTo>
                      <a:pt x="930" y="1076"/>
                    </a:lnTo>
                    <a:lnTo>
                      <a:pt x="934" y="1076"/>
                    </a:lnTo>
                    <a:lnTo>
                      <a:pt x="938" y="1076"/>
                    </a:lnTo>
                    <a:lnTo>
                      <a:pt x="942" y="1076"/>
                    </a:lnTo>
                    <a:lnTo>
                      <a:pt x="948" y="1076"/>
                    </a:lnTo>
                    <a:lnTo>
                      <a:pt x="951" y="1076"/>
                    </a:lnTo>
                    <a:lnTo>
                      <a:pt x="955" y="1078"/>
                    </a:lnTo>
                    <a:lnTo>
                      <a:pt x="961" y="1078"/>
                    </a:lnTo>
                    <a:lnTo>
                      <a:pt x="965" y="1080"/>
                    </a:lnTo>
                    <a:lnTo>
                      <a:pt x="970" y="1080"/>
                    </a:lnTo>
                    <a:lnTo>
                      <a:pt x="974" y="1082"/>
                    </a:lnTo>
                    <a:lnTo>
                      <a:pt x="980" y="1084"/>
                    </a:lnTo>
                    <a:lnTo>
                      <a:pt x="986" y="1086"/>
                    </a:lnTo>
                    <a:lnTo>
                      <a:pt x="991" y="1086"/>
                    </a:lnTo>
                    <a:lnTo>
                      <a:pt x="997" y="1089"/>
                    </a:lnTo>
                    <a:lnTo>
                      <a:pt x="1001" y="1091"/>
                    </a:lnTo>
                    <a:lnTo>
                      <a:pt x="1007" y="1093"/>
                    </a:lnTo>
                    <a:lnTo>
                      <a:pt x="1010" y="1095"/>
                    </a:lnTo>
                    <a:lnTo>
                      <a:pt x="1014" y="1099"/>
                    </a:lnTo>
                    <a:lnTo>
                      <a:pt x="1018" y="1103"/>
                    </a:lnTo>
                    <a:lnTo>
                      <a:pt x="1022" y="1107"/>
                    </a:lnTo>
                    <a:lnTo>
                      <a:pt x="1026" y="1112"/>
                    </a:lnTo>
                    <a:lnTo>
                      <a:pt x="1029" y="1118"/>
                    </a:lnTo>
                    <a:lnTo>
                      <a:pt x="1031" y="1122"/>
                    </a:lnTo>
                    <a:lnTo>
                      <a:pt x="1033" y="1127"/>
                    </a:lnTo>
                    <a:lnTo>
                      <a:pt x="1035" y="1133"/>
                    </a:lnTo>
                    <a:lnTo>
                      <a:pt x="1039" y="1139"/>
                    </a:lnTo>
                    <a:lnTo>
                      <a:pt x="1041" y="1146"/>
                    </a:lnTo>
                    <a:lnTo>
                      <a:pt x="1043" y="1152"/>
                    </a:lnTo>
                    <a:lnTo>
                      <a:pt x="1045" y="1160"/>
                    </a:lnTo>
                    <a:lnTo>
                      <a:pt x="1045" y="1167"/>
                    </a:lnTo>
                    <a:lnTo>
                      <a:pt x="1047" y="1175"/>
                    </a:lnTo>
                    <a:lnTo>
                      <a:pt x="1047" y="1183"/>
                    </a:lnTo>
                    <a:lnTo>
                      <a:pt x="1047" y="1190"/>
                    </a:lnTo>
                    <a:lnTo>
                      <a:pt x="1048" y="1198"/>
                    </a:lnTo>
                    <a:lnTo>
                      <a:pt x="1048" y="1205"/>
                    </a:lnTo>
                    <a:lnTo>
                      <a:pt x="1048" y="1215"/>
                    </a:lnTo>
                    <a:lnTo>
                      <a:pt x="1048" y="1223"/>
                    </a:lnTo>
                    <a:lnTo>
                      <a:pt x="1048" y="1232"/>
                    </a:lnTo>
                    <a:lnTo>
                      <a:pt x="1048" y="1240"/>
                    </a:lnTo>
                    <a:lnTo>
                      <a:pt x="1048" y="1249"/>
                    </a:lnTo>
                    <a:lnTo>
                      <a:pt x="1047" y="1257"/>
                    </a:lnTo>
                    <a:lnTo>
                      <a:pt x="1047" y="1266"/>
                    </a:lnTo>
                    <a:lnTo>
                      <a:pt x="1047" y="1276"/>
                    </a:lnTo>
                    <a:lnTo>
                      <a:pt x="1045" y="1285"/>
                    </a:lnTo>
                    <a:lnTo>
                      <a:pt x="1045" y="1293"/>
                    </a:lnTo>
                    <a:lnTo>
                      <a:pt x="1045" y="1302"/>
                    </a:lnTo>
                    <a:lnTo>
                      <a:pt x="1043" y="1310"/>
                    </a:lnTo>
                    <a:lnTo>
                      <a:pt x="1041" y="1320"/>
                    </a:lnTo>
                    <a:lnTo>
                      <a:pt x="1039" y="1327"/>
                    </a:lnTo>
                    <a:lnTo>
                      <a:pt x="1039" y="1337"/>
                    </a:lnTo>
                    <a:lnTo>
                      <a:pt x="1037" y="1346"/>
                    </a:lnTo>
                    <a:lnTo>
                      <a:pt x="1035" y="1354"/>
                    </a:lnTo>
                    <a:lnTo>
                      <a:pt x="1035" y="1361"/>
                    </a:lnTo>
                    <a:lnTo>
                      <a:pt x="1033" y="1371"/>
                    </a:lnTo>
                    <a:lnTo>
                      <a:pt x="1031" y="1378"/>
                    </a:lnTo>
                    <a:lnTo>
                      <a:pt x="1029" y="1386"/>
                    </a:lnTo>
                    <a:lnTo>
                      <a:pt x="1027" y="1394"/>
                    </a:lnTo>
                    <a:lnTo>
                      <a:pt x="1026" y="1401"/>
                    </a:lnTo>
                    <a:lnTo>
                      <a:pt x="1026" y="1409"/>
                    </a:lnTo>
                    <a:lnTo>
                      <a:pt x="1024" y="1416"/>
                    </a:lnTo>
                    <a:lnTo>
                      <a:pt x="1022" y="1422"/>
                    </a:lnTo>
                    <a:lnTo>
                      <a:pt x="1022" y="1430"/>
                    </a:lnTo>
                    <a:lnTo>
                      <a:pt x="1020" y="1436"/>
                    </a:lnTo>
                    <a:lnTo>
                      <a:pt x="1018" y="1441"/>
                    </a:lnTo>
                    <a:lnTo>
                      <a:pt x="1016" y="1447"/>
                    </a:lnTo>
                    <a:lnTo>
                      <a:pt x="1016" y="1453"/>
                    </a:lnTo>
                    <a:lnTo>
                      <a:pt x="1014" y="1456"/>
                    </a:lnTo>
                    <a:lnTo>
                      <a:pt x="1012" y="1462"/>
                    </a:lnTo>
                    <a:lnTo>
                      <a:pt x="1012" y="1466"/>
                    </a:lnTo>
                    <a:lnTo>
                      <a:pt x="1010" y="1470"/>
                    </a:lnTo>
                    <a:lnTo>
                      <a:pt x="1010" y="1474"/>
                    </a:lnTo>
                    <a:lnTo>
                      <a:pt x="1008" y="1477"/>
                    </a:lnTo>
                    <a:lnTo>
                      <a:pt x="1008" y="1479"/>
                    </a:lnTo>
                    <a:lnTo>
                      <a:pt x="1008" y="1481"/>
                    </a:lnTo>
                    <a:lnTo>
                      <a:pt x="1007" y="1485"/>
                    </a:lnTo>
                    <a:lnTo>
                      <a:pt x="1007" y="1487"/>
                    </a:lnTo>
                    <a:lnTo>
                      <a:pt x="1008" y="1487"/>
                    </a:lnTo>
                    <a:lnTo>
                      <a:pt x="1010" y="1489"/>
                    </a:lnTo>
                    <a:lnTo>
                      <a:pt x="1014" y="1493"/>
                    </a:lnTo>
                    <a:lnTo>
                      <a:pt x="1020" y="1500"/>
                    </a:lnTo>
                    <a:lnTo>
                      <a:pt x="1022" y="1502"/>
                    </a:lnTo>
                    <a:lnTo>
                      <a:pt x="1026" y="1506"/>
                    </a:lnTo>
                    <a:lnTo>
                      <a:pt x="1029" y="1510"/>
                    </a:lnTo>
                    <a:lnTo>
                      <a:pt x="1033" y="1513"/>
                    </a:lnTo>
                    <a:lnTo>
                      <a:pt x="1035" y="1519"/>
                    </a:lnTo>
                    <a:lnTo>
                      <a:pt x="1039" y="1523"/>
                    </a:lnTo>
                    <a:lnTo>
                      <a:pt x="1043" y="1529"/>
                    </a:lnTo>
                    <a:lnTo>
                      <a:pt x="1045" y="1534"/>
                    </a:lnTo>
                    <a:lnTo>
                      <a:pt x="1048" y="1540"/>
                    </a:lnTo>
                    <a:lnTo>
                      <a:pt x="1050" y="1546"/>
                    </a:lnTo>
                    <a:lnTo>
                      <a:pt x="1052" y="1550"/>
                    </a:lnTo>
                    <a:lnTo>
                      <a:pt x="1052" y="1551"/>
                    </a:lnTo>
                    <a:lnTo>
                      <a:pt x="1054" y="1555"/>
                    </a:lnTo>
                    <a:lnTo>
                      <a:pt x="1056" y="1559"/>
                    </a:lnTo>
                    <a:lnTo>
                      <a:pt x="1056" y="1563"/>
                    </a:lnTo>
                    <a:lnTo>
                      <a:pt x="1058" y="1565"/>
                    </a:lnTo>
                    <a:lnTo>
                      <a:pt x="1058" y="1569"/>
                    </a:lnTo>
                    <a:lnTo>
                      <a:pt x="1060" y="1572"/>
                    </a:lnTo>
                    <a:lnTo>
                      <a:pt x="1060" y="1576"/>
                    </a:lnTo>
                    <a:lnTo>
                      <a:pt x="1060" y="1580"/>
                    </a:lnTo>
                    <a:lnTo>
                      <a:pt x="1062" y="1584"/>
                    </a:lnTo>
                    <a:lnTo>
                      <a:pt x="1062" y="1588"/>
                    </a:lnTo>
                    <a:lnTo>
                      <a:pt x="1062" y="1591"/>
                    </a:lnTo>
                    <a:lnTo>
                      <a:pt x="1062" y="1595"/>
                    </a:lnTo>
                    <a:lnTo>
                      <a:pt x="1062" y="1599"/>
                    </a:lnTo>
                    <a:lnTo>
                      <a:pt x="1062" y="1603"/>
                    </a:lnTo>
                    <a:lnTo>
                      <a:pt x="1062" y="1605"/>
                    </a:lnTo>
                    <a:lnTo>
                      <a:pt x="1062" y="1610"/>
                    </a:lnTo>
                    <a:lnTo>
                      <a:pt x="1062" y="1614"/>
                    </a:lnTo>
                    <a:lnTo>
                      <a:pt x="1060" y="1618"/>
                    </a:lnTo>
                    <a:lnTo>
                      <a:pt x="1060" y="1622"/>
                    </a:lnTo>
                    <a:lnTo>
                      <a:pt x="1058" y="1626"/>
                    </a:lnTo>
                    <a:lnTo>
                      <a:pt x="1056" y="1629"/>
                    </a:lnTo>
                    <a:lnTo>
                      <a:pt x="1056" y="1633"/>
                    </a:lnTo>
                    <a:lnTo>
                      <a:pt x="1054" y="1637"/>
                    </a:lnTo>
                    <a:lnTo>
                      <a:pt x="1054" y="1643"/>
                    </a:lnTo>
                    <a:lnTo>
                      <a:pt x="1052" y="1647"/>
                    </a:lnTo>
                    <a:lnTo>
                      <a:pt x="1050" y="1650"/>
                    </a:lnTo>
                    <a:lnTo>
                      <a:pt x="1048" y="1654"/>
                    </a:lnTo>
                    <a:lnTo>
                      <a:pt x="1047" y="1658"/>
                    </a:lnTo>
                    <a:lnTo>
                      <a:pt x="1045" y="1664"/>
                    </a:lnTo>
                    <a:lnTo>
                      <a:pt x="1043" y="1667"/>
                    </a:lnTo>
                    <a:lnTo>
                      <a:pt x="1039" y="1673"/>
                    </a:lnTo>
                    <a:lnTo>
                      <a:pt x="1037" y="1677"/>
                    </a:lnTo>
                    <a:lnTo>
                      <a:pt x="1035" y="1683"/>
                    </a:lnTo>
                    <a:lnTo>
                      <a:pt x="1035" y="1688"/>
                    </a:lnTo>
                    <a:lnTo>
                      <a:pt x="1031" y="1692"/>
                    </a:lnTo>
                    <a:lnTo>
                      <a:pt x="1029" y="1698"/>
                    </a:lnTo>
                    <a:lnTo>
                      <a:pt x="1027" y="1704"/>
                    </a:lnTo>
                    <a:lnTo>
                      <a:pt x="1026" y="1709"/>
                    </a:lnTo>
                    <a:lnTo>
                      <a:pt x="1026" y="1715"/>
                    </a:lnTo>
                    <a:lnTo>
                      <a:pt x="1024" y="1721"/>
                    </a:lnTo>
                    <a:lnTo>
                      <a:pt x="1022" y="1726"/>
                    </a:lnTo>
                    <a:lnTo>
                      <a:pt x="1020" y="1732"/>
                    </a:lnTo>
                    <a:lnTo>
                      <a:pt x="1018" y="1738"/>
                    </a:lnTo>
                    <a:lnTo>
                      <a:pt x="1016" y="1744"/>
                    </a:lnTo>
                    <a:lnTo>
                      <a:pt x="1014" y="1749"/>
                    </a:lnTo>
                    <a:lnTo>
                      <a:pt x="1012" y="1755"/>
                    </a:lnTo>
                    <a:lnTo>
                      <a:pt x="1010" y="1761"/>
                    </a:lnTo>
                    <a:lnTo>
                      <a:pt x="1008" y="1766"/>
                    </a:lnTo>
                    <a:lnTo>
                      <a:pt x="1007" y="1772"/>
                    </a:lnTo>
                    <a:lnTo>
                      <a:pt x="1007" y="1780"/>
                    </a:lnTo>
                    <a:lnTo>
                      <a:pt x="1003" y="1783"/>
                    </a:lnTo>
                    <a:lnTo>
                      <a:pt x="1003" y="1791"/>
                    </a:lnTo>
                    <a:lnTo>
                      <a:pt x="1001" y="1797"/>
                    </a:lnTo>
                    <a:lnTo>
                      <a:pt x="999" y="1802"/>
                    </a:lnTo>
                    <a:lnTo>
                      <a:pt x="997" y="1808"/>
                    </a:lnTo>
                    <a:lnTo>
                      <a:pt x="997" y="1814"/>
                    </a:lnTo>
                    <a:lnTo>
                      <a:pt x="995" y="1820"/>
                    </a:lnTo>
                    <a:lnTo>
                      <a:pt x="993" y="1825"/>
                    </a:lnTo>
                    <a:lnTo>
                      <a:pt x="991" y="1831"/>
                    </a:lnTo>
                    <a:lnTo>
                      <a:pt x="989" y="1837"/>
                    </a:lnTo>
                    <a:lnTo>
                      <a:pt x="989" y="1842"/>
                    </a:lnTo>
                    <a:lnTo>
                      <a:pt x="988" y="1846"/>
                    </a:lnTo>
                    <a:lnTo>
                      <a:pt x="986" y="1852"/>
                    </a:lnTo>
                    <a:lnTo>
                      <a:pt x="984" y="1858"/>
                    </a:lnTo>
                    <a:lnTo>
                      <a:pt x="984" y="1861"/>
                    </a:lnTo>
                    <a:lnTo>
                      <a:pt x="984" y="1867"/>
                    </a:lnTo>
                    <a:lnTo>
                      <a:pt x="982" y="1871"/>
                    </a:lnTo>
                    <a:lnTo>
                      <a:pt x="980" y="1877"/>
                    </a:lnTo>
                    <a:lnTo>
                      <a:pt x="980" y="1880"/>
                    </a:lnTo>
                    <a:lnTo>
                      <a:pt x="978" y="1886"/>
                    </a:lnTo>
                    <a:lnTo>
                      <a:pt x="978" y="1890"/>
                    </a:lnTo>
                    <a:lnTo>
                      <a:pt x="976" y="1894"/>
                    </a:lnTo>
                    <a:lnTo>
                      <a:pt x="976" y="1898"/>
                    </a:lnTo>
                    <a:lnTo>
                      <a:pt x="976" y="1901"/>
                    </a:lnTo>
                    <a:lnTo>
                      <a:pt x="974" y="1905"/>
                    </a:lnTo>
                    <a:lnTo>
                      <a:pt x="974" y="1909"/>
                    </a:lnTo>
                    <a:lnTo>
                      <a:pt x="972" y="1911"/>
                    </a:lnTo>
                    <a:lnTo>
                      <a:pt x="972" y="1915"/>
                    </a:lnTo>
                    <a:lnTo>
                      <a:pt x="972" y="1920"/>
                    </a:lnTo>
                    <a:lnTo>
                      <a:pt x="970" y="1924"/>
                    </a:lnTo>
                    <a:lnTo>
                      <a:pt x="970" y="1928"/>
                    </a:lnTo>
                    <a:lnTo>
                      <a:pt x="970" y="1930"/>
                    </a:lnTo>
                    <a:lnTo>
                      <a:pt x="970" y="1932"/>
                    </a:lnTo>
                    <a:lnTo>
                      <a:pt x="970" y="1934"/>
                    </a:lnTo>
                    <a:lnTo>
                      <a:pt x="969" y="1934"/>
                    </a:lnTo>
                    <a:lnTo>
                      <a:pt x="969" y="1936"/>
                    </a:lnTo>
                    <a:lnTo>
                      <a:pt x="967" y="1937"/>
                    </a:lnTo>
                    <a:lnTo>
                      <a:pt x="967" y="1941"/>
                    </a:lnTo>
                    <a:lnTo>
                      <a:pt x="965" y="1945"/>
                    </a:lnTo>
                    <a:lnTo>
                      <a:pt x="963" y="1949"/>
                    </a:lnTo>
                    <a:lnTo>
                      <a:pt x="961" y="1955"/>
                    </a:lnTo>
                    <a:lnTo>
                      <a:pt x="957" y="1960"/>
                    </a:lnTo>
                    <a:lnTo>
                      <a:pt x="955" y="1964"/>
                    </a:lnTo>
                    <a:lnTo>
                      <a:pt x="955" y="1966"/>
                    </a:lnTo>
                    <a:lnTo>
                      <a:pt x="953" y="1970"/>
                    </a:lnTo>
                    <a:lnTo>
                      <a:pt x="951" y="1974"/>
                    </a:lnTo>
                    <a:lnTo>
                      <a:pt x="950" y="1977"/>
                    </a:lnTo>
                    <a:lnTo>
                      <a:pt x="948" y="1981"/>
                    </a:lnTo>
                    <a:lnTo>
                      <a:pt x="946" y="1985"/>
                    </a:lnTo>
                    <a:lnTo>
                      <a:pt x="944" y="1989"/>
                    </a:lnTo>
                    <a:lnTo>
                      <a:pt x="942" y="1993"/>
                    </a:lnTo>
                    <a:lnTo>
                      <a:pt x="938" y="1996"/>
                    </a:lnTo>
                    <a:lnTo>
                      <a:pt x="936" y="2000"/>
                    </a:lnTo>
                    <a:lnTo>
                      <a:pt x="934" y="2004"/>
                    </a:lnTo>
                    <a:lnTo>
                      <a:pt x="932" y="2008"/>
                    </a:lnTo>
                    <a:lnTo>
                      <a:pt x="929" y="2012"/>
                    </a:lnTo>
                    <a:lnTo>
                      <a:pt x="927" y="2015"/>
                    </a:lnTo>
                    <a:lnTo>
                      <a:pt x="925" y="2019"/>
                    </a:lnTo>
                    <a:lnTo>
                      <a:pt x="921" y="2023"/>
                    </a:lnTo>
                    <a:lnTo>
                      <a:pt x="919" y="2027"/>
                    </a:lnTo>
                    <a:lnTo>
                      <a:pt x="915" y="2031"/>
                    </a:lnTo>
                    <a:lnTo>
                      <a:pt x="913" y="2034"/>
                    </a:lnTo>
                    <a:lnTo>
                      <a:pt x="910" y="2038"/>
                    </a:lnTo>
                    <a:lnTo>
                      <a:pt x="906" y="2042"/>
                    </a:lnTo>
                    <a:lnTo>
                      <a:pt x="904" y="2046"/>
                    </a:lnTo>
                    <a:lnTo>
                      <a:pt x="900" y="2050"/>
                    </a:lnTo>
                    <a:lnTo>
                      <a:pt x="896" y="2052"/>
                    </a:lnTo>
                    <a:lnTo>
                      <a:pt x="894" y="2055"/>
                    </a:lnTo>
                    <a:lnTo>
                      <a:pt x="891" y="2059"/>
                    </a:lnTo>
                    <a:lnTo>
                      <a:pt x="887" y="2063"/>
                    </a:lnTo>
                    <a:lnTo>
                      <a:pt x="885" y="2065"/>
                    </a:lnTo>
                    <a:lnTo>
                      <a:pt x="881" y="2069"/>
                    </a:lnTo>
                    <a:lnTo>
                      <a:pt x="877" y="2071"/>
                    </a:lnTo>
                    <a:lnTo>
                      <a:pt x="873" y="2074"/>
                    </a:lnTo>
                    <a:lnTo>
                      <a:pt x="870" y="2076"/>
                    </a:lnTo>
                    <a:lnTo>
                      <a:pt x="866" y="2078"/>
                    </a:lnTo>
                    <a:lnTo>
                      <a:pt x="862" y="2080"/>
                    </a:lnTo>
                    <a:lnTo>
                      <a:pt x="858" y="2082"/>
                    </a:lnTo>
                    <a:lnTo>
                      <a:pt x="854" y="2084"/>
                    </a:lnTo>
                    <a:lnTo>
                      <a:pt x="851" y="2084"/>
                    </a:lnTo>
                    <a:lnTo>
                      <a:pt x="847" y="2086"/>
                    </a:lnTo>
                    <a:lnTo>
                      <a:pt x="843" y="2088"/>
                    </a:lnTo>
                    <a:lnTo>
                      <a:pt x="837" y="2088"/>
                    </a:lnTo>
                    <a:lnTo>
                      <a:pt x="833" y="2088"/>
                    </a:lnTo>
                    <a:lnTo>
                      <a:pt x="830" y="2088"/>
                    </a:lnTo>
                    <a:lnTo>
                      <a:pt x="826" y="2088"/>
                    </a:lnTo>
                    <a:lnTo>
                      <a:pt x="820" y="2088"/>
                    </a:lnTo>
                    <a:lnTo>
                      <a:pt x="818" y="2088"/>
                    </a:lnTo>
                    <a:lnTo>
                      <a:pt x="813" y="2086"/>
                    </a:lnTo>
                    <a:lnTo>
                      <a:pt x="809" y="2086"/>
                    </a:lnTo>
                    <a:lnTo>
                      <a:pt x="805" y="2084"/>
                    </a:lnTo>
                    <a:lnTo>
                      <a:pt x="799" y="2082"/>
                    </a:lnTo>
                    <a:lnTo>
                      <a:pt x="794" y="2080"/>
                    </a:lnTo>
                    <a:lnTo>
                      <a:pt x="790" y="2078"/>
                    </a:lnTo>
                    <a:lnTo>
                      <a:pt x="784" y="2076"/>
                    </a:lnTo>
                    <a:lnTo>
                      <a:pt x="778" y="2074"/>
                    </a:lnTo>
                    <a:lnTo>
                      <a:pt x="773" y="2072"/>
                    </a:lnTo>
                    <a:lnTo>
                      <a:pt x="767" y="2071"/>
                    </a:lnTo>
                    <a:lnTo>
                      <a:pt x="761" y="2067"/>
                    </a:lnTo>
                    <a:lnTo>
                      <a:pt x="756" y="2065"/>
                    </a:lnTo>
                    <a:lnTo>
                      <a:pt x="748" y="2061"/>
                    </a:lnTo>
                    <a:lnTo>
                      <a:pt x="742" y="2059"/>
                    </a:lnTo>
                    <a:lnTo>
                      <a:pt x="736" y="2057"/>
                    </a:lnTo>
                    <a:lnTo>
                      <a:pt x="729" y="2053"/>
                    </a:lnTo>
                    <a:lnTo>
                      <a:pt x="723" y="2050"/>
                    </a:lnTo>
                    <a:lnTo>
                      <a:pt x="717" y="2048"/>
                    </a:lnTo>
                    <a:lnTo>
                      <a:pt x="710" y="2044"/>
                    </a:lnTo>
                    <a:lnTo>
                      <a:pt x="704" y="2042"/>
                    </a:lnTo>
                    <a:lnTo>
                      <a:pt x="697" y="2038"/>
                    </a:lnTo>
                    <a:lnTo>
                      <a:pt x="689" y="2034"/>
                    </a:lnTo>
                    <a:lnTo>
                      <a:pt x="683" y="2031"/>
                    </a:lnTo>
                    <a:lnTo>
                      <a:pt x="676" y="2027"/>
                    </a:lnTo>
                    <a:lnTo>
                      <a:pt x="668" y="2025"/>
                    </a:lnTo>
                    <a:lnTo>
                      <a:pt x="662" y="2021"/>
                    </a:lnTo>
                    <a:lnTo>
                      <a:pt x="655" y="2017"/>
                    </a:lnTo>
                    <a:lnTo>
                      <a:pt x="647" y="2014"/>
                    </a:lnTo>
                    <a:lnTo>
                      <a:pt x="641" y="2010"/>
                    </a:lnTo>
                    <a:lnTo>
                      <a:pt x="634" y="2006"/>
                    </a:lnTo>
                    <a:lnTo>
                      <a:pt x="626" y="2002"/>
                    </a:lnTo>
                    <a:lnTo>
                      <a:pt x="620" y="1998"/>
                    </a:lnTo>
                    <a:lnTo>
                      <a:pt x="613" y="1995"/>
                    </a:lnTo>
                    <a:lnTo>
                      <a:pt x="607" y="1991"/>
                    </a:lnTo>
                    <a:lnTo>
                      <a:pt x="600" y="1985"/>
                    </a:lnTo>
                    <a:lnTo>
                      <a:pt x="592" y="1981"/>
                    </a:lnTo>
                    <a:lnTo>
                      <a:pt x="584" y="1977"/>
                    </a:lnTo>
                    <a:lnTo>
                      <a:pt x="579" y="1974"/>
                    </a:lnTo>
                    <a:lnTo>
                      <a:pt x="571" y="1968"/>
                    </a:lnTo>
                    <a:lnTo>
                      <a:pt x="565" y="1966"/>
                    </a:lnTo>
                    <a:lnTo>
                      <a:pt x="560" y="1960"/>
                    </a:lnTo>
                    <a:lnTo>
                      <a:pt x="552" y="1956"/>
                    </a:lnTo>
                    <a:lnTo>
                      <a:pt x="546" y="1953"/>
                    </a:lnTo>
                    <a:lnTo>
                      <a:pt x="539" y="1947"/>
                    </a:lnTo>
                    <a:lnTo>
                      <a:pt x="533" y="1943"/>
                    </a:lnTo>
                    <a:lnTo>
                      <a:pt x="527" y="1939"/>
                    </a:lnTo>
                    <a:lnTo>
                      <a:pt x="522" y="1934"/>
                    </a:lnTo>
                    <a:lnTo>
                      <a:pt x="516" y="1930"/>
                    </a:lnTo>
                    <a:lnTo>
                      <a:pt x="510" y="1926"/>
                    </a:lnTo>
                    <a:lnTo>
                      <a:pt x="506" y="1922"/>
                    </a:lnTo>
                    <a:lnTo>
                      <a:pt x="501" y="1917"/>
                    </a:lnTo>
                    <a:lnTo>
                      <a:pt x="495" y="1913"/>
                    </a:lnTo>
                    <a:lnTo>
                      <a:pt x="489" y="1907"/>
                    </a:lnTo>
                    <a:lnTo>
                      <a:pt x="485" y="1903"/>
                    </a:lnTo>
                    <a:lnTo>
                      <a:pt x="480" y="1899"/>
                    </a:lnTo>
                    <a:lnTo>
                      <a:pt x="476" y="1896"/>
                    </a:lnTo>
                    <a:lnTo>
                      <a:pt x="472" y="1890"/>
                    </a:lnTo>
                    <a:lnTo>
                      <a:pt x="468" y="1886"/>
                    </a:lnTo>
                    <a:lnTo>
                      <a:pt x="465" y="1882"/>
                    </a:lnTo>
                    <a:lnTo>
                      <a:pt x="461" y="1877"/>
                    </a:lnTo>
                    <a:lnTo>
                      <a:pt x="459" y="1873"/>
                    </a:lnTo>
                    <a:lnTo>
                      <a:pt x="455" y="1869"/>
                    </a:lnTo>
                    <a:lnTo>
                      <a:pt x="451" y="1865"/>
                    </a:lnTo>
                    <a:lnTo>
                      <a:pt x="449" y="1861"/>
                    </a:lnTo>
                    <a:lnTo>
                      <a:pt x="447" y="1856"/>
                    </a:lnTo>
                    <a:lnTo>
                      <a:pt x="445" y="1854"/>
                    </a:lnTo>
                    <a:lnTo>
                      <a:pt x="444" y="1848"/>
                    </a:lnTo>
                    <a:lnTo>
                      <a:pt x="442" y="1844"/>
                    </a:lnTo>
                    <a:lnTo>
                      <a:pt x="440" y="1839"/>
                    </a:lnTo>
                    <a:lnTo>
                      <a:pt x="438" y="1835"/>
                    </a:lnTo>
                    <a:lnTo>
                      <a:pt x="436" y="1829"/>
                    </a:lnTo>
                    <a:lnTo>
                      <a:pt x="434" y="1825"/>
                    </a:lnTo>
                    <a:lnTo>
                      <a:pt x="432" y="1820"/>
                    </a:lnTo>
                    <a:lnTo>
                      <a:pt x="430" y="1816"/>
                    </a:lnTo>
                    <a:lnTo>
                      <a:pt x="428" y="1810"/>
                    </a:lnTo>
                    <a:lnTo>
                      <a:pt x="426" y="1804"/>
                    </a:lnTo>
                    <a:lnTo>
                      <a:pt x="425" y="1799"/>
                    </a:lnTo>
                    <a:lnTo>
                      <a:pt x="423" y="1793"/>
                    </a:lnTo>
                    <a:lnTo>
                      <a:pt x="421" y="1787"/>
                    </a:lnTo>
                    <a:lnTo>
                      <a:pt x="419" y="1782"/>
                    </a:lnTo>
                    <a:lnTo>
                      <a:pt x="417" y="1776"/>
                    </a:lnTo>
                    <a:lnTo>
                      <a:pt x="415" y="1770"/>
                    </a:lnTo>
                    <a:lnTo>
                      <a:pt x="413" y="1764"/>
                    </a:lnTo>
                    <a:lnTo>
                      <a:pt x="411" y="1759"/>
                    </a:lnTo>
                    <a:lnTo>
                      <a:pt x="409" y="1753"/>
                    </a:lnTo>
                    <a:lnTo>
                      <a:pt x="407" y="1747"/>
                    </a:lnTo>
                    <a:lnTo>
                      <a:pt x="406" y="1740"/>
                    </a:lnTo>
                    <a:lnTo>
                      <a:pt x="404" y="1734"/>
                    </a:lnTo>
                    <a:lnTo>
                      <a:pt x="402" y="1728"/>
                    </a:lnTo>
                    <a:lnTo>
                      <a:pt x="400" y="1723"/>
                    </a:lnTo>
                    <a:lnTo>
                      <a:pt x="398" y="1717"/>
                    </a:lnTo>
                    <a:lnTo>
                      <a:pt x="396" y="1711"/>
                    </a:lnTo>
                    <a:lnTo>
                      <a:pt x="394" y="1704"/>
                    </a:lnTo>
                    <a:lnTo>
                      <a:pt x="392" y="1700"/>
                    </a:lnTo>
                    <a:lnTo>
                      <a:pt x="390" y="1692"/>
                    </a:lnTo>
                    <a:lnTo>
                      <a:pt x="390" y="1686"/>
                    </a:lnTo>
                    <a:lnTo>
                      <a:pt x="388" y="1683"/>
                    </a:lnTo>
                    <a:lnTo>
                      <a:pt x="388" y="1677"/>
                    </a:lnTo>
                    <a:lnTo>
                      <a:pt x="387" y="1671"/>
                    </a:lnTo>
                    <a:lnTo>
                      <a:pt x="385" y="1664"/>
                    </a:lnTo>
                    <a:lnTo>
                      <a:pt x="383" y="1660"/>
                    </a:lnTo>
                    <a:lnTo>
                      <a:pt x="381" y="1654"/>
                    </a:lnTo>
                    <a:lnTo>
                      <a:pt x="379" y="1648"/>
                    </a:lnTo>
                    <a:lnTo>
                      <a:pt x="379" y="1643"/>
                    </a:lnTo>
                    <a:lnTo>
                      <a:pt x="377" y="1639"/>
                    </a:lnTo>
                    <a:lnTo>
                      <a:pt x="375" y="1633"/>
                    </a:lnTo>
                    <a:lnTo>
                      <a:pt x="373" y="1628"/>
                    </a:lnTo>
                    <a:lnTo>
                      <a:pt x="373" y="1624"/>
                    </a:lnTo>
                    <a:lnTo>
                      <a:pt x="371" y="1618"/>
                    </a:lnTo>
                    <a:lnTo>
                      <a:pt x="371" y="1614"/>
                    </a:lnTo>
                    <a:lnTo>
                      <a:pt x="369" y="1610"/>
                    </a:lnTo>
                    <a:lnTo>
                      <a:pt x="369" y="1607"/>
                    </a:lnTo>
                    <a:lnTo>
                      <a:pt x="368" y="1603"/>
                    </a:lnTo>
                    <a:lnTo>
                      <a:pt x="368" y="1599"/>
                    </a:lnTo>
                    <a:lnTo>
                      <a:pt x="366" y="1595"/>
                    </a:lnTo>
                    <a:lnTo>
                      <a:pt x="366" y="1591"/>
                    </a:lnTo>
                    <a:lnTo>
                      <a:pt x="364" y="1588"/>
                    </a:lnTo>
                    <a:lnTo>
                      <a:pt x="364" y="1586"/>
                    </a:lnTo>
                    <a:lnTo>
                      <a:pt x="362" y="1580"/>
                    </a:lnTo>
                    <a:lnTo>
                      <a:pt x="362" y="1574"/>
                    </a:lnTo>
                    <a:lnTo>
                      <a:pt x="360" y="1571"/>
                    </a:lnTo>
                    <a:lnTo>
                      <a:pt x="360" y="1569"/>
                    </a:lnTo>
                    <a:lnTo>
                      <a:pt x="360" y="1567"/>
                    </a:lnTo>
                    <a:lnTo>
                      <a:pt x="358" y="1565"/>
                    </a:lnTo>
                    <a:lnTo>
                      <a:pt x="356" y="1561"/>
                    </a:lnTo>
                    <a:lnTo>
                      <a:pt x="354" y="1559"/>
                    </a:lnTo>
                    <a:lnTo>
                      <a:pt x="352" y="1557"/>
                    </a:lnTo>
                    <a:lnTo>
                      <a:pt x="349" y="1553"/>
                    </a:lnTo>
                    <a:lnTo>
                      <a:pt x="347" y="1550"/>
                    </a:lnTo>
                    <a:lnTo>
                      <a:pt x="343" y="1544"/>
                    </a:lnTo>
                    <a:lnTo>
                      <a:pt x="339" y="1540"/>
                    </a:lnTo>
                    <a:lnTo>
                      <a:pt x="335" y="1534"/>
                    </a:lnTo>
                    <a:lnTo>
                      <a:pt x="329" y="1531"/>
                    </a:lnTo>
                    <a:lnTo>
                      <a:pt x="326" y="1523"/>
                    </a:lnTo>
                    <a:lnTo>
                      <a:pt x="320" y="1517"/>
                    </a:lnTo>
                    <a:lnTo>
                      <a:pt x="316" y="1510"/>
                    </a:lnTo>
                    <a:lnTo>
                      <a:pt x="310" y="1504"/>
                    </a:lnTo>
                    <a:lnTo>
                      <a:pt x="305" y="1494"/>
                    </a:lnTo>
                    <a:lnTo>
                      <a:pt x="299" y="1487"/>
                    </a:lnTo>
                    <a:lnTo>
                      <a:pt x="291" y="1479"/>
                    </a:lnTo>
                    <a:lnTo>
                      <a:pt x="286" y="1472"/>
                    </a:lnTo>
                    <a:lnTo>
                      <a:pt x="280" y="1462"/>
                    </a:lnTo>
                    <a:lnTo>
                      <a:pt x="272" y="1453"/>
                    </a:lnTo>
                    <a:lnTo>
                      <a:pt x="265" y="1443"/>
                    </a:lnTo>
                    <a:lnTo>
                      <a:pt x="259" y="1434"/>
                    </a:lnTo>
                    <a:lnTo>
                      <a:pt x="252" y="1422"/>
                    </a:lnTo>
                    <a:lnTo>
                      <a:pt x="244" y="1413"/>
                    </a:lnTo>
                    <a:lnTo>
                      <a:pt x="236" y="1401"/>
                    </a:lnTo>
                    <a:lnTo>
                      <a:pt x="229" y="1390"/>
                    </a:lnTo>
                    <a:lnTo>
                      <a:pt x="221" y="1378"/>
                    </a:lnTo>
                    <a:lnTo>
                      <a:pt x="213" y="1369"/>
                    </a:lnTo>
                    <a:lnTo>
                      <a:pt x="206" y="1358"/>
                    </a:lnTo>
                    <a:lnTo>
                      <a:pt x="198" y="1346"/>
                    </a:lnTo>
                    <a:lnTo>
                      <a:pt x="191" y="1333"/>
                    </a:lnTo>
                    <a:lnTo>
                      <a:pt x="183" y="1320"/>
                    </a:lnTo>
                    <a:lnTo>
                      <a:pt x="174" y="1308"/>
                    </a:lnTo>
                    <a:lnTo>
                      <a:pt x="168" y="1295"/>
                    </a:lnTo>
                    <a:lnTo>
                      <a:pt x="158" y="1281"/>
                    </a:lnTo>
                    <a:lnTo>
                      <a:pt x="151" y="1270"/>
                    </a:lnTo>
                    <a:lnTo>
                      <a:pt x="143" y="1257"/>
                    </a:lnTo>
                    <a:lnTo>
                      <a:pt x="135" y="1243"/>
                    </a:lnTo>
                    <a:lnTo>
                      <a:pt x="128" y="1230"/>
                    </a:lnTo>
                    <a:lnTo>
                      <a:pt x="120" y="1217"/>
                    </a:lnTo>
                    <a:lnTo>
                      <a:pt x="113" y="1204"/>
                    </a:lnTo>
                    <a:lnTo>
                      <a:pt x="105" y="1190"/>
                    </a:lnTo>
                    <a:lnTo>
                      <a:pt x="99" y="1177"/>
                    </a:lnTo>
                    <a:lnTo>
                      <a:pt x="92" y="1164"/>
                    </a:lnTo>
                    <a:lnTo>
                      <a:pt x="84" y="1148"/>
                    </a:lnTo>
                    <a:lnTo>
                      <a:pt x="78" y="1137"/>
                    </a:lnTo>
                    <a:lnTo>
                      <a:pt x="71" y="1122"/>
                    </a:lnTo>
                    <a:lnTo>
                      <a:pt x="65" y="1108"/>
                    </a:lnTo>
                    <a:lnTo>
                      <a:pt x="59" y="1095"/>
                    </a:lnTo>
                    <a:lnTo>
                      <a:pt x="54" y="1080"/>
                    </a:lnTo>
                    <a:lnTo>
                      <a:pt x="48" y="1067"/>
                    </a:lnTo>
                    <a:lnTo>
                      <a:pt x="42" y="1053"/>
                    </a:lnTo>
                    <a:lnTo>
                      <a:pt x="37" y="1040"/>
                    </a:lnTo>
                    <a:lnTo>
                      <a:pt x="31" y="1027"/>
                    </a:lnTo>
                    <a:lnTo>
                      <a:pt x="27" y="1011"/>
                    </a:lnTo>
                    <a:lnTo>
                      <a:pt x="21" y="998"/>
                    </a:lnTo>
                    <a:lnTo>
                      <a:pt x="19" y="985"/>
                    </a:lnTo>
                    <a:lnTo>
                      <a:pt x="16" y="973"/>
                    </a:lnTo>
                    <a:lnTo>
                      <a:pt x="12" y="958"/>
                    </a:lnTo>
                    <a:lnTo>
                      <a:pt x="8" y="945"/>
                    </a:lnTo>
                    <a:lnTo>
                      <a:pt x="6" y="934"/>
                    </a:lnTo>
                    <a:lnTo>
                      <a:pt x="4" y="920"/>
                    </a:lnTo>
                    <a:lnTo>
                      <a:pt x="2" y="907"/>
                    </a:lnTo>
                    <a:lnTo>
                      <a:pt x="0" y="894"/>
                    </a:lnTo>
                    <a:lnTo>
                      <a:pt x="0" y="880"/>
                    </a:lnTo>
                    <a:lnTo>
                      <a:pt x="0" y="867"/>
                    </a:lnTo>
                    <a:lnTo>
                      <a:pt x="0" y="852"/>
                    </a:lnTo>
                    <a:lnTo>
                      <a:pt x="2" y="838"/>
                    </a:lnTo>
                    <a:lnTo>
                      <a:pt x="2" y="823"/>
                    </a:lnTo>
                    <a:lnTo>
                      <a:pt x="6" y="808"/>
                    </a:lnTo>
                    <a:lnTo>
                      <a:pt x="8" y="791"/>
                    </a:lnTo>
                    <a:lnTo>
                      <a:pt x="10" y="776"/>
                    </a:lnTo>
                    <a:lnTo>
                      <a:pt x="14" y="761"/>
                    </a:lnTo>
                    <a:lnTo>
                      <a:pt x="18" y="745"/>
                    </a:lnTo>
                    <a:lnTo>
                      <a:pt x="21" y="728"/>
                    </a:lnTo>
                    <a:lnTo>
                      <a:pt x="25" y="711"/>
                    </a:lnTo>
                    <a:lnTo>
                      <a:pt x="31" y="696"/>
                    </a:lnTo>
                    <a:lnTo>
                      <a:pt x="37" y="681"/>
                    </a:lnTo>
                    <a:lnTo>
                      <a:pt x="42" y="662"/>
                    </a:lnTo>
                    <a:lnTo>
                      <a:pt x="48" y="646"/>
                    </a:lnTo>
                    <a:lnTo>
                      <a:pt x="54" y="629"/>
                    </a:lnTo>
                    <a:lnTo>
                      <a:pt x="59" y="612"/>
                    </a:lnTo>
                    <a:lnTo>
                      <a:pt x="67" y="595"/>
                    </a:lnTo>
                    <a:lnTo>
                      <a:pt x="75" y="578"/>
                    </a:lnTo>
                    <a:lnTo>
                      <a:pt x="82" y="561"/>
                    </a:lnTo>
                    <a:lnTo>
                      <a:pt x="90" y="546"/>
                    </a:lnTo>
                    <a:lnTo>
                      <a:pt x="97" y="527"/>
                    </a:lnTo>
                    <a:lnTo>
                      <a:pt x="105" y="511"/>
                    </a:lnTo>
                    <a:lnTo>
                      <a:pt x="113" y="494"/>
                    </a:lnTo>
                    <a:lnTo>
                      <a:pt x="122" y="477"/>
                    </a:lnTo>
                    <a:lnTo>
                      <a:pt x="130" y="460"/>
                    </a:lnTo>
                    <a:lnTo>
                      <a:pt x="139" y="445"/>
                    </a:lnTo>
                    <a:lnTo>
                      <a:pt x="149" y="428"/>
                    </a:lnTo>
                    <a:lnTo>
                      <a:pt x="156" y="413"/>
                    </a:lnTo>
                    <a:lnTo>
                      <a:pt x="166" y="395"/>
                    </a:lnTo>
                    <a:lnTo>
                      <a:pt x="175" y="380"/>
                    </a:lnTo>
                    <a:lnTo>
                      <a:pt x="183" y="363"/>
                    </a:lnTo>
                    <a:lnTo>
                      <a:pt x="193" y="348"/>
                    </a:lnTo>
                    <a:lnTo>
                      <a:pt x="202" y="333"/>
                    </a:lnTo>
                    <a:lnTo>
                      <a:pt x="212" y="317"/>
                    </a:lnTo>
                    <a:lnTo>
                      <a:pt x="221" y="304"/>
                    </a:lnTo>
                    <a:lnTo>
                      <a:pt x="231" y="289"/>
                    </a:lnTo>
                    <a:lnTo>
                      <a:pt x="240" y="274"/>
                    </a:lnTo>
                    <a:lnTo>
                      <a:pt x="248" y="260"/>
                    </a:lnTo>
                    <a:lnTo>
                      <a:pt x="257" y="245"/>
                    </a:lnTo>
                    <a:lnTo>
                      <a:pt x="267" y="234"/>
                    </a:lnTo>
                    <a:lnTo>
                      <a:pt x="274" y="221"/>
                    </a:lnTo>
                    <a:lnTo>
                      <a:pt x="284" y="207"/>
                    </a:lnTo>
                    <a:lnTo>
                      <a:pt x="293" y="196"/>
                    </a:lnTo>
                    <a:lnTo>
                      <a:pt x="301" y="184"/>
                    </a:lnTo>
                    <a:lnTo>
                      <a:pt x="310" y="173"/>
                    </a:lnTo>
                    <a:lnTo>
                      <a:pt x="318" y="162"/>
                    </a:lnTo>
                    <a:lnTo>
                      <a:pt x="326" y="152"/>
                    </a:lnTo>
                    <a:lnTo>
                      <a:pt x="333" y="143"/>
                    </a:lnTo>
                    <a:lnTo>
                      <a:pt x="341" y="131"/>
                    </a:lnTo>
                    <a:lnTo>
                      <a:pt x="349" y="124"/>
                    </a:lnTo>
                    <a:lnTo>
                      <a:pt x="356" y="114"/>
                    </a:lnTo>
                    <a:lnTo>
                      <a:pt x="364" y="106"/>
                    </a:lnTo>
                    <a:lnTo>
                      <a:pt x="369" y="99"/>
                    </a:lnTo>
                    <a:lnTo>
                      <a:pt x="377" y="93"/>
                    </a:lnTo>
                    <a:lnTo>
                      <a:pt x="383" y="86"/>
                    </a:lnTo>
                    <a:lnTo>
                      <a:pt x="388" y="82"/>
                    </a:lnTo>
                    <a:lnTo>
                      <a:pt x="394" y="76"/>
                    </a:lnTo>
                    <a:lnTo>
                      <a:pt x="400" y="72"/>
                    </a:lnTo>
                    <a:lnTo>
                      <a:pt x="404" y="68"/>
                    </a:lnTo>
                    <a:lnTo>
                      <a:pt x="409" y="65"/>
                    </a:lnTo>
                    <a:lnTo>
                      <a:pt x="411" y="61"/>
                    </a:lnTo>
                    <a:lnTo>
                      <a:pt x="417" y="59"/>
                    </a:lnTo>
                    <a:lnTo>
                      <a:pt x="419" y="57"/>
                    </a:lnTo>
                    <a:lnTo>
                      <a:pt x="425" y="53"/>
                    </a:lnTo>
                    <a:lnTo>
                      <a:pt x="428" y="51"/>
                    </a:lnTo>
                    <a:lnTo>
                      <a:pt x="432" y="49"/>
                    </a:lnTo>
                    <a:lnTo>
                      <a:pt x="436" y="46"/>
                    </a:lnTo>
                    <a:lnTo>
                      <a:pt x="440" y="44"/>
                    </a:lnTo>
                    <a:lnTo>
                      <a:pt x="444" y="42"/>
                    </a:lnTo>
                    <a:lnTo>
                      <a:pt x="447" y="40"/>
                    </a:lnTo>
                    <a:lnTo>
                      <a:pt x="449" y="38"/>
                    </a:lnTo>
                    <a:lnTo>
                      <a:pt x="453" y="36"/>
                    </a:lnTo>
                    <a:lnTo>
                      <a:pt x="457" y="34"/>
                    </a:lnTo>
                    <a:lnTo>
                      <a:pt x="461" y="32"/>
                    </a:lnTo>
                    <a:lnTo>
                      <a:pt x="465" y="30"/>
                    </a:lnTo>
                    <a:lnTo>
                      <a:pt x="468" y="28"/>
                    </a:lnTo>
                    <a:lnTo>
                      <a:pt x="474" y="25"/>
                    </a:lnTo>
                    <a:lnTo>
                      <a:pt x="480" y="21"/>
                    </a:lnTo>
                    <a:lnTo>
                      <a:pt x="485" y="19"/>
                    </a:lnTo>
                    <a:lnTo>
                      <a:pt x="491" y="15"/>
                    </a:lnTo>
                    <a:lnTo>
                      <a:pt x="497" y="13"/>
                    </a:lnTo>
                    <a:lnTo>
                      <a:pt x="503" y="11"/>
                    </a:lnTo>
                    <a:lnTo>
                      <a:pt x="508" y="9"/>
                    </a:lnTo>
                    <a:lnTo>
                      <a:pt x="514" y="8"/>
                    </a:lnTo>
                    <a:lnTo>
                      <a:pt x="520" y="6"/>
                    </a:lnTo>
                    <a:lnTo>
                      <a:pt x="523" y="4"/>
                    </a:lnTo>
                    <a:lnTo>
                      <a:pt x="529" y="2"/>
                    </a:lnTo>
                    <a:lnTo>
                      <a:pt x="533" y="0"/>
                    </a:lnTo>
                    <a:lnTo>
                      <a:pt x="539" y="0"/>
                    </a:lnTo>
                    <a:lnTo>
                      <a:pt x="542" y="0"/>
                    </a:lnTo>
                    <a:lnTo>
                      <a:pt x="548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2" y="0"/>
                    </a:lnTo>
                    <a:lnTo>
                      <a:pt x="565" y="0"/>
                    </a:lnTo>
                    <a:lnTo>
                      <a:pt x="571" y="0"/>
                    </a:lnTo>
                    <a:lnTo>
                      <a:pt x="575" y="0"/>
                    </a:lnTo>
                    <a:lnTo>
                      <a:pt x="579" y="2"/>
                    </a:lnTo>
                    <a:lnTo>
                      <a:pt x="584" y="2"/>
                    </a:lnTo>
                    <a:lnTo>
                      <a:pt x="588" y="4"/>
                    </a:lnTo>
                    <a:lnTo>
                      <a:pt x="590" y="4"/>
                    </a:lnTo>
                    <a:lnTo>
                      <a:pt x="594" y="6"/>
                    </a:lnTo>
                    <a:lnTo>
                      <a:pt x="596" y="6"/>
                    </a:lnTo>
                    <a:lnTo>
                      <a:pt x="600" y="8"/>
                    </a:lnTo>
                    <a:lnTo>
                      <a:pt x="603" y="9"/>
                    </a:lnTo>
                    <a:lnTo>
                      <a:pt x="607" y="11"/>
                    </a:lnTo>
                    <a:lnTo>
                      <a:pt x="611" y="11"/>
                    </a:lnTo>
                    <a:lnTo>
                      <a:pt x="617" y="13"/>
                    </a:lnTo>
                    <a:lnTo>
                      <a:pt x="620" y="15"/>
                    </a:lnTo>
                    <a:lnTo>
                      <a:pt x="626" y="17"/>
                    </a:lnTo>
                    <a:lnTo>
                      <a:pt x="632" y="21"/>
                    </a:lnTo>
                    <a:lnTo>
                      <a:pt x="638" y="23"/>
                    </a:lnTo>
                    <a:lnTo>
                      <a:pt x="643" y="25"/>
                    </a:lnTo>
                    <a:lnTo>
                      <a:pt x="651" y="28"/>
                    </a:lnTo>
                    <a:lnTo>
                      <a:pt x="657" y="30"/>
                    </a:lnTo>
                    <a:lnTo>
                      <a:pt x="664" y="34"/>
                    </a:lnTo>
                    <a:lnTo>
                      <a:pt x="670" y="38"/>
                    </a:lnTo>
                    <a:lnTo>
                      <a:pt x="678" y="40"/>
                    </a:lnTo>
                    <a:lnTo>
                      <a:pt x="685" y="44"/>
                    </a:lnTo>
                    <a:lnTo>
                      <a:pt x="693" y="47"/>
                    </a:lnTo>
                    <a:lnTo>
                      <a:pt x="700" y="51"/>
                    </a:lnTo>
                    <a:lnTo>
                      <a:pt x="710" y="55"/>
                    </a:lnTo>
                    <a:lnTo>
                      <a:pt x="717" y="61"/>
                    </a:lnTo>
                    <a:lnTo>
                      <a:pt x="727" y="65"/>
                    </a:lnTo>
                    <a:lnTo>
                      <a:pt x="735" y="68"/>
                    </a:lnTo>
                    <a:lnTo>
                      <a:pt x="744" y="74"/>
                    </a:lnTo>
                    <a:lnTo>
                      <a:pt x="754" y="78"/>
                    </a:lnTo>
                    <a:lnTo>
                      <a:pt x="763" y="84"/>
                    </a:lnTo>
                    <a:lnTo>
                      <a:pt x="771" y="89"/>
                    </a:lnTo>
                    <a:lnTo>
                      <a:pt x="782" y="95"/>
                    </a:lnTo>
                    <a:lnTo>
                      <a:pt x="792" y="101"/>
                    </a:lnTo>
                    <a:lnTo>
                      <a:pt x="801" y="106"/>
                    </a:lnTo>
                    <a:lnTo>
                      <a:pt x="811" y="112"/>
                    </a:lnTo>
                    <a:lnTo>
                      <a:pt x="820" y="120"/>
                    </a:lnTo>
                    <a:lnTo>
                      <a:pt x="830" y="125"/>
                    </a:lnTo>
                    <a:lnTo>
                      <a:pt x="841" y="133"/>
                    </a:lnTo>
                    <a:lnTo>
                      <a:pt x="851" y="139"/>
                    </a:lnTo>
                    <a:lnTo>
                      <a:pt x="862" y="146"/>
                    </a:lnTo>
                    <a:lnTo>
                      <a:pt x="872" y="152"/>
                    </a:lnTo>
                    <a:lnTo>
                      <a:pt x="883" y="162"/>
                    </a:lnTo>
                    <a:lnTo>
                      <a:pt x="892" y="169"/>
                    </a:lnTo>
                    <a:lnTo>
                      <a:pt x="904" y="177"/>
                    </a:lnTo>
                    <a:lnTo>
                      <a:pt x="915" y="184"/>
                    </a:lnTo>
                    <a:lnTo>
                      <a:pt x="925" y="194"/>
                    </a:lnTo>
                    <a:lnTo>
                      <a:pt x="936" y="202"/>
                    </a:lnTo>
                    <a:lnTo>
                      <a:pt x="946" y="211"/>
                    </a:lnTo>
                    <a:lnTo>
                      <a:pt x="957" y="221"/>
                    </a:lnTo>
                    <a:lnTo>
                      <a:pt x="969" y="230"/>
                    </a:lnTo>
                    <a:lnTo>
                      <a:pt x="978" y="240"/>
                    </a:lnTo>
                    <a:lnTo>
                      <a:pt x="989" y="249"/>
                    </a:lnTo>
                    <a:lnTo>
                      <a:pt x="1001" y="259"/>
                    </a:lnTo>
                    <a:lnTo>
                      <a:pt x="1010" y="270"/>
                    </a:lnTo>
                    <a:lnTo>
                      <a:pt x="1022" y="279"/>
                    </a:lnTo>
                    <a:lnTo>
                      <a:pt x="1033" y="291"/>
                    </a:lnTo>
                    <a:lnTo>
                      <a:pt x="1043" y="300"/>
                    </a:lnTo>
                    <a:lnTo>
                      <a:pt x="1054" y="314"/>
                    </a:lnTo>
                    <a:lnTo>
                      <a:pt x="1064" y="323"/>
                    </a:lnTo>
                    <a:lnTo>
                      <a:pt x="1075" y="335"/>
                    </a:lnTo>
                    <a:lnTo>
                      <a:pt x="1085" y="348"/>
                    </a:lnTo>
                    <a:lnTo>
                      <a:pt x="1096" y="361"/>
                    </a:lnTo>
                    <a:lnTo>
                      <a:pt x="1105" y="373"/>
                    </a:lnTo>
                    <a:lnTo>
                      <a:pt x="1115" y="386"/>
                    </a:lnTo>
                    <a:lnTo>
                      <a:pt x="1126" y="399"/>
                    </a:lnTo>
                    <a:lnTo>
                      <a:pt x="1136" y="413"/>
                    </a:lnTo>
                    <a:lnTo>
                      <a:pt x="1145" y="426"/>
                    </a:lnTo>
                    <a:lnTo>
                      <a:pt x="1153" y="439"/>
                    </a:lnTo>
                    <a:lnTo>
                      <a:pt x="1161" y="452"/>
                    </a:lnTo>
                    <a:lnTo>
                      <a:pt x="1166" y="466"/>
                    </a:lnTo>
                    <a:lnTo>
                      <a:pt x="1172" y="479"/>
                    </a:lnTo>
                    <a:lnTo>
                      <a:pt x="1178" y="492"/>
                    </a:lnTo>
                    <a:lnTo>
                      <a:pt x="1182" y="506"/>
                    </a:lnTo>
                    <a:lnTo>
                      <a:pt x="1185" y="519"/>
                    </a:lnTo>
                    <a:lnTo>
                      <a:pt x="1189" y="530"/>
                    </a:lnTo>
                    <a:lnTo>
                      <a:pt x="1191" y="544"/>
                    </a:lnTo>
                    <a:lnTo>
                      <a:pt x="1191" y="557"/>
                    </a:lnTo>
                    <a:lnTo>
                      <a:pt x="1193" y="570"/>
                    </a:lnTo>
                    <a:lnTo>
                      <a:pt x="1193" y="584"/>
                    </a:lnTo>
                    <a:lnTo>
                      <a:pt x="1193" y="595"/>
                    </a:lnTo>
                    <a:lnTo>
                      <a:pt x="1191" y="608"/>
                    </a:lnTo>
                    <a:lnTo>
                      <a:pt x="1189" y="622"/>
                    </a:lnTo>
                    <a:lnTo>
                      <a:pt x="1187" y="633"/>
                    </a:lnTo>
                    <a:lnTo>
                      <a:pt x="1183" y="646"/>
                    </a:lnTo>
                    <a:lnTo>
                      <a:pt x="1182" y="658"/>
                    </a:lnTo>
                    <a:lnTo>
                      <a:pt x="1178" y="669"/>
                    </a:lnTo>
                    <a:lnTo>
                      <a:pt x="1174" y="681"/>
                    </a:lnTo>
                    <a:lnTo>
                      <a:pt x="1168" y="694"/>
                    </a:lnTo>
                    <a:lnTo>
                      <a:pt x="1164" y="705"/>
                    </a:lnTo>
                    <a:lnTo>
                      <a:pt x="1159" y="717"/>
                    </a:lnTo>
                    <a:lnTo>
                      <a:pt x="1153" y="728"/>
                    </a:lnTo>
                    <a:lnTo>
                      <a:pt x="1147" y="740"/>
                    </a:lnTo>
                    <a:lnTo>
                      <a:pt x="1140" y="751"/>
                    </a:lnTo>
                    <a:lnTo>
                      <a:pt x="1134" y="761"/>
                    </a:lnTo>
                    <a:lnTo>
                      <a:pt x="1126" y="772"/>
                    </a:lnTo>
                    <a:lnTo>
                      <a:pt x="1121" y="781"/>
                    </a:lnTo>
                    <a:lnTo>
                      <a:pt x="1113" y="793"/>
                    </a:lnTo>
                    <a:lnTo>
                      <a:pt x="1105" y="802"/>
                    </a:lnTo>
                    <a:lnTo>
                      <a:pt x="1098" y="812"/>
                    </a:lnTo>
                    <a:lnTo>
                      <a:pt x="1090" y="823"/>
                    </a:lnTo>
                    <a:lnTo>
                      <a:pt x="1083" y="831"/>
                    </a:lnTo>
                    <a:lnTo>
                      <a:pt x="1075" y="840"/>
                    </a:lnTo>
                    <a:lnTo>
                      <a:pt x="1066" y="850"/>
                    </a:lnTo>
                    <a:lnTo>
                      <a:pt x="1058" y="857"/>
                    </a:lnTo>
                    <a:lnTo>
                      <a:pt x="1050" y="867"/>
                    </a:lnTo>
                    <a:lnTo>
                      <a:pt x="1043" y="875"/>
                    </a:lnTo>
                    <a:lnTo>
                      <a:pt x="1035" y="882"/>
                    </a:lnTo>
                    <a:lnTo>
                      <a:pt x="1026" y="890"/>
                    </a:lnTo>
                    <a:lnTo>
                      <a:pt x="1018" y="897"/>
                    </a:lnTo>
                    <a:lnTo>
                      <a:pt x="1012" y="905"/>
                    </a:lnTo>
                    <a:lnTo>
                      <a:pt x="1003" y="913"/>
                    </a:lnTo>
                    <a:lnTo>
                      <a:pt x="997" y="918"/>
                    </a:lnTo>
                    <a:lnTo>
                      <a:pt x="989" y="924"/>
                    </a:lnTo>
                    <a:lnTo>
                      <a:pt x="982" y="932"/>
                    </a:lnTo>
                    <a:lnTo>
                      <a:pt x="974" y="935"/>
                    </a:lnTo>
                    <a:lnTo>
                      <a:pt x="969" y="941"/>
                    </a:lnTo>
                    <a:lnTo>
                      <a:pt x="963" y="947"/>
                    </a:lnTo>
                    <a:lnTo>
                      <a:pt x="957" y="951"/>
                    </a:lnTo>
                    <a:lnTo>
                      <a:pt x="951" y="954"/>
                    </a:lnTo>
                    <a:lnTo>
                      <a:pt x="946" y="960"/>
                    </a:lnTo>
                    <a:lnTo>
                      <a:pt x="940" y="964"/>
                    </a:lnTo>
                    <a:lnTo>
                      <a:pt x="936" y="966"/>
                    </a:lnTo>
                    <a:lnTo>
                      <a:pt x="932" y="970"/>
                    </a:lnTo>
                    <a:lnTo>
                      <a:pt x="929" y="972"/>
                    </a:lnTo>
                    <a:lnTo>
                      <a:pt x="925" y="973"/>
                    </a:lnTo>
                    <a:lnTo>
                      <a:pt x="925" y="975"/>
                    </a:lnTo>
                    <a:lnTo>
                      <a:pt x="921" y="979"/>
                    </a:lnTo>
                    <a:lnTo>
                      <a:pt x="919" y="979"/>
                    </a:lnTo>
                    <a:lnTo>
                      <a:pt x="919" y="979"/>
                    </a:lnTo>
                    <a:lnTo>
                      <a:pt x="915" y="979"/>
                    </a:lnTo>
                    <a:lnTo>
                      <a:pt x="911" y="981"/>
                    </a:lnTo>
                    <a:lnTo>
                      <a:pt x="908" y="983"/>
                    </a:lnTo>
                    <a:lnTo>
                      <a:pt x="904" y="983"/>
                    </a:lnTo>
                    <a:lnTo>
                      <a:pt x="900" y="983"/>
                    </a:lnTo>
                    <a:lnTo>
                      <a:pt x="896" y="985"/>
                    </a:lnTo>
                    <a:lnTo>
                      <a:pt x="892" y="985"/>
                    </a:lnTo>
                    <a:lnTo>
                      <a:pt x="887" y="987"/>
                    </a:lnTo>
                    <a:lnTo>
                      <a:pt x="883" y="987"/>
                    </a:lnTo>
                    <a:lnTo>
                      <a:pt x="879" y="989"/>
                    </a:lnTo>
                    <a:lnTo>
                      <a:pt x="873" y="991"/>
                    </a:lnTo>
                    <a:lnTo>
                      <a:pt x="868" y="992"/>
                    </a:lnTo>
                    <a:lnTo>
                      <a:pt x="862" y="992"/>
                    </a:lnTo>
                    <a:lnTo>
                      <a:pt x="856" y="994"/>
                    </a:lnTo>
                    <a:lnTo>
                      <a:pt x="851" y="996"/>
                    </a:lnTo>
                    <a:lnTo>
                      <a:pt x="845" y="996"/>
                    </a:lnTo>
                    <a:lnTo>
                      <a:pt x="839" y="998"/>
                    </a:lnTo>
                    <a:lnTo>
                      <a:pt x="832" y="1000"/>
                    </a:lnTo>
                    <a:lnTo>
                      <a:pt x="826" y="1002"/>
                    </a:lnTo>
                    <a:lnTo>
                      <a:pt x="818" y="1004"/>
                    </a:lnTo>
                    <a:lnTo>
                      <a:pt x="813" y="1006"/>
                    </a:lnTo>
                    <a:lnTo>
                      <a:pt x="805" y="1006"/>
                    </a:lnTo>
                    <a:lnTo>
                      <a:pt x="799" y="1008"/>
                    </a:lnTo>
                    <a:lnTo>
                      <a:pt x="792" y="1010"/>
                    </a:lnTo>
                    <a:lnTo>
                      <a:pt x="784" y="1011"/>
                    </a:lnTo>
                    <a:lnTo>
                      <a:pt x="776" y="1013"/>
                    </a:lnTo>
                    <a:lnTo>
                      <a:pt x="771" y="1015"/>
                    </a:lnTo>
                    <a:lnTo>
                      <a:pt x="763" y="1017"/>
                    </a:lnTo>
                    <a:lnTo>
                      <a:pt x="756" y="1019"/>
                    </a:lnTo>
                    <a:lnTo>
                      <a:pt x="748" y="1019"/>
                    </a:lnTo>
                    <a:lnTo>
                      <a:pt x="740" y="1021"/>
                    </a:lnTo>
                    <a:lnTo>
                      <a:pt x="733" y="1023"/>
                    </a:lnTo>
                    <a:lnTo>
                      <a:pt x="727" y="1025"/>
                    </a:lnTo>
                    <a:lnTo>
                      <a:pt x="719" y="1027"/>
                    </a:lnTo>
                    <a:lnTo>
                      <a:pt x="712" y="1029"/>
                    </a:lnTo>
                    <a:lnTo>
                      <a:pt x="704" y="1029"/>
                    </a:lnTo>
                    <a:lnTo>
                      <a:pt x="697" y="1031"/>
                    </a:lnTo>
                    <a:lnTo>
                      <a:pt x="689" y="1032"/>
                    </a:lnTo>
                    <a:lnTo>
                      <a:pt x="683" y="1034"/>
                    </a:lnTo>
                    <a:lnTo>
                      <a:pt x="676" y="1034"/>
                    </a:lnTo>
                    <a:lnTo>
                      <a:pt x="670" y="1036"/>
                    </a:lnTo>
                    <a:lnTo>
                      <a:pt x="662" y="1038"/>
                    </a:lnTo>
                    <a:lnTo>
                      <a:pt x="657" y="1040"/>
                    </a:lnTo>
                    <a:lnTo>
                      <a:pt x="649" y="1040"/>
                    </a:lnTo>
                    <a:lnTo>
                      <a:pt x="643" y="1042"/>
                    </a:lnTo>
                    <a:lnTo>
                      <a:pt x="638" y="1042"/>
                    </a:lnTo>
                    <a:lnTo>
                      <a:pt x="632" y="1044"/>
                    </a:lnTo>
                    <a:lnTo>
                      <a:pt x="626" y="1044"/>
                    </a:lnTo>
                    <a:lnTo>
                      <a:pt x="620" y="1046"/>
                    </a:lnTo>
                    <a:lnTo>
                      <a:pt x="617" y="1046"/>
                    </a:lnTo>
                    <a:lnTo>
                      <a:pt x="611" y="1048"/>
                    </a:lnTo>
                    <a:lnTo>
                      <a:pt x="605" y="1048"/>
                    </a:lnTo>
                    <a:lnTo>
                      <a:pt x="601" y="1048"/>
                    </a:lnTo>
                    <a:lnTo>
                      <a:pt x="598" y="1048"/>
                    </a:lnTo>
                    <a:lnTo>
                      <a:pt x="594" y="1050"/>
                    </a:lnTo>
                    <a:lnTo>
                      <a:pt x="590" y="1050"/>
                    </a:lnTo>
                    <a:lnTo>
                      <a:pt x="586" y="1050"/>
                    </a:lnTo>
                    <a:lnTo>
                      <a:pt x="584" y="1050"/>
                    </a:lnTo>
                    <a:lnTo>
                      <a:pt x="582" y="1050"/>
                    </a:lnTo>
                    <a:lnTo>
                      <a:pt x="582" y="1048"/>
                    </a:lnTo>
                    <a:lnTo>
                      <a:pt x="586" y="1046"/>
                    </a:lnTo>
                    <a:lnTo>
                      <a:pt x="588" y="1044"/>
                    </a:lnTo>
                    <a:lnTo>
                      <a:pt x="592" y="1042"/>
                    </a:lnTo>
                    <a:lnTo>
                      <a:pt x="596" y="1038"/>
                    </a:lnTo>
                    <a:lnTo>
                      <a:pt x="600" y="1036"/>
                    </a:lnTo>
                    <a:lnTo>
                      <a:pt x="603" y="1032"/>
                    </a:lnTo>
                    <a:lnTo>
                      <a:pt x="609" y="1029"/>
                    </a:lnTo>
                    <a:lnTo>
                      <a:pt x="615" y="1025"/>
                    </a:lnTo>
                    <a:lnTo>
                      <a:pt x="620" y="1021"/>
                    </a:lnTo>
                    <a:lnTo>
                      <a:pt x="626" y="1015"/>
                    </a:lnTo>
                    <a:lnTo>
                      <a:pt x="632" y="1010"/>
                    </a:lnTo>
                    <a:lnTo>
                      <a:pt x="639" y="1006"/>
                    </a:lnTo>
                    <a:lnTo>
                      <a:pt x="647" y="1000"/>
                    </a:lnTo>
                    <a:lnTo>
                      <a:pt x="655" y="992"/>
                    </a:lnTo>
                    <a:lnTo>
                      <a:pt x="662" y="987"/>
                    </a:lnTo>
                    <a:lnTo>
                      <a:pt x="670" y="981"/>
                    </a:lnTo>
                    <a:lnTo>
                      <a:pt x="679" y="975"/>
                    </a:lnTo>
                    <a:lnTo>
                      <a:pt x="687" y="968"/>
                    </a:lnTo>
                    <a:lnTo>
                      <a:pt x="697" y="962"/>
                    </a:lnTo>
                    <a:lnTo>
                      <a:pt x="706" y="954"/>
                    </a:lnTo>
                    <a:lnTo>
                      <a:pt x="716" y="947"/>
                    </a:lnTo>
                    <a:lnTo>
                      <a:pt x="723" y="939"/>
                    </a:lnTo>
                    <a:lnTo>
                      <a:pt x="733" y="932"/>
                    </a:lnTo>
                    <a:lnTo>
                      <a:pt x="742" y="924"/>
                    </a:lnTo>
                    <a:lnTo>
                      <a:pt x="754" y="916"/>
                    </a:lnTo>
                    <a:lnTo>
                      <a:pt x="763" y="907"/>
                    </a:lnTo>
                    <a:lnTo>
                      <a:pt x="773" y="899"/>
                    </a:lnTo>
                    <a:lnTo>
                      <a:pt x="782" y="892"/>
                    </a:lnTo>
                    <a:lnTo>
                      <a:pt x="794" y="884"/>
                    </a:lnTo>
                    <a:lnTo>
                      <a:pt x="803" y="875"/>
                    </a:lnTo>
                    <a:lnTo>
                      <a:pt x="813" y="865"/>
                    </a:lnTo>
                    <a:lnTo>
                      <a:pt x="822" y="856"/>
                    </a:lnTo>
                    <a:lnTo>
                      <a:pt x="832" y="848"/>
                    </a:lnTo>
                    <a:lnTo>
                      <a:pt x="841" y="838"/>
                    </a:lnTo>
                    <a:lnTo>
                      <a:pt x="851" y="829"/>
                    </a:lnTo>
                    <a:lnTo>
                      <a:pt x="860" y="821"/>
                    </a:lnTo>
                    <a:lnTo>
                      <a:pt x="870" y="812"/>
                    </a:lnTo>
                    <a:lnTo>
                      <a:pt x="879" y="802"/>
                    </a:lnTo>
                    <a:lnTo>
                      <a:pt x="889" y="795"/>
                    </a:lnTo>
                    <a:lnTo>
                      <a:pt x="896" y="785"/>
                    </a:lnTo>
                    <a:lnTo>
                      <a:pt x="906" y="776"/>
                    </a:lnTo>
                    <a:lnTo>
                      <a:pt x="915" y="768"/>
                    </a:lnTo>
                    <a:lnTo>
                      <a:pt x="923" y="759"/>
                    </a:lnTo>
                    <a:lnTo>
                      <a:pt x="930" y="749"/>
                    </a:lnTo>
                    <a:lnTo>
                      <a:pt x="938" y="741"/>
                    </a:lnTo>
                    <a:lnTo>
                      <a:pt x="946" y="732"/>
                    </a:lnTo>
                    <a:lnTo>
                      <a:pt x="953" y="722"/>
                    </a:lnTo>
                    <a:lnTo>
                      <a:pt x="959" y="715"/>
                    </a:lnTo>
                    <a:lnTo>
                      <a:pt x="967" y="707"/>
                    </a:lnTo>
                    <a:lnTo>
                      <a:pt x="972" y="698"/>
                    </a:lnTo>
                    <a:lnTo>
                      <a:pt x="978" y="690"/>
                    </a:lnTo>
                    <a:lnTo>
                      <a:pt x="982" y="681"/>
                    </a:lnTo>
                    <a:lnTo>
                      <a:pt x="988" y="675"/>
                    </a:lnTo>
                    <a:lnTo>
                      <a:pt x="991" y="665"/>
                    </a:lnTo>
                    <a:lnTo>
                      <a:pt x="995" y="658"/>
                    </a:lnTo>
                    <a:lnTo>
                      <a:pt x="999" y="650"/>
                    </a:lnTo>
                    <a:lnTo>
                      <a:pt x="1001" y="645"/>
                    </a:lnTo>
                    <a:lnTo>
                      <a:pt x="1003" y="637"/>
                    </a:lnTo>
                    <a:lnTo>
                      <a:pt x="1005" y="629"/>
                    </a:lnTo>
                    <a:lnTo>
                      <a:pt x="1007" y="624"/>
                    </a:lnTo>
                    <a:lnTo>
                      <a:pt x="1007" y="618"/>
                    </a:lnTo>
                    <a:lnTo>
                      <a:pt x="1007" y="612"/>
                    </a:lnTo>
                    <a:lnTo>
                      <a:pt x="1007" y="605"/>
                    </a:lnTo>
                    <a:lnTo>
                      <a:pt x="1007" y="599"/>
                    </a:lnTo>
                    <a:lnTo>
                      <a:pt x="1007" y="591"/>
                    </a:lnTo>
                    <a:lnTo>
                      <a:pt x="1005" y="586"/>
                    </a:lnTo>
                    <a:lnTo>
                      <a:pt x="1003" y="578"/>
                    </a:lnTo>
                    <a:lnTo>
                      <a:pt x="1003" y="570"/>
                    </a:lnTo>
                    <a:lnTo>
                      <a:pt x="1001" y="565"/>
                    </a:lnTo>
                    <a:lnTo>
                      <a:pt x="999" y="557"/>
                    </a:lnTo>
                    <a:lnTo>
                      <a:pt x="997" y="549"/>
                    </a:lnTo>
                    <a:lnTo>
                      <a:pt x="995" y="544"/>
                    </a:lnTo>
                    <a:lnTo>
                      <a:pt x="993" y="536"/>
                    </a:lnTo>
                    <a:lnTo>
                      <a:pt x="991" y="529"/>
                    </a:lnTo>
                    <a:lnTo>
                      <a:pt x="988" y="521"/>
                    </a:lnTo>
                    <a:lnTo>
                      <a:pt x="986" y="513"/>
                    </a:lnTo>
                    <a:lnTo>
                      <a:pt x="984" y="508"/>
                    </a:lnTo>
                    <a:lnTo>
                      <a:pt x="980" y="498"/>
                    </a:lnTo>
                    <a:lnTo>
                      <a:pt x="976" y="491"/>
                    </a:lnTo>
                    <a:lnTo>
                      <a:pt x="972" y="483"/>
                    </a:lnTo>
                    <a:lnTo>
                      <a:pt x="969" y="475"/>
                    </a:lnTo>
                    <a:lnTo>
                      <a:pt x="965" y="468"/>
                    </a:lnTo>
                    <a:lnTo>
                      <a:pt x="961" y="460"/>
                    </a:lnTo>
                    <a:lnTo>
                      <a:pt x="955" y="452"/>
                    </a:lnTo>
                    <a:lnTo>
                      <a:pt x="951" y="447"/>
                    </a:lnTo>
                    <a:lnTo>
                      <a:pt x="946" y="437"/>
                    </a:lnTo>
                    <a:lnTo>
                      <a:pt x="942" y="430"/>
                    </a:lnTo>
                    <a:lnTo>
                      <a:pt x="936" y="422"/>
                    </a:lnTo>
                    <a:lnTo>
                      <a:pt x="932" y="414"/>
                    </a:lnTo>
                    <a:lnTo>
                      <a:pt x="927" y="407"/>
                    </a:lnTo>
                    <a:lnTo>
                      <a:pt x="921" y="399"/>
                    </a:lnTo>
                    <a:lnTo>
                      <a:pt x="915" y="392"/>
                    </a:lnTo>
                    <a:lnTo>
                      <a:pt x="910" y="386"/>
                    </a:lnTo>
                    <a:lnTo>
                      <a:pt x="904" y="376"/>
                    </a:lnTo>
                    <a:lnTo>
                      <a:pt x="896" y="369"/>
                    </a:lnTo>
                    <a:lnTo>
                      <a:pt x="891" y="361"/>
                    </a:lnTo>
                    <a:lnTo>
                      <a:pt x="883" y="354"/>
                    </a:lnTo>
                    <a:lnTo>
                      <a:pt x="877" y="348"/>
                    </a:lnTo>
                    <a:lnTo>
                      <a:pt x="870" y="340"/>
                    </a:lnTo>
                    <a:lnTo>
                      <a:pt x="862" y="333"/>
                    </a:lnTo>
                    <a:lnTo>
                      <a:pt x="856" y="325"/>
                    </a:lnTo>
                    <a:lnTo>
                      <a:pt x="847" y="319"/>
                    </a:lnTo>
                    <a:lnTo>
                      <a:pt x="839" y="312"/>
                    </a:lnTo>
                    <a:lnTo>
                      <a:pt x="832" y="304"/>
                    </a:lnTo>
                    <a:lnTo>
                      <a:pt x="824" y="298"/>
                    </a:lnTo>
                    <a:lnTo>
                      <a:pt x="816" y="291"/>
                    </a:lnTo>
                    <a:lnTo>
                      <a:pt x="809" y="285"/>
                    </a:lnTo>
                    <a:lnTo>
                      <a:pt x="799" y="278"/>
                    </a:lnTo>
                    <a:lnTo>
                      <a:pt x="792" y="272"/>
                    </a:lnTo>
                    <a:lnTo>
                      <a:pt x="782" y="264"/>
                    </a:lnTo>
                    <a:lnTo>
                      <a:pt x="773" y="259"/>
                    </a:lnTo>
                    <a:lnTo>
                      <a:pt x="765" y="253"/>
                    </a:lnTo>
                    <a:lnTo>
                      <a:pt x="756" y="247"/>
                    </a:lnTo>
                    <a:lnTo>
                      <a:pt x="746" y="241"/>
                    </a:lnTo>
                    <a:lnTo>
                      <a:pt x="736" y="236"/>
                    </a:lnTo>
                    <a:lnTo>
                      <a:pt x="727" y="230"/>
                    </a:lnTo>
                    <a:lnTo>
                      <a:pt x="717" y="224"/>
                    </a:lnTo>
                    <a:lnTo>
                      <a:pt x="708" y="221"/>
                    </a:lnTo>
                    <a:lnTo>
                      <a:pt x="698" y="215"/>
                    </a:lnTo>
                    <a:lnTo>
                      <a:pt x="687" y="209"/>
                    </a:lnTo>
                    <a:lnTo>
                      <a:pt x="678" y="205"/>
                    </a:lnTo>
                    <a:lnTo>
                      <a:pt x="666" y="202"/>
                    </a:lnTo>
                    <a:lnTo>
                      <a:pt x="657" y="196"/>
                    </a:lnTo>
                    <a:lnTo>
                      <a:pt x="645" y="192"/>
                    </a:lnTo>
                    <a:lnTo>
                      <a:pt x="636" y="188"/>
                    </a:lnTo>
                    <a:lnTo>
                      <a:pt x="634" y="188"/>
                    </a:lnTo>
                    <a:lnTo>
                      <a:pt x="630" y="188"/>
                    </a:lnTo>
                    <a:lnTo>
                      <a:pt x="626" y="186"/>
                    </a:lnTo>
                    <a:lnTo>
                      <a:pt x="622" y="186"/>
                    </a:lnTo>
                    <a:lnTo>
                      <a:pt x="619" y="186"/>
                    </a:lnTo>
                    <a:lnTo>
                      <a:pt x="613" y="188"/>
                    </a:lnTo>
                    <a:lnTo>
                      <a:pt x="611" y="188"/>
                    </a:lnTo>
                    <a:lnTo>
                      <a:pt x="607" y="188"/>
                    </a:lnTo>
                    <a:lnTo>
                      <a:pt x="603" y="188"/>
                    </a:lnTo>
                    <a:lnTo>
                      <a:pt x="601" y="190"/>
                    </a:lnTo>
                    <a:lnTo>
                      <a:pt x="598" y="190"/>
                    </a:lnTo>
                    <a:lnTo>
                      <a:pt x="594" y="190"/>
                    </a:lnTo>
                    <a:lnTo>
                      <a:pt x="590" y="192"/>
                    </a:lnTo>
                    <a:lnTo>
                      <a:pt x="586" y="194"/>
                    </a:lnTo>
                    <a:lnTo>
                      <a:pt x="582" y="194"/>
                    </a:lnTo>
                    <a:lnTo>
                      <a:pt x="579" y="196"/>
                    </a:lnTo>
                    <a:lnTo>
                      <a:pt x="573" y="198"/>
                    </a:lnTo>
                    <a:lnTo>
                      <a:pt x="569" y="200"/>
                    </a:lnTo>
                    <a:lnTo>
                      <a:pt x="565" y="202"/>
                    </a:lnTo>
                    <a:lnTo>
                      <a:pt x="560" y="203"/>
                    </a:lnTo>
                    <a:lnTo>
                      <a:pt x="556" y="207"/>
                    </a:lnTo>
                    <a:lnTo>
                      <a:pt x="550" y="211"/>
                    </a:lnTo>
                    <a:lnTo>
                      <a:pt x="544" y="213"/>
                    </a:lnTo>
                    <a:lnTo>
                      <a:pt x="539" y="215"/>
                    </a:lnTo>
                    <a:lnTo>
                      <a:pt x="533" y="219"/>
                    </a:lnTo>
                    <a:lnTo>
                      <a:pt x="527" y="222"/>
                    </a:lnTo>
                    <a:lnTo>
                      <a:pt x="522" y="226"/>
                    </a:lnTo>
                    <a:lnTo>
                      <a:pt x="516" y="232"/>
                    </a:lnTo>
                    <a:lnTo>
                      <a:pt x="510" y="236"/>
                    </a:lnTo>
                    <a:lnTo>
                      <a:pt x="503" y="241"/>
                    </a:lnTo>
                    <a:lnTo>
                      <a:pt x="497" y="245"/>
                    </a:lnTo>
                    <a:lnTo>
                      <a:pt x="489" y="251"/>
                    </a:lnTo>
                    <a:lnTo>
                      <a:pt x="482" y="257"/>
                    </a:lnTo>
                    <a:lnTo>
                      <a:pt x="476" y="262"/>
                    </a:lnTo>
                    <a:lnTo>
                      <a:pt x="468" y="268"/>
                    </a:lnTo>
                    <a:lnTo>
                      <a:pt x="461" y="276"/>
                    </a:lnTo>
                    <a:lnTo>
                      <a:pt x="455" y="283"/>
                    </a:lnTo>
                    <a:lnTo>
                      <a:pt x="447" y="291"/>
                    </a:lnTo>
                    <a:lnTo>
                      <a:pt x="440" y="298"/>
                    </a:lnTo>
                    <a:lnTo>
                      <a:pt x="430" y="306"/>
                    </a:lnTo>
                    <a:lnTo>
                      <a:pt x="423" y="316"/>
                    </a:lnTo>
                    <a:lnTo>
                      <a:pt x="415" y="325"/>
                    </a:lnTo>
                    <a:lnTo>
                      <a:pt x="407" y="335"/>
                    </a:lnTo>
                    <a:lnTo>
                      <a:pt x="398" y="344"/>
                    </a:lnTo>
                    <a:lnTo>
                      <a:pt x="390" y="354"/>
                    </a:lnTo>
                    <a:lnTo>
                      <a:pt x="381" y="365"/>
                    </a:lnTo>
                    <a:lnTo>
                      <a:pt x="371" y="376"/>
                    </a:lnTo>
                    <a:lnTo>
                      <a:pt x="362" y="388"/>
                    </a:lnTo>
                    <a:lnTo>
                      <a:pt x="354" y="399"/>
                    </a:lnTo>
                    <a:lnTo>
                      <a:pt x="345" y="413"/>
                    </a:lnTo>
                    <a:lnTo>
                      <a:pt x="335" y="426"/>
                    </a:lnTo>
                    <a:lnTo>
                      <a:pt x="326" y="439"/>
                    </a:lnTo>
                    <a:lnTo>
                      <a:pt x="316" y="452"/>
                    </a:lnTo>
                    <a:lnTo>
                      <a:pt x="307" y="468"/>
                    </a:lnTo>
                    <a:lnTo>
                      <a:pt x="295" y="483"/>
                    </a:lnTo>
                    <a:lnTo>
                      <a:pt x="288" y="496"/>
                    </a:lnTo>
                    <a:lnTo>
                      <a:pt x="278" y="510"/>
                    </a:lnTo>
                    <a:lnTo>
                      <a:pt x="271" y="525"/>
                    </a:lnTo>
                    <a:lnTo>
                      <a:pt x="261" y="538"/>
                    </a:lnTo>
                    <a:lnTo>
                      <a:pt x="253" y="551"/>
                    </a:lnTo>
                    <a:lnTo>
                      <a:pt x="246" y="565"/>
                    </a:lnTo>
                    <a:lnTo>
                      <a:pt x="240" y="578"/>
                    </a:lnTo>
                    <a:lnTo>
                      <a:pt x="232" y="591"/>
                    </a:lnTo>
                    <a:lnTo>
                      <a:pt x="229" y="603"/>
                    </a:lnTo>
                    <a:lnTo>
                      <a:pt x="221" y="616"/>
                    </a:lnTo>
                    <a:lnTo>
                      <a:pt x="217" y="627"/>
                    </a:lnTo>
                    <a:lnTo>
                      <a:pt x="212" y="639"/>
                    </a:lnTo>
                    <a:lnTo>
                      <a:pt x="208" y="650"/>
                    </a:lnTo>
                    <a:lnTo>
                      <a:pt x="204" y="662"/>
                    </a:lnTo>
                    <a:lnTo>
                      <a:pt x="200" y="675"/>
                    </a:lnTo>
                    <a:lnTo>
                      <a:pt x="196" y="684"/>
                    </a:lnTo>
                    <a:lnTo>
                      <a:pt x="193" y="696"/>
                    </a:lnTo>
                    <a:lnTo>
                      <a:pt x="191" y="705"/>
                    </a:lnTo>
                    <a:lnTo>
                      <a:pt x="187" y="717"/>
                    </a:lnTo>
                    <a:lnTo>
                      <a:pt x="185" y="726"/>
                    </a:lnTo>
                    <a:lnTo>
                      <a:pt x="183" y="736"/>
                    </a:lnTo>
                    <a:lnTo>
                      <a:pt x="181" y="745"/>
                    </a:lnTo>
                    <a:lnTo>
                      <a:pt x="179" y="755"/>
                    </a:lnTo>
                    <a:lnTo>
                      <a:pt x="177" y="764"/>
                    </a:lnTo>
                    <a:lnTo>
                      <a:pt x="177" y="772"/>
                    </a:lnTo>
                    <a:lnTo>
                      <a:pt x="175" y="781"/>
                    </a:lnTo>
                    <a:lnTo>
                      <a:pt x="175" y="791"/>
                    </a:lnTo>
                    <a:lnTo>
                      <a:pt x="175" y="799"/>
                    </a:lnTo>
                    <a:lnTo>
                      <a:pt x="174" y="806"/>
                    </a:lnTo>
                    <a:lnTo>
                      <a:pt x="174" y="814"/>
                    </a:lnTo>
                    <a:lnTo>
                      <a:pt x="175" y="821"/>
                    </a:lnTo>
                    <a:lnTo>
                      <a:pt x="175" y="829"/>
                    </a:lnTo>
                    <a:lnTo>
                      <a:pt x="175" y="835"/>
                    </a:lnTo>
                    <a:lnTo>
                      <a:pt x="175" y="842"/>
                    </a:lnTo>
                    <a:lnTo>
                      <a:pt x="175" y="848"/>
                    </a:lnTo>
                    <a:lnTo>
                      <a:pt x="175" y="854"/>
                    </a:lnTo>
                    <a:lnTo>
                      <a:pt x="177" y="861"/>
                    </a:lnTo>
                    <a:lnTo>
                      <a:pt x="177" y="867"/>
                    </a:lnTo>
                    <a:lnTo>
                      <a:pt x="179" y="873"/>
                    </a:lnTo>
                    <a:lnTo>
                      <a:pt x="179" y="876"/>
                    </a:lnTo>
                    <a:lnTo>
                      <a:pt x="181" y="882"/>
                    </a:lnTo>
                    <a:lnTo>
                      <a:pt x="181" y="888"/>
                    </a:lnTo>
                    <a:lnTo>
                      <a:pt x="183" y="894"/>
                    </a:lnTo>
                    <a:lnTo>
                      <a:pt x="185" y="897"/>
                    </a:lnTo>
                    <a:lnTo>
                      <a:pt x="185" y="901"/>
                    </a:lnTo>
                    <a:lnTo>
                      <a:pt x="187" y="905"/>
                    </a:lnTo>
                    <a:lnTo>
                      <a:pt x="189" y="909"/>
                    </a:lnTo>
                    <a:lnTo>
                      <a:pt x="191" y="913"/>
                    </a:lnTo>
                    <a:lnTo>
                      <a:pt x="191" y="916"/>
                    </a:lnTo>
                    <a:lnTo>
                      <a:pt x="193" y="918"/>
                    </a:lnTo>
                    <a:lnTo>
                      <a:pt x="193" y="922"/>
                    </a:lnTo>
                    <a:lnTo>
                      <a:pt x="196" y="926"/>
                    </a:lnTo>
                    <a:lnTo>
                      <a:pt x="198" y="932"/>
                    </a:lnTo>
                    <a:lnTo>
                      <a:pt x="200" y="934"/>
                    </a:lnTo>
                    <a:lnTo>
                      <a:pt x="202" y="935"/>
                    </a:lnTo>
                    <a:lnTo>
                      <a:pt x="202" y="937"/>
                    </a:lnTo>
                    <a:lnTo>
                      <a:pt x="202" y="939"/>
                    </a:lnTo>
                    <a:lnTo>
                      <a:pt x="204" y="939"/>
                    </a:lnTo>
                    <a:lnTo>
                      <a:pt x="206" y="945"/>
                    </a:lnTo>
                    <a:lnTo>
                      <a:pt x="208" y="947"/>
                    </a:lnTo>
                    <a:lnTo>
                      <a:pt x="210" y="951"/>
                    </a:lnTo>
                    <a:lnTo>
                      <a:pt x="212" y="956"/>
                    </a:lnTo>
                    <a:lnTo>
                      <a:pt x="215" y="962"/>
                    </a:lnTo>
                    <a:lnTo>
                      <a:pt x="217" y="964"/>
                    </a:lnTo>
                    <a:lnTo>
                      <a:pt x="217" y="968"/>
                    </a:lnTo>
                    <a:lnTo>
                      <a:pt x="219" y="972"/>
                    </a:lnTo>
                    <a:lnTo>
                      <a:pt x="221" y="973"/>
                    </a:lnTo>
                    <a:lnTo>
                      <a:pt x="223" y="977"/>
                    </a:lnTo>
                    <a:lnTo>
                      <a:pt x="225" y="981"/>
                    </a:lnTo>
                    <a:lnTo>
                      <a:pt x="229" y="985"/>
                    </a:lnTo>
                    <a:lnTo>
                      <a:pt x="231" y="989"/>
                    </a:lnTo>
                    <a:lnTo>
                      <a:pt x="232" y="992"/>
                    </a:lnTo>
                    <a:lnTo>
                      <a:pt x="234" y="996"/>
                    </a:lnTo>
                    <a:lnTo>
                      <a:pt x="236" y="1000"/>
                    </a:lnTo>
                    <a:lnTo>
                      <a:pt x="240" y="1006"/>
                    </a:lnTo>
                    <a:lnTo>
                      <a:pt x="242" y="1010"/>
                    </a:lnTo>
                    <a:lnTo>
                      <a:pt x="246" y="1015"/>
                    </a:lnTo>
                    <a:lnTo>
                      <a:pt x="248" y="1019"/>
                    </a:lnTo>
                    <a:lnTo>
                      <a:pt x="252" y="1025"/>
                    </a:lnTo>
                    <a:lnTo>
                      <a:pt x="253" y="1029"/>
                    </a:lnTo>
                    <a:lnTo>
                      <a:pt x="257" y="1034"/>
                    </a:lnTo>
                    <a:lnTo>
                      <a:pt x="259" y="1038"/>
                    </a:lnTo>
                    <a:lnTo>
                      <a:pt x="263" y="1044"/>
                    </a:lnTo>
                    <a:lnTo>
                      <a:pt x="267" y="1050"/>
                    </a:lnTo>
                    <a:lnTo>
                      <a:pt x="271" y="1053"/>
                    </a:lnTo>
                    <a:lnTo>
                      <a:pt x="272" y="1059"/>
                    </a:lnTo>
                    <a:lnTo>
                      <a:pt x="276" y="1065"/>
                    </a:lnTo>
                    <a:lnTo>
                      <a:pt x="280" y="1070"/>
                    </a:lnTo>
                    <a:lnTo>
                      <a:pt x="284" y="1076"/>
                    </a:lnTo>
                    <a:lnTo>
                      <a:pt x="288" y="1082"/>
                    </a:lnTo>
                    <a:lnTo>
                      <a:pt x="291" y="1088"/>
                    </a:lnTo>
                    <a:lnTo>
                      <a:pt x="295" y="1093"/>
                    </a:lnTo>
                    <a:lnTo>
                      <a:pt x="299" y="1099"/>
                    </a:lnTo>
                    <a:lnTo>
                      <a:pt x="303" y="1105"/>
                    </a:lnTo>
                    <a:lnTo>
                      <a:pt x="309" y="1110"/>
                    </a:lnTo>
                    <a:lnTo>
                      <a:pt x="312" y="1116"/>
                    </a:lnTo>
                    <a:lnTo>
                      <a:pt x="316" y="1122"/>
                    </a:lnTo>
                    <a:lnTo>
                      <a:pt x="320" y="1127"/>
                    </a:lnTo>
                    <a:lnTo>
                      <a:pt x="326" y="1133"/>
                    </a:lnTo>
                    <a:lnTo>
                      <a:pt x="329" y="1139"/>
                    </a:lnTo>
                    <a:lnTo>
                      <a:pt x="333" y="1146"/>
                    </a:lnTo>
                    <a:lnTo>
                      <a:pt x="339" y="1152"/>
                    </a:lnTo>
                    <a:lnTo>
                      <a:pt x="343" y="1158"/>
                    </a:lnTo>
                    <a:lnTo>
                      <a:pt x="349" y="1164"/>
                    </a:lnTo>
                    <a:lnTo>
                      <a:pt x="352" y="1169"/>
                    </a:lnTo>
                    <a:lnTo>
                      <a:pt x="358" y="1177"/>
                    </a:lnTo>
                    <a:lnTo>
                      <a:pt x="362" y="1183"/>
                    </a:lnTo>
                    <a:lnTo>
                      <a:pt x="368" y="1188"/>
                    </a:lnTo>
                    <a:lnTo>
                      <a:pt x="373" y="1194"/>
                    </a:lnTo>
                    <a:lnTo>
                      <a:pt x="379" y="1200"/>
                    </a:lnTo>
                    <a:lnTo>
                      <a:pt x="383" y="1207"/>
                    </a:lnTo>
                    <a:lnTo>
                      <a:pt x="383" y="1207"/>
                    </a:lnTo>
                    <a:lnTo>
                      <a:pt x="385" y="1209"/>
                    </a:lnTo>
                    <a:lnTo>
                      <a:pt x="387" y="1213"/>
                    </a:lnTo>
                    <a:lnTo>
                      <a:pt x="390" y="1219"/>
                    </a:lnTo>
                    <a:lnTo>
                      <a:pt x="392" y="1221"/>
                    </a:lnTo>
                    <a:lnTo>
                      <a:pt x="394" y="1224"/>
                    </a:lnTo>
                    <a:lnTo>
                      <a:pt x="396" y="1228"/>
                    </a:lnTo>
                    <a:lnTo>
                      <a:pt x="398" y="1232"/>
                    </a:lnTo>
                    <a:lnTo>
                      <a:pt x="400" y="1238"/>
                    </a:lnTo>
                    <a:lnTo>
                      <a:pt x="402" y="1242"/>
                    </a:lnTo>
                    <a:lnTo>
                      <a:pt x="404" y="1247"/>
                    </a:lnTo>
                    <a:lnTo>
                      <a:pt x="407" y="1253"/>
                    </a:lnTo>
                    <a:lnTo>
                      <a:pt x="409" y="1257"/>
                    </a:lnTo>
                    <a:lnTo>
                      <a:pt x="411" y="1262"/>
                    </a:lnTo>
                    <a:lnTo>
                      <a:pt x="415" y="1268"/>
                    </a:lnTo>
                    <a:lnTo>
                      <a:pt x="417" y="1276"/>
                    </a:lnTo>
                    <a:lnTo>
                      <a:pt x="419" y="1280"/>
                    </a:lnTo>
                    <a:lnTo>
                      <a:pt x="423" y="1287"/>
                    </a:lnTo>
                    <a:lnTo>
                      <a:pt x="423" y="1291"/>
                    </a:lnTo>
                    <a:lnTo>
                      <a:pt x="425" y="1295"/>
                    </a:lnTo>
                    <a:lnTo>
                      <a:pt x="426" y="1299"/>
                    </a:lnTo>
                    <a:lnTo>
                      <a:pt x="428" y="1301"/>
                    </a:lnTo>
                    <a:lnTo>
                      <a:pt x="428" y="1304"/>
                    </a:lnTo>
                    <a:lnTo>
                      <a:pt x="428" y="1308"/>
                    </a:lnTo>
                    <a:lnTo>
                      <a:pt x="430" y="1312"/>
                    </a:lnTo>
                    <a:lnTo>
                      <a:pt x="432" y="1316"/>
                    </a:lnTo>
                    <a:lnTo>
                      <a:pt x="432" y="1318"/>
                    </a:lnTo>
                    <a:lnTo>
                      <a:pt x="434" y="1321"/>
                    </a:lnTo>
                    <a:lnTo>
                      <a:pt x="436" y="1325"/>
                    </a:lnTo>
                    <a:lnTo>
                      <a:pt x="438" y="1329"/>
                    </a:lnTo>
                    <a:lnTo>
                      <a:pt x="438" y="1333"/>
                    </a:lnTo>
                    <a:lnTo>
                      <a:pt x="440" y="1337"/>
                    </a:lnTo>
                    <a:lnTo>
                      <a:pt x="440" y="1340"/>
                    </a:lnTo>
                    <a:lnTo>
                      <a:pt x="442" y="1344"/>
                    </a:lnTo>
                    <a:lnTo>
                      <a:pt x="442" y="1348"/>
                    </a:lnTo>
                    <a:lnTo>
                      <a:pt x="444" y="1352"/>
                    </a:lnTo>
                    <a:lnTo>
                      <a:pt x="444" y="1358"/>
                    </a:lnTo>
                    <a:lnTo>
                      <a:pt x="445" y="1361"/>
                    </a:lnTo>
                    <a:lnTo>
                      <a:pt x="445" y="1365"/>
                    </a:lnTo>
                    <a:lnTo>
                      <a:pt x="447" y="1369"/>
                    </a:lnTo>
                    <a:lnTo>
                      <a:pt x="447" y="1371"/>
                    </a:lnTo>
                    <a:lnTo>
                      <a:pt x="449" y="1375"/>
                    </a:lnTo>
                    <a:lnTo>
                      <a:pt x="449" y="1378"/>
                    </a:lnTo>
                    <a:lnTo>
                      <a:pt x="451" y="1382"/>
                    </a:lnTo>
                    <a:lnTo>
                      <a:pt x="451" y="1386"/>
                    </a:lnTo>
                    <a:lnTo>
                      <a:pt x="453" y="1390"/>
                    </a:lnTo>
                    <a:lnTo>
                      <a:pt x="455" y="1396"/>
                    </a:lnTo>
                    <a:lnTo>
                      <a:pt x="459" y="1401"/>
                    </a:lnTo>
                    <a:lnTo>
                      <a:pt x="461" y="1407"/>
                    </a:lnTo>
                    <a:lnTo>
                      <a:pt x="465" y="1413"/>
                    </a:lnTo>
                    <a:lnTo>
                      <a:pt x="468" y="1418"/>
                    </a:lnTo>
                    <a:lnTo>
                      <a:pt x="470" y="1424"/>
                    </a:lnTo>
                    <a:lnTo>
                      <a:pt x="474" y="1428"/>
                    </a:lnTo>
                    <a:lnTo>
                      <a:pt x="478" y="1434"/>
                    </a:lnTo>
                    <a:lnTo>
                      <a:pt x="482" y="1437"/>
                    </a:lnTo>
                    <a:lnTo>
                      <a:pt x="485" y="1441"/>
                    </a:lnTo>
                    <a:lnTo>
                      <a:pt x="489" y="1445"/>
                    </a:lnTo>
                    <a:lnTo>
                      <a:pt x="495" y="1449"/>
                    </a:lnTo>
                    <a:lnTo>
                      <a:pt x="497" y="1451"/>
                    </a:lnTo>
                    <a:lnTo>
                      <a:pt x="501" y="1453"/>
                    </a:lnTo>
                    <a:lnTo>
                      <a:pt x="506" y="1456"/>
                    </a:lnTo>
                    <a:lnTo>
                      <a:pt x="510" y="1458"/>
                    </a:lnTo>
                    <a:lnTo>
                      <a:pt x="514" y="1458"/>
                    </a:lnTo>
                    <a:lnTo>
                      <a:pt x="518" y="1462"/>
                    </a:lnTo>
                    <a:lnTo>
                      <a:pt x="522" y="1462"/>
                    </a:lnTo>
                    <a:lnTo>
                      <a:pt x="527" y="1464"/>
                    </a:lnTo>
                    <a:lnTo>
                      <a:pt x="529" y="1464"/>
                    </a:lnTo>
                    <a:lnTo>
                      <a:pt x="535" y="1466"/>
                    </a:lnTo>
                    <a:lnTo>
                      <a:pt x="539" y="1466"/>
                    </a:lnTo>
                    <a:lnTo>
                      <a:pt x="542" y="1466"/>
                    </a:lnTo>
                    <a:lnTo>
                      <a:pt x="546" y="1466"/>
                    </a:lnTo>
                    <a:lnTo>
                      <a:pt x="550" y="1466"/>
                    </a:lnTo>
                    <a:lnTo>
                      <a:pt x="554" y="1466"/>
                    </a:lnTo>
                    <a:lnTo>
                      <a:pt x="560" y="1464"/>
                    </a:lnTo>
                    <a:lnTo>
                      <a:pt x="562" y="1462"/>
                    </a:lnTo>
                    <a:lnTo>
                      <a:pt x="567" y="1462"/>
                    </a:lnTo>
                    <a:lnTo>
                      <a:pt x="571" y="1460"/>
                    </a:lnTo>
                    <a:lnTo>
                      <a:pt x="575" y="1458"/>
                    </a:lnTo>
                    <a:lnTo>
                      <a:pt x="579" y="1456"/>
                    </a:lnTo>
                    <a:lnTo>
                      <a:pt x="584" y="1456"/>
                    </a:lnTo>
                    <a:lnTo>
                      <a:pt x="590" y="1455"/>
                    </a:lnTo>
                    <a:lnTo>
                      <a:pt x="596" y="1455"/>
                    </a:lnTo>
                    <a:lnTo>
                      <a:pt x="600" y="1453"/>
                    </a:lnTo>
                    <a:lnTo>
                      <a:pt x="605" y="1451"/>
                    </a:lnTo>
                    <a:lnTo>
                      <a:pt x="611" y="1449"/>
                    </a:lnTo>
                    <a:lnTo>
                      <a:pt x="617" y="1449"/>
                    </a:lnTo>
                    <a:lnTo>
                      <a:pt x="622" y="1449"/>
                    </a:lnTo>
                    <a:lnTo>
                      <a:pt x="628" y="1449"/>
                    </a:lnTo>
                    <a:lnTo>
                      <a:pt x="634" y="1449"/>
                    </a:lnTo>
                    <a:lnTo>
                      <a:pt x="639" y="1449"/>
                    </a:lnTo>
                    <a:lnTo>
                      <a:pt x="645" y="1449"/>
                    </a:lnTo>
                    <a:lnTo>
                      <a:pt x="649" y="1449"/>
                    </a:lnTo>
                    <a:lnTo>
                      <a:pt x="655" y="1449"/>
                    </a:lnTo>
                    <a:lnTo>
                      <a:pt x="660" y="1451"/>
                    </a:lnTo>
                    <a:lnTo>
                      <a:pt x="666" y="1453"/>
                    </a:lnTo>
                    <a:lnTo>
                      <a:pt x="672" y="1455"/>
                    </a:lnTo>
                    <a:lnTo>
                      <a:pt x="678" y="1456"/>
                    </a:lnTo>
                    <a:lnTo>
                      <a:pt x="683" y="1460"/>
                    </a:lnTo>
                    <a:lnTo>
                      <a:pt x="687" y="1462"/>
                    </a:lnTo>
                    <a:lnTo>
                      <a:pt x="691" y="1466"/>
                    </a:lnTo>
                    <a:lnTo>
                      <a:pt x="697" y="1470"/>
                    </a:lnTo>
                    <a:lnTo>
                      <a:pt x="700" y="1475"/>
                    </a:lnTo>
                    <a:lnTo>
                      <a:pt x="706" y="1481"/>
                    </a:lnTo>
                    <a:lnTo>
                      <a:pt x="710" y="1487"/>
                    </a:lnTo>
                    <a:lnTo>
                      <a:pt x="712" y="1491"/>
                    </a:lnTo>
                    <a:lnTo>
                      <a:pt x="714" y="1493"/>
                    </a:lnTo>
                    <a:lnTo>
                      <a:pt x="716" y="1496"/>
                    </a:lnTo>
                    <a:lnTo>
                      <a:pt x="717" y="1500"/>
                    </a:lnTo>
                    <a:lnTo>
                      <a:pt x="719" y="1504"/>
                    </a:lnTo>
                    <a:lnTo>
                      <a:pt x="719" y="1508"/>
                    </a:lnTo>
                    <a:lnTo>
                      <a:pt x="721" y="1512"/>
                    </a:lnTo>
                    <a:lnTo>
                      <a:pt x="723" y="1515"/>
                    </a:lnTo>
                    <a:lnTo>
                      <a:pt x="725" y="1519"/>
                    </a:lnTo>
                    <a:lnTo>
                      <a:pt x="725" y="1523"/>
                    </a:lnTo>
                    <a:lnTo>
                      <a:pt x="727" y="1525"/>
                    </a:lnTo>
                    <a:lnTo>
                      <a:pt x="727" y="1529"/>
                    </a:lnTo>
                    <a:lnTo>
                      <a:pt x="729" y="1532"/>
                    </a:lnTo>
                    <a:lnTo>
                      <a:pt x="729" y="1536"/>
                    </a:lnTo>
                    <a:lnTo>
                      <a:pt x="729" y="1540"/>
                    </a:lnTo>
                    <a:lnTo>
                      <a:pt x="731" y="1544"/>
                    </a:lnTo>
                    <a:lnTo>
                      <a:pt x="731" y="1548"/>
                    </a:lnTo>
                    <a:lnTo>
                      <a:pt x="733" y="1551"/>
                    </a:lnTo>
                    <a:lnTo>
                      <a:pt x="733" y="1553"/>
                    </a:lnTo>
                    <a:lnTo>
                      <a:pt x="733" y="1559"/>
                    </a:lnTo>
                    <a:lnTo>
                      <a:pt x="733" y="1561"/>
                    </a:lnTo>
                    <a:lnTo>
                      <a:pt x="735" y="1565"/>
                    </a:lnTo>
                    <a:lnTo>
                      <a:pt x="735" y="1569"/>
                    </a:lnTo>
                    <a:lnTo>
                      <a:pt x="735" y="1572"/>
                    </a:lnTo>
                    <a:lnTo>
                      <a:pt x="735" y="1576"/>
                    </a:lnTo>
                    <a:lnTo>
                      <a:pt x="736" y="1580"/>
                    </a:lnTo>
                    <a:lnTo>
                      <a:pt x="736" y="1582"/>
                    </a:lnTo>
                    <a:lnTo>
                      <a:pt x="736" y="1586"/>
                    </a:lnTo>
                    <a:lnTo>
                      <a:pt x="736" y="1590"/>
                    </a:lnTo>
                    <a:lnTo>
                      <a:pt x="736" y="1593"/>
                    </a:lnTo>
                    <a:lnTo>
                      <a:pt x="738" y="1597"/>
                    </a:lnTo>
                    <a:lnTo>
                      <a:pt x="738" y="1601"/>
                    </a:lnTo>
                    <a:lnTo>
                      <a:pt x="738" y="1603"/>
                    </a:lnTo>
                    <a:lnTo>
                      <a:pt x="740" y="1607"/>
                    </a:lnTo>
                    <a:lnTo>
                      <a:pt x="740" y="1610"/>
                    </a:lnTo>
                    <a:lnTo>
                      <a:pt x="742" y="1612"/>
                    </a:lnTo>
                    <a:lnTo>
                      <a:pt x="742" y="1620"/>
                    </a:lnTo>
                    <a:lnTo>
                      <a:pt x="744" y="1626"/>
                    </a:lnTo>
                    <a:lnTo>
                      <a:pt x="746" y="1631"/>
                    </a:lnTo>
                    <a:lnTo>
                      <a:pt x="748" y="1637"/>
                    </a:lnTo>
                    <a:lnTo>
                      <a:pt x="752" y="1641"/>
                    </a:lnTo>
                    <a:lnTo>
                      <a:pt x="756" y="1647"/>
                    </a:lnTo>
                    <a:lnTo>
                      <a:pt x="757" y="1652"/>
                    </a:lnTo>
                    <a:lnTo>
                      <a:pt x="763" y="1656"/>
                    </a:lnTo>
                    <a:lnTo>
                      <a:pt x="767" y="1660"/>
                    </a:lnTo>
                    <a:lnTo>
                      <a:pt x="771" y="1664"/>
                    </a:lnTo>
                    <a:lnTo>
                      <a:pt x="775" y="1666"/>
                    </a:lnTo>
                    <a:lnTo>
                      <a:pt x="776" y="1667"/>
                    </a:lnTo>
                    <a:lnTo>
                      <a:pt x="780" y="1669"/>
                    </a:lnTo>
                    <a:lnTo>
                      <a:pt x="784" y="1671"/>
                    </a:lnTo>
                    <a:lnTo>
                      <a:pt x="786" y="1673"/>
                    </a:lnTo>
                    <a:lnTo>
                      <a:pt x="790" y="1673"/>
                    </a:lnTo>
                    <a:lnTo>
                      <a:pt x="794" y="1675"/>
                    </a:lnTo>
                    <a:lnTo>
                      <a:pt x="797" y="1677"/>
                    </a:lnTo>
                    <a:lnTo>
                      <a:pt x="801" y="1677"/>
                    </a:lnTo>
                    <a:lnTo>
                      <a:pt x="807" y="1679"/>
                    </a:lnTo>
                    <a:lnTo>
                      <a:pt x="811" y="1681"/>
                    </a:lnTo>
                    <a:lnTo>
                      <a:pt x="816" y="1681"/>
                    </a:lnTo>
                    <a:lnTo>
                      <a:pt x="820" y="1681"/>
                    </a:lnTo>
                    <a:lnTo>
                      <a:pt x="826" y="1683"/>
                    </a:lnTo>
                    <a:lnTo>
                      <a:pt x="830" y="1683"/>
                    </a:lnTo>
                    <a:lnTo>
                      <a:pt x="833" y="1683"/>
                    </a:lnTo>
                    <a:lnTo>
                      <a:pt x="837" y="1683"/>
                    </a:lnTo>
                    <a:lnTo>
                      <a:pt x="843" y="1683"/>
                    </a:lnTo>
                    <a:lnTo>
                      <a:pt x="847" y="1683"/>
                    </a:lnTo>
                    <a:lnTo>
                      <a:pt x="851" y="1683"/>
                    </a:lnTo>
                    <a:lnTo>
                      <a:pt x="854" y="1683"/>
                    </a:lnTo>
                    <a:lnTo>
                      <a:pt x="858" y="1683"/>
                    </a:lnTo>
                    <a:lnTo>
                      <a:pt x="862" y="1683"/>
                    </a:lnTo>
                    <a:lnTo>
                      <a:pt x="866" y="1683"/>
                    </a:lnTo>
                    <a:lnTo>
                      <a:pt x="868" y="1683"/>
                    </a:lnTo>
                    <a:lnTo>
                      <a:pt x="872" y="1683"/>
                    </a:lnTo>
                    <a:lnTo>
                      <a:pt x="875" y="1681"/>
                    </a:lnTo>
                    <a:lnTo>
                      <a:pt x="879" y="1681"/>
                    </a:lnTo>
                    <a:lnTo>
                      <a:pt x="885" y="1679"/>
                    </a:lnTo>
                    <a:lnTo>
                      <a:pt x="891" y="1677"/>
                    </a:lnTo>
                    <a:lnTo>
                      <a:pt x="894" y="1675"/>
                    </a:lnTo>
                    <a:lnTo>
                      <a:pt x="900" y="1673"/>
                    </a:lnTo>
                    <a:lnTo>
                      <a:pt x="904" y="1671"/>
                    </a:lnTo>
                    <a:lnTo>
                      <a:pt x="908" y="1669"/>
                    </a:lnTo>
                    <a:lnTo>
                      <a:pt x="911" y="1666"/>
                    </a:lnTo>
                    <a:lnTo>
                      <a:pt x="915" y="1664"/>
                    </a:lnTo>
                    <a:lnTo>
                      <a:pt x="919" y="1660"/>
                    </a:lnTo>
                    <a:lnTo>
                      <a:pt x="921" y="1656"/>
                    </a:lnTo>
                    <a:lnTo>
                      <a:pt x="923" y="1654"/>
                    </a:lnTo>
                    <a:lnTo>
                      <a:pt x="925" y="1650"/>
                    </a:lnTo>
                    <a:lnTo>
                      <a:pt x="927" y="1645"/>
                    </a:lnTo>
                    <a:lnTo>
                      <a:pt x="929" y="1641"/>
                    </a:lnTo>
                    <a:lnTo>
                      <a:pt x="930" y="1637"/>
                    </a:lnTo>
                    <a:lnTo>
                      <a:pt x="930" y="1631"/>
                    </a:lnTo>
                    <a:lnTo>
                      <a:pt x="930" y="1628"/>
                    </a:lnTo>
                    <a:lnTo>
                      <a:pt x="932" y="1622"/>
                    </a:lnTo>
                    <a:lnTo>
                      <a:pt x="932" y="1618"/>
                    </a:lnTo>
                    <a:lnTo>
                      <a:pt x="932" y="1612"/>
                    </a:lnTo>
                    <a:lnTo>
                      <a:pt x="932" y="1607"/>
                    </a:lnTo>
                    <a:lnTo>
                      <a:pt x="932" y="1603"/>
                    </a:lnTo>
                    <a:lnTo>
                      <a:pt x="930" y="1597"/>
                    </a:lnTo>
                    <a:lnTo>
                      <a:pt x="930" y="1591"/>
                    </a:lnTo>
                    <a:lnTo>
                      <a:pt x="929" y="1586"/>
                    </a:lnTo>
                    <a:lnTo>
                      <a:pt x="927" y="1580"/>
                    </a:lnTo>
                    <a:lnTo>
                      <a:pt x="925" y="1576"/>
                    </a:lnTo>
                    <a:lnTo>
                      <a:pt x="925" y="1571"/>
                    </a:lnTo>
                    <a:lnTo>
                      <a:pt x="921" y="1565"/>
                    </a:lnTo>
                    <a:lnTo>
                      <a:pt x="919" y="1561"/>
                    </a:lnTo>
                    <a:lnTo>
                      <a:pt x="915" y="1555"/>
                    </a:lnTo>
                    <a:lnTo>
                      <a:pt x="913" y="1551"/>
                    </a:lnTo>
                    <a:lnTo>
                      <a:pt x="910" y="1546"/>
                    </a:lnTo>
                    <a:lnTo>
                      <a:pt x="908" y="1542"/>
                    </a:lnTo>
                    <a:lnTo>
                      <a:pt x="904" y="1536"/>
                    </a:lnTo>
                    <a:lnTo>
                      <a:pt x="902" y="1531"/>
                    </a:lnTo>
                    <a:lnTo>
                      <a:pt x="898" y="1525"/>
                    </a:lnTo>
                    <a:lnTo>
                      <a:pt x="894" y="1521"/>
                    </a:lnTo>
                    <a:lnTo>
                      <a:pt x="892" y="1515"/>
                    </a:lnTo>
                    <a:lnTo>
                      <a:pt x="889" y="1512"/>
                    </a:lnTo>
                    <a:lnTo>
                      <a:pt x="887" y="1506"/>
                    </a:lnTo>
                    <a:lnTo>
                      <a:pt x="883" y="1500"/>
                    </a:lnTo>
                    <a:lnTo>
                      <a:pt x="879" y="1494"/>
                    </a:lnTo>
                    <a:lnTo>
                      <a:pt x="877" y="1489"/>
                    </a:lnTo>
                    <a:lnTo>
                      <a:pt x="875" y="1483"/>
                    </a:lnTo>
                    <a:lnTo>
                      <a:pt x="872" y="1477"/>
                    </a:lnTo>
                    <a:lnTo>
                      <a:pt x="870" y="1472"/>
                    </a:lnTo>
                    <a:lnTo>
                      <a:pt x="868" y="1464"/>
                    </a:lnTo>
                    <a:lnTo>
                      <a:pt x="868" y="1462"/>
                    </a:lnTo>
                    <a:lnTo>
                      <a:pt x="866" y="1458"/>
                    </a:lnTo>
                    <a:lnTo>
                      <a:pt x="866" y="1455"/>
                    </a:lnTo>
                    <a:lnTo>
                      <a:pt x="866" y="1451"/>
                    </a:lnTo>
                    <a:lnTo>
                      <a:pt x="864" y="1447"/>
                    </a:lnTo>
                    <a:lnTo>
                      <a:pt x="864" y="1443"/>
                    </a:lnTo>
                    <a:lnTo>
                      <a:pt x="864" y="1439"/>
                    </a:lnTo>
                    <a:lnTo>
                      <a:pt x="864" y="1437"/>
                    </a:lnTo>
                    <a:lnTo>
                      <a:pt x="862" y="1432"/>
                    </a:lnTo>
                    <a:lnTo>
                      <a:pt x="862" y="1430"/>
                    </a:lnTo>
                    <a:lnTo>
                      <a:pt x="862" y="1426"/>
                    </a:lnTo>
                    <a:lnTo>
                      <a:pt x="862" y="1422"/>
                    </a:lnTo>
                    <a:lnTo>
                      <a:pt x="862" y="1418"/>
                    </a:lnTo>
                    <a:lnTo>
                      <a:pt x="862" y="1413"/>
                    </a:lnTo>
                    <a:lnTo>
                      <a:pt x="864" y="1409"/>
                    </a:lnTo>
                    <a:lnTo>
                      <a:pt x="864" y="1405"/>
                    </a:lnTo>
                    <a:lnTo>
                      <a:pt x="864" y="1401"/>
                    </a:lnTo>
                    <a:lnTo>
                      <a:pt x="866" y="1397"/>
                    </a:lnTo>
                    <a:lnTo>
                      <a:pt x="866" y="1392"/>
                    </a:lnTo>
                    <a:lnTo>
                      <a:pt x="866" y="1388"/>
                    </a:lnTo>
                    <a:lnTo>
                      <a:pt x="866" y="1384"/>
                    </a:lnTo>
                    <a:lnTo>
                      <a:pt x="866" y="1378"/>
                    </a:lnTo>
                    <a:lnTo>
                      <a:pt x="868" y="1375"/>
                    </a:lnTo>
                    <a:lnTo>
                      <a:pt x="868" y="1371"/>
                    </a:lnTo>
                    <a:lnTo>
                      <a:pt x="870" y="1367"/>
                    </a:lnTo>
                    <a:lnTo>
                      <a:pt x="870" y="1363"/>
                    </a:lnTo>
                    <a:lnTo>
                      <a:pt x="870" y="1359"/>
                    </a:lnTo>
                    <a:lnTo>
                      <a:pt x="872" y="1356"/>
                    </a:lnTo>
                    <a:lnTo>
                      <a:pt x="872" y="1352"/>
                    </a:lnTo>
                    <a:lnTo>
                      <a:pt x="873" y="1350"/>
                    </a:lnTo>
                    <a:lnTo>
                      <a:pt x="873" y="1346"/>
                    </a:lnTo>
                    <a:lnTo>
                      <a:pt x="875" y="1342"/>
                    </a:lnTo>
                    <a:lnTo>
                      <a:pt x="875" y="1339"/>
                    </a:lnTo>
                    <a:lnTo>
                      <a:pt x="877" y="1335"/>
                    </a:lnTo>
                    <a:lnTo>
                      <a:pt x="877" y="1331"/>
                    </a:lnTo>
                    <a:lnTo>
                      <a:pt x="877" y="1327"/>
                    </a:lnTo>
                    <a:lnTo>
                      <a:pt x="879" y="1323"/>
                    </a:lnTo>
                    <a:lnTo>
                      <a:pt x="879" y="1320"/>
                    </a:lnTo>
                    <a:lnTo>
                      <a:pt x="881" y="1318"/>
                    </a:lnTo>
                    <a:lnTo>
                      <a:pt x="881" y="1314"/>
                    </a:lnTo>
                    <a:lnTo>
                      <a:pt x="881" y="1310"/>
                    </a:lnTo>
                    <a:lnTo>
                      <a:pt x="883" y="1306"/>
                    </a:lnTo>
                    <a:lnTo>
                      <a:pt x="883" y="1304"/>
                    </a:lnTo>
                    <a:lnTo>
                      <a:pt x="885" y="1301"/>
                    </a:lnTo>
                    <a:lnTo>
                      <a:pt x="887" y="1295"/>
                    </a:lnTo>
                    <a:lnTo>
                      <a:pt x="889" y="1287"/>
                    </a:lnTo>
                    <a:lnTo>
                      <a:pt x="889" y="1281"/>
                    </a:lnTo>
                    <a:lnTo>
                      <a:pt x="891" y="1276"/>
                    </a:lnTo>
                    <a:lnTo>
                      <a:pt x="892" y="1268"/>
                    </a:lnTo>
                    <a:lnTo>
                      <a:pt x="894" y="1262"/>
                    </a:lnTo>
                    <a:lnTo>
                      <a:pt x="894" y="1257"/>
                    </a:lnTo>
                    <a:lnTo>
                      <a:pt x="896" y="1251"/>
                    </a:lnTo>
                    <a:lnTo>
                      <a:pt x="896" y="1245"/>
                    </a:lnTo>
                    <a:lnTo>
                      <a:pt x="896" y="1240"/>
                    </a:lnTo>
                    <a:lnTo>
                      <a:pt x="896" y="1234"/>
                    </a:lnTo>
                    <a:lnTo>
                      <a:pt x="898" y="1228"/>
                    </a:lnTo>
                    <a:lnTo>
                      <a:pt x="898" y="1223"/>
                    </a:lnTo>
                    <a:lnTo>
                      <a:pt x="898" y="1217"/>
                    </a:lnTo>
                    <a:lnTo>
                      <a:pt x="898" y="1213"/>
                    </a:lnTo>
                    <a:lnTo>
                      <a:pt x="898" y="1207"/>
                    </a:lnTo>
                    <a:lnTo>
                      <a:pt x="896" y="1202"/>
                    </a:lnTo>
                    <a:lnTo>
                      <a:pt x="896" y="1196"/>
                    </a:lnTo>
                    <a:lnTo>
                      <a:pt x="894" y="1190"/>
                    </a:lnTo>
                    <a:lnTo>
                      <a:pt x="894" y="1185"/>
                    </a:lnTo>
                    <a:lnTo>
                      <a:pt x="892" y="1181"/>
                    </a:lnTo>
                    <a:lnTo>
                      <a:pt x="892" y="1177"/>
                    </a:lnTo>
                    <a:lnTo>
                      <a:pt x="891" y="1171"/>
                    </a:lnTo>
                    <a:lnTo>
                      <a:pt x="891" y="1167"/>
                    </a:lnTo>
                    <a:lnTo>
                      <a:pt x="889" y="1164"/>
                    </a:lnTo>
                    <a:lnTo>
                      <a:pt x="889" y="1162"/>
                    </a:lnTo>
                    <a:lnTo>
                      <a:pt x="887" y="1156"/>
                    </a:lnTo>
                    <a:lnTo>
                      <a:pt x="885" y="1150"/>
                    </a:lnTo>
                    <a:lnTo>
                      <a:pt x="883" y="1146"/>
                    </a:lnTo>
                    <a:lnTo>
                      <a:pt x="881" y="1143"/>
                    </a:lnTo>
                    <a:lnTo>
                      <a:pt x="877" y="1137"/>
                    </a:lnTo>
                    <a:lnTo>
                      <a:pt x="877" y="1135"/>
                    </a:lnTo>
                    <a:lnTo>
                      <a:pt x="875" y="1133"/>
                    </a:lnTo>
                    <a:lnTo>
                      <a:pt x="875" y="1133"/>
                    </a:lnTo>
                    <a:close/>
                  </a:path>
                </a:pathLst>
              </a:custGeom>
              <a:solidFill>
                <a:srgbClr val="D09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8"/>
              <p:cNvSpPr>
                <a:spLocks/>
              </p:cNvSpPr>
              <p:nvPr/>
            </p:nvSpPr>
            <p:spPr bwMode="auto">
              <a:xfrm>
                <a:off x="5443537" y="5172074"/>
                <a:ext cx="434975" cy="471488"/>
              </a:xfrm>
              <a:custGeom>
                <a:avLst/>
                <a:gdLst>
                  <a:gd name="T0" fmla="*/ 70 w 548"/>
                  <a:gd name="T1" fmla="*/ 213 h 596"/>
                  <a:gd name="T2" fmla="*/ 91 w 548"/>
                  <a:gd name="T3" fmla="*/ 251 h 596"/>
                  <a:gd name="T4" fmla="*/ 124 w 548"/>
                  <a:gd name="T5" fmla="*/ 291 h 596"/>
                  <a:gd name="T6" fmla="*/ 163 w 548"/>
                  <a:gd name="T7" fmla="*/ 308 h 596"/>
                  <a:gd name="T8" fmla="*/ 203 w 548"/>
                  <a:gd name="T9" fmla="*/ 308 h 596"/>
                  <a:gd name="T10" fmla="*/ 236 w 548"/>
                  <a:gd name="T11" fmla="*/ 307 h 596"/>
                  <a:gd name="T12" fmla="*/ 262 w 548"/>
                  <a:gd name="T13" fmla="*/ 308 h 596"/>
                  <a:gd name="T14" fmla="*/ 300 w 548"/>
                  <a:gd name="T15" fmla="*/ 314 h 596"/>
                  <a:gd name="T16" fmla="*/ 342 w 548"/>
                  <a:gd name="T17" fmla="*/ 335 h 596"/>
                  <a:gd name="T18" fmla="*/ 369 w 548"/>
                  <a:gd name="T19" fmla="*/ 364 h 596"/>
                  <a:gd name="T20" fmla="*/ 401 w 548"/>
                  <a:gd name="T21" fmla="*/ 402 h 596"/>
                  <a:gd name="T22" fmla="*/ 447 w 548"/>
                  <a:gd name="T23" fmla="*/ 392 h 596"/>
                  <a:gd name="T24" fmla="*/ 434 w 548"/>
                  <a:gd name="T25" fmla="*/ 358 h 596"/>
                  <a:gd name="T26" fmla="*/ 418 w 548"/>
                  <a:gd name="T27" fmla="*/ 326 h 596"/>
                  <a:gd name="T28" fmla="*/ 399 w 548"/>
                  <a:gd name="T29" fmla="*/ 286 h 596"/>
                  <a:gd name="T30" fmla="*/ 371 w 548"/>
                  <a:gd name="T31" fmla="*/ 240 h 596"/>
                  <a:gd name="T32" fmla="*/ 338 w 548"/>
                  <a:gd name="T33" fmla="*/ 194 h 596"/>
                  <a:gd name="T34" fmla="*/ 297 w 548"/>
                  <a:gd name="T35" fmla="*/ 149 h 596"/>
                  <a:gd name="T36" fmla="*/ 251 w 548"/>
                  <a:gd name="T37" fmla="*/ 105 h 596"/>
                  <a:gd name="T38" fmla="*/ 234 w 548"/>
                  <a:gd name="T39" fmla="*/ 71 h 596"/>
                  <a:gd name="T40" fmla="*/ 251 w 548"/>
                  <a:gd name="T41" fmla="*/ 38 h 596"/>
                  <a:gd name="T42" fmla="*/ 285 w 548"/>
                  <a:gd name="T43" fmla="*/ 23 h 596"/>
                  <a:gd name="T44" fmla="*/ 329 w 548"/>
                  <a:gd name="T45" fmla="*/ 12 h 596"/>
                  <a:gd name="T46" fmla="*/ 373 w 548"/>
                  <a:gd name="T47" fmla="*/ 4 h 596"/>
                  <a:gd name="T48" fmla="*/ 411 w 548"/>
                  <a:gd name="T49" fmla="*/ 0 h 596"/>
                  <a:gd name="T50" fmla="*/ 435 w 548"/>
                  <a:gd name="T51" fmla="*/ 0 h 596"/>
                  <a:gd name="T52" fmla="*/ 460 w 548"/>
                  <a:gd name="T53" fmla="*/ 10 h 596"/>
                  <a:gd name="T54" fmla="*/ 485 w 548"/>
                  <a:gd name="T55" fmla="*/ 42 h 596"/>
                  <a:gd name="T56" fmla="*/ 496 w 548"/>
                  <a:gd name="T57" fmla="*/ 78 h 596"/>
                  <a:gd name="T58" fmla="*/ 500 w 548"/>
                  <a:gd name="T59" fmla="*/ 130 h 596"/>
                  <a:gd name="T60" fmla="*/ 494 w 548"/>
                  <a:gd name="T61" fmla="*/ 200 h 596"/>
                  <a:gd name="T62" fmla="*/ 481 w 548"/>
                  <a:gd name="T63" fmla="*/ 263 h 596"/>
                  <a:gd name="T64" fmla="*/ 473 w 548"/>
                  <a:gd name="T65" fmla="*/ 295 h 596"/>
                  <a:gd name="T66" fmla="*/ 472 w 548"/>
                  <a:gd name="T67" fmla="*/ 341 h 596"/>
                  <a:gd name="T68" fmla="*/ 487 w 548"/>
                  <a:gd name="T69" fmla="*/ 386 h 596"/>
                  <a:gd name="T70" fmla="*/ 521 w 548"/>
                  <a:gd name="T71" fmla="*/ 426 h 596"/>
                  <a:gd name="T72" fmla="*/ 536 w 548"/>
                  <a:gd name="T73" fmla="*/ 457 h 596"/>
                  <a:gd name="T74" fmla="*/ 544 w 548"/>
                  <a:gd name="T75" fmla="*/ 485 h 596"/>
                  <a:gd name="T76" fmla="*/ 548 w 548"/>
                  <a:gd name="T77" fmla="*/ 514 h 596"/>
                  <a:gd name="T78" fmla="*/ 540 w 548"/>
                  <a:gd name="T79" fmla="*/ 550 h 596"/>
                  <a:gd name="T80" fmla="*/ 506 w 548"/>
                  <a:gd name="T81" fmla="*/ 580 h 596"/>
                  <a:gd name="T82" fmla="*/ 477 w 548"/>
                  <a:gd name="T83" fmla="*/ 588 h 596"/>
                  <a:gd name="T84" fmla="*/ 449 w 548"/>
                  <a:gd name="T85" fmla="*/ 592 h 596"/>
                  <a:gd name="T86" fmla="*/ 418 w 548"/>
                  <a:gd name="T87" fmla="*/ 594 h 596"/>
                  <a:gd name="T88" fmla="*/ 390 w 548"/>
                  <a:gd name="T89" fmla="*/ 590 h 596"/>
                  <a:gd name="T90" fmla="*/ 350 w 548"/>
                  <a:gd name="T91" fmla="*/ 557 h 596"/>
                  <a:gd name="T92" fmla="*/ 329 w 548"/>
                  <a:gd name="T93" fmla="*/ 518 h 596"/>
                  <a:gd name="T94" fmla="*/ 312 w 548"/>
                  <a:gd name="T95" fmla="*/ 461 h 596"/>
                  <a:gd name="T96" fmla="*/ 299 w 548"/>
                  <a:gd name="T97" fmla="*/ 407 h 596"/>
                  <a:gd name="T98" fmla="*/ 270 w 548"/>
                  <a:gd name="T99" fmla="*/ 373 h 596"/>
                  <a:gd name="T100" fmla="*/ 228 w 548"/>
                  <a:gd name="T101" fmla="*/ 362 h 596"/>
                  <a:gd name="T102" fmla="*/ 196 w 548"/>
                  <a:gd name="T103" fmla="*/ 365 h 596"/>
                  <a:gd name="T104" fmla="*/ 158 w 548"/>
                  <a:gd name="T105" fmla="*/ 381 h 596"/>
                  <a:gd name="T106" fmla="*/ 118 w 548"/>
                  <a:gd name="T107" fmla="*/ 383 h 596"/>
                  <a:gd name="T108" fmla="*/ 85 w 548"/>
                  <a:gd name="T109" fmla="*/ 364 h 596"/>
                  <a:gd name="T110" fmla="*/ 57 w 548"/>
                  <a:gd name="T111" fmla="*/ 329 h 596"/>
                  <a:gd name="T112" fmla="*/ 36 w 548"/>
                  <a:gd name="T113" fmla="*/ 287 h 596"/>
                  <a:gd name="T114" fmla="*/ 19 w 548"/>
                  <a:gd name="T115" fmla="*/ 244 h 596"/>
                  <a:gd name="T116" fmla="*/ 8 w 548"/>
                  <a:gd name="T117" fmla="*/ 204 h 596"/>
                  <a:gd name="T118" fmla="*/ 0 w 548"/>
                  <a:gd name="T119" fmla="*/ 17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8" h="596">
                    <a:moveTo>
                      <a:pt x="0" y="170"/>
                    </a:moveTo>
                    <a:lnTo>
                      <a:pt x="63" y="196"/>
                    </a:lnTo>
                    <a:lnTo>
                      <a:pt x="63" y="196"/>
                    </a:lnTo>
                    <a:lnTo>
                      <a:pt x="65" y="200"/>
                    </a:lnTo>
                    <a:lnTo>
                      <a:pt x="65" y="202"/>
                    </a:lnTo>
                    <a:lnTo>
                      <a:pt x="66" y="206"/>
                    </a:lnTo>
                    <a:lnTo>
                      <a:pt x="68" y="210"/>
                    </a:lnTo>
                    <a:lnTo>
                      <a:pt x="70" y="213"/>
                    </a:lnTo>
                    <a:lnTo>
                      <a:pt x="72" y="217"/>
                    </a:lnTo>
                    <a:lnTo>
                      <a:pt x="74" y="221"/>
                    </a:lnTo>
                    <a:lnTo>
                      <a:pt x="76" y="227"/>
                    </a:lnTo>
                    <a:lnTo>
                      <a:pt x="80" y="230"/>
                    </a:lnTo>
                    <a:lnTo>
                      <a:pt x="82" y="236"/>
                    </a:lnTo>
                    <a:lnTo>
                      <a:pt x="85" y="242"/>
                    </a:lnTo>
                    <a:lnTo>
                      <a:pt x="89" y="248"/>
                    </a:lnTo>
                    <a:lnTo>
                      <a:pt x="91" y="251"/>
                    </a:lnTo>
                    <a:lnTo>
                      <a:pt x="95" y="257"/>
                    </a:lnTo>
                    <a:lnTo>
                      <a:pt x="99" y="263"/>
                    </a:lnTo>
                    <a:lnTo>
                      <a:pt x="103" y="267"/>
                    </a:lnTo>
                    <a:lnTo>
                      <a:pt x="106" y="272"/>
                    </a:lnTo>
                    <a:lnTo>
                      <a:pt x="110" y="278"/>
                    </a:lnTo>
                    <a:lnTo>
                      <a:pt x="114" y="282"/>
                    </a:lnTo>
                    <a:lnTo>
                      <a:pt x="118" y="286"/>
                    </a:lnTo>
                    <a:lnTo>
                      <a:pt x="124" y="291"/>
                    </a:lnTo>
                    <a:lnTo>
                      <a:pt x="127" y="295"/>
                    </a:lnTo>
                    <a:lnTo>
                      <a:pt x="133" y="299"/>
                    </a:lnTo>
                    <a:lnTo>
                      <a:pt x="137" y="301"/>
                    </a:lnTo>
                    <a:lnTo>
                      <a:pt x="143" y="303"/>
                    </a:lnTo>
                    <a:lnTo>
                      <a:pt x="146" y="305"/>
                    </a:lnTo>
                    <a:lnTo>
                      <a:pt x="152" y="307"/>
                    </a:lnTo>
                    <a:lnTo>
                      <a:pt x="158" y="308"/>
                    </a:lnTo>
                    <a:lnTo>
                      <a:pt x="163" y="308"/>
                    </a:lnTo>
                    <a:lnTo>
                      <a:pt x="167" y="308"/>
                    </a:lnTo>
                    <a:lnTo>
                      <a:pt x="173" y="308"/>
                    </a:lnTo>
                    <a:lnTo>
                      <a:pt x="179" y="308"/>
                    </a:lnTo>
                    <a:lnTo>
                      <a:pt x="184" y="308"/>
                    </a:lnTo>
                    <a:lnTo>
                      <a:pt x="190" y="308"/>
                    </a:lnTo>
                    <a:lnTo>
                      <a:pt x="198" y="308"/>
                    </a:lnTo>
                    <a:lnTo>
                      <a:pt x="200" y="308"/>
                    </a:lnTo>
                    <a:lnTo>
                      <a:pt x="203" y="308"/>
                    </a:lnTo>
                    <a:lnTo>
                      <a:pt x="207" y="308"/>
                    </a:lnTo>
                    <a:lnTo>
                      <a:pt x="209" y="308"/>
                    </a:lnTo>
                    <a:lnTo>
                      <a:pt x="217" y="307"/>
                    </a:lnTo>
                    <a:lnTo>
                      <a:pt x="222" y="307"/>
                    </a:lnTo>
                    <a:lnTo>
                      <a:pt x="226" y="307"/>
                    </a:lnTo>
                    <a:lnTo>
                      <a:pt x="228" y="307"/>
                    </a:lnTo>
                    <a:lnTo>
                      <a:pt x="232" y="307"/>
                    </a:lnTo>
                    <a:lnTo>
                      <a:pt x="236" y="307"/>
                    </a:lnTo>
                    <a:lnTo>
                      <a:pt x="240" y="307"/>
                    </a:lnTo>
                    <a:lnTo>
                      <a:pt x="243" y="307"/>
                    </a:lnTo>
                    <a:lnTo>
                      <a:pt x="245" y="307"/>
                    </a:lnTo>
                    <a:lnTo>
                      <a:pt x="249" y="307"/>
                    </a:lnTo>
                    <a:lnTo>
                      <a:pt x="253" y="307"/>
                    </a:lnTo>
                    <a:lnTo>
                      <a:pt x="257" y="308"/>
                    </a:lnTo>
                    <a:lnTo>
                      <a:pt x="259" y="308"/>
                    </a:lnTo>
                    <a:lnTo>
                      <a:pt x="262" y="308"/>
                    </a:lnTo>
                    <a:lnTo>
                      <a:pt x="268" y="308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1" y="310"/>
                    </a:lnTo>
                    <a:lnTo>
                      <a:pt x="285" y="310"/>
                    </a:lnTo>
                    <a:lnTo>
                      <a:pt x="289" y="312"/>
                    </a:lnTo>
                    <a:lnTo>
                      <a:pt x="295" y="312"/>
                    </a:lnTo>
                    <a:lnTo>
                      <a:pt x="300" y="314"/>
                    </a:lnTo>
                    <a:lnTo>
                      <a:pt x="306" y="316"/>
                    </a:lnTo>
                    <a:lnTo>
                      <a:pt x="314" y="318"/>
                    </a:lnTo>
                    <a:lnTo>
                      <a:pt x="318" y="320"/>
                    </a:lnTo>
                    <a:lnTo>
                      <a:pt x="323" y="322"/>
                    </a:lnTo>
                    <a:lnTo>
                      <a:pt x="329" y="326"/>
                    </a:lnTo>
                    <a:lnTo>
                      <a:pt x="333" y="327"/>
                    </a:lnTo>
                    <a:lnTo>
                      <a:pt x="338" y="331"/>
                    </a:lnTo>
                    <a:lnTo>
                      <a:pt x="342" y="335"/>
                    </a:lnTo>
                    <a:lnTo>
                      <a:pt x="346" y="339"/>
                    </a:lnTo>
                    <a:lnTo>
                      <a:pt x="350" y="343"/>
                    </a:lnTo>
                    <a:lnTo>
                      <a:pt x="354" y="346"/>
                    </a:lnTo>
                    <a:lnTo>
                      <a:pt x="357" y="350"/>
                    </a:lnTo>
                    <a:lnTo>
                      <a:pt x="359" y="354"/>
                    </a:lnTo>
                    <a:lnTo>
                      <a:pt x="363" y="358"/>
                    </a:lnTo>
                    <a:lnTo>
                      <a:pt x="365" y="362"/>
                    </a:lnTo>
                    <a:lnTo>
                      <a:pt x="369" y="364"/>
                    </a:lnTo>
                    <a:lnTo>
                      <a:pt x="371" y="367"/>
                    </a:lnTo>
                    <a:lnTo>
                      <a:pt x="375" y="371"/>
                    </a:lnTo>
                    <a:lnTo>
                      <a:pt x="380" y="377"/>
                    </a:lnTo>
                    <a:lnTo>
                      <a:pt x="386" y="383"/>
                    </a:lnTo>
                    <a:lnTo>
                      <a:pt x="390" y="388"/>
                    </a:lnTo>
                    <a:lnTo>
                      <a:pt x="394" y="394"/>
                    </a:lnTo>
                    <a:lnTo>
                      <a:pt x="397" y="398"/>
                    </a:lnTo>
                    <a:lnTo>
                      <a:pt x="401" y="402"/>
                    </a:lnTo>
                    <a:lnTo>
                      <a:pt x="403" y="403"/>
                    </a:lnTo>
                    <a:lnTo>
                      <a:pt x="407" y="407"/>
                    </a:lnTo>
                    <a:lnTo>
                      <a:pt x="409" y="411"/>
                    </a:lnTo>
                    <a:lnTo>
                      <a:pt x="411" y="413"/>
                    </a:lnTo>
                    <a:lnTo>
                      <a:pt x="449" y="396"/>
                    </a:lnTo>
                    <a:lnTo>
                      <a:pt x="449" y="396"/>
                    </a:lnTo>
                    <a:lnTo>
                      <a:pt x="449" y="394"/>
                    </a:lnTo>
                    <a:lnTo>
                      <a:pt x="447" y="392"/>
                    </a:lnTo>
                    <a:lnTo>
                      <a:pt x="445" y="388"/>
                    </a:lnTo>
                    <a:lnTo>
                      <a:pt x="445" y="384"/>
                    </a:lnTo>
                    <a:lnTo>
                      <a:pt x="443" y="381"/>
                    </a:lnTo>
                    <a:lnTo>
                      <a:pt x="441" y="375"/>
                    </a:lnTo>
                    <a:lnTo>
                      <a:pt x="439" y="369"/>
                    </a:lnTo>
                    <a:lnTo>
                      <a:pt x="437" y="365"/>
                    </a:lnTo>
                    <a:lnTo>
                      <a:pt x="435" y="362"/>
                    </a:lnTo>
                    <a:lnTo>
                      <a:pt x="434" y="358"/>
                    </a:lnTo>
                    <a:lnTo>
                      <a:pt x="434" y="354"/>
                    </a:lnTo>
                    <a:lnTo>
                      <a:pt x="432" y="350"/>
                    </a:lnTo>
                    <a:lnTo>
                      <a:pt x="430" y="346"/>
                    </a:lnTo>
                    <a:lnTo>
                      <a:pt x="428" y="343"/>
                    </a:lnTo>
                    <a:lnTo>
                      <a:pt x="426" y="339"/>
                    </a:lnTo>
                    <a:lnTo>
                      <a:pt x="424" y="333"/>
                    </a:lnTo>
                    <a:lnTo>
                      <a:pt x="422" y="329"/>
                    </a:lnTo>
                    <a:lnTo>
                      <a:pt x="418" y="326"/>
                    </a:lnTo>
                    <a:lnTo>
                      <a:pt x="416" y="320"/>
                    </a:lnTo>
                    <a:lnTo>
                      <a:pt x="415" y="316"/>
                    </a:lnTo>
                    <a:lnTo>
                      <a:pt x="413" y="310"/>
                    </a:lnTo>
                    <a:lnTo>
                      <a:pt x="411" y="307"/>
                    </a:lnTo>
                    <a:lnTo>
                      <a:pt x="407" y="301"/>
                    </a:lnTo>
                    <a:lnTo>
                      <a:pt x="405" y="297"/>
                    </a:lnTo>
                    <a:lnTo>
                      <a:pt x="401" y="291"/>
                    </a:lnTo>
                    <a:lnTo>
                      <a:pt x="399" y="286"/>
                    </a:lnTo>
                    <a:lnTo>
                      <a:pt x="396" y="280"/>
                    </a:lnTo>
                    <a:lnTo>
                      <a:pt x="392" y="274"/>
                    </a:lnTo>
                    <a:lnTo>
                      <a:pt x="390" y="268"/>
                    </a:lnTo>
                    <a:lnTo>
                      <a:pt x="386" y="263"/>
                    </a:lnTo>
                    <a:lnTo>
                      <a:pt x="382" y="259"/>
                    </a:lnTo>
                    <a:lnTo>
                      <a:pt x="378" y="251"/>
                    </a:lnTo>
                    <a:lnTo>
                      <a:pt x="375" y="246"/>
                    </a:lnTo>
                    <a:lnTo>
                      <a:pt x="371" y="240"/>
                    </a:lnTo>
                    <a:lnTo>
                      <a:pt x="367" y="234"/>
                    </a:lnTo>
                    <a:lnTo>
                      <a:pt x="363" y="229"/>
                    </a:lnTo>
                    <a:lnTo>
                      <a:pt x="359" y="223"/>
                    </a:lnTo>
                    <a:lnTo>
                      <a:pt x="356" y="217"/>
                    </a:lnTo>
                    <a:lnTo>
                      <a:pt x="352" y="211"/>
                    </a:lnTo>
                    <a:lnTo>
                      <a:pt x="348" y="206"/>
                    </a:lnTo>
                    <a:lnTo>
                      <a:pt x="342" y="200"/>
                    </a:lnTo>
                    <a:lnTo>
                      <a:pt x="338" y="194"/>
                    </a:lnTo>
                    <a:lnTo>
                      <a:pt x="333" y="189"/>
                    </a:lnTo>
                    <a:lnTo>
                      <a:pt x="329" y="183"/>
                    </a:lnTo>
                    <a:lnTo>
                      <a:pt x="323" y="177"/>
                    </a:lnTo>
                    <a:lnTo>
                      <a:pt x="318" y="170"/>
                    </a:lnTo>
                    <a:lnTo>
                      <a:pt x="314" y="166"/>
                    </a:lnTo>
                    <a:lnTo>
                      <a:pt x="308" y="158"/>
                    </a:lnTo>
                    <a:lnTo>
                      <a:pt x="302" y="154"/>
                    </a:lnTo>
                    <a:lnTo>
                      <a:pt x="297" y="149"/>
                    </a:lnTo>
                    <a:lnTo>
                      <a:pt x="291" y="143"/>
                    </a:lnTo>
                    <a:lnTo>
                      <a:pt x="285" y="137"/>
                    </a:lnTo>
                    <a:lnTo>
                      <a:pt x="279" y="132"/>
                    </a:lnTo>
                    <a:lnTo>
                      <a:pt x="274" y="126"/>
                    </a:lnTo>
                    <a:lnTo>
                      <a:pt x="268" y="120"/>
                    </a:lnTo>
                    <a:lnTo>
                      <a:pt x="262" y="116"/>
                    </a:lnTo>
                    <a:lnTo>
                      <a:pt x="257" y="111"/>
                    </a:lnTo>
                    <a:lnTo>
                      <a:pt x="251" y="105"/>
                    </a:lnTo>
                    <a:lnTo>
                      <a:pt x="247" y="101"/>
                    </a:lnTo>
                    <a:lnTo>
                      <a:pt x="243" y="95"/>
                    </a:lnTo>
                    <a:lnTo>
                      <a:pt x="241" y="92"/>
                    </a:lnTo>
                    <a:lnTo>
                      <a:pt x="238" y="86"/>
                    </a:lnTo>
                    <a:lnTo>
                      <a:pt x="238" y="82"/>
                    </a:lnTo>
                    <a:lnTo>
                      <a:pt x="236" y="78"/>
                    </a:lnTo>
                    <a:lnTo>
                      <a:pt x="234" y="75"/>
                    </a:lnTo>
                    <a:lnTo>
                      <a:pt x="234" y="71"/>
                    </a:lnTo>
                    <a:lnTo>
                      <a:pt x="234" y="67"/>
                    </a:lnTo>
                    <a:lnTo>
                      <a:pt x="234" y="63"/>
                    </a:lnTo>
                    <a:lnTo>
                      <a:pt x="236" y="59"/>
                    </a:lnTo>
                    <a:lnTo>
                      <a:pt x="236" y="57"/>
                    </a:lnTo>
                    <a:lnTo>
                      <a:pt x="238" y="54"/>
                    </a:lnTo>
                    <a:lnTo>
                      <a:pt x="241" y="48"/>
                    </a:lnTo>
                    <a:lnTo>
                      <a:pt x="247" y="42"/>
                    </a:lnTo>
                    <a:lnTo>
                      <a:pt x="251" y="38"/>
                    </a:lnTo>
                    <a:lnTo>
                      <a:pt x="255" y="37"/>
                    </a:lnTo>
                    <a:lnTo>
                      <a:pt x="257" y="35"/>
                    </a:lnTo>
                    <a:lnTo>
                      <a:pt x="262" y="33"/>
                    </a:lnTo>
                    <a:lnTo>
                      <a:pt x="266" y="31"/>
                    </a:lnTo>
                    <a:lnTo>
                      <a:pt x="270" y="27"/>
                    </a:lnTo>
                    <a:lnTo>
                      <a:pt x="276" y="27"/>
                    </a:lnTo>
                    <a:lnTo>
                      <a:pt x="279" y="25"/>
                    </a:lnTo>
                    <a:lnTo>
                      <a:pt x="285" y="23"/>
                    </a:lnTo>
                    <a:lnTo>
                      <a:pt x="291" y="21"/>
                    </a:lnTo>
                    <a:lnTo>
                      <a:pt x="297" y="19"/>
                    </a:lnTo>
                    <a:lnTo>
                      <a:pt x="302" y="17"/>
                    </a:lnTo>
                    <a:lnTo>
                      <a:pt x="306" y="17"/>
                    </a:lnTo>
                    <a:lnTo>
                      <a:pt x="312" y="16"/>
                    </a:lnTo>
                    <a:lnTo>
                      <a:pt x="318" y="14"/>
                    </a:lnTo>
                    <a:lnTo>
                      <a:pt x="323" y="12"/>
                    </a:lnTo>
                    <a:lnTo>
                      <a:pt x="329" y="12"/>
                    </a:lnTo>
                    <a:lnTo>
                      <a:pt x="335" y="10"/>
                    </a:lnTo>
                    <a:lnTo>
                      <a:pt x="340" y="10"/>
                    </a:lnTo>
                    <a:lnTo>
                      <a:pt x="346" y="8"/>
                    </a:lnTo>
                    <a:lnTo>
                      <a:pt x="352" y="8"/>
                    </a:lnTo>
                    <a:lnTo>
                      <a:pt x="357" y="8"/>
                    </a:lnTo>
                    <a:lnTo>
                      <a:pt x="363" y="6"/>
                    </a:lnTo>
                    <a:lnTo>
                      <a:pt x="369" y="6"/>
                    </a:lnTo>
                    <a:lnTo>
                      <a:pt x="373" y="4"/>
                    </a:lnTo>
                    <a:lnTo>
                      <a:pt x="378" y="4"/>
                    </a:lnTo>
                    <a:lnTo>
                      <a:pt x="384" y="4"/>
                    </a:lnTo>
                    <a:lnTo>
                      <a:pt x="390" y="4"/>
                    </a:lnTo>
                    <a:lnTo>
                      <a:pt x="394" y="2"/>
                    </a:lnTo>
                    <a:lnTo>
                      <a:pt x="397" y="2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11" y="0"/>
                    </a:lnTo>
                    <a:lnTo>
                      <a:pt x="415" y="0"/>
                    </a:lnTo>
                    <a:lnTo>
                      <a:pt x="418" y="0"/>
                    </a:lnTo>
                    <a:lnTo>
                      <a:pt x="422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4" y="0"/>
                    </a:lnTo>
                    <a:lnTo>
                      <a:pt x="435" y="0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1" y="0"/>
                    </a:lnTo>
                    <a:lnTo>
                      <a:pt x="443" y="2"/>
                    </a:lnTo>
                    <a:lnTo>
                      <a:pt x="447" y="2"/>
                    </a:lnTo>
                    <a:lnTo>
                      <a:pt x="451" y="4"/>
                    </a:lnTo>
                    <a:lnTo>
                      <a:pt x="453" y="6"/>
                    </a:lnTo>
                    <a:lnTo>
                      <a:pt x="456" y="8"/>
                    </a:lnTo>
                    <a:lnTo>
                      <a:pt x="460" y="10"/>
                    </a:lnTo>
                    <a:lnTo>
                      <a:pt x="464" y="14"/>
                    </a:lnTo>
                    <a:lnTo>
                      <a:pt x="468" y="17"/>
                    </a:lnTo>
                    <a:lnTo>
                      <a:pt x="472" y="21"/>
                    </a:lnTo>
                    <a:lnTo>
                      <a:pt x="475" y="27"/>
                    </a:lnTo>
                    <a:lnTo>
                      <a:pt x="479" y="33"/>
                    </a:lnTo>
                    <a:lnTo>
                      <a:pt x="481" y="35"/>
                    </a:lnTo>
                    <a:lnTo>
                      <a:pt x="483" y="38"/>
                    </a:lnTo>
                    <a:lnTo>
                      <a:pt x="485" y="42"/>
                    </a:lnTo>
                    <a:lnTo>
                      <a:pt x="487" y="46"/>
                    </a:lnTo>
                    <a:lnTo>
                      <a:pt x="487" y="50"/>
                    </a:lnTo>
                    <a:lnTo>
                      <a:pt x="489" y="54"/>
                    </a:lnTo>
                    <a:lnTo>
                      <a:pt x="491" y="57"/>
                    </a:lnTo>
                    <a:lnTo>
                      <a:pt x="493" y="63"/>
                    </a:lnTo>
                    <a:lnTo>
                      <a:pt x="493" y="67"/>
                    </a:lnTo>
                    <a:lnTo>
                      <a:pt x="494" y="73"/>
                    </a:lnTo>
                    <a:lnTo>
                      <a:pt x="496" y="78"/>
                    </a:lnTo>
                    <a:lnTo>
                      <a:pt x="496" y="84"/>
                    </a:lnTo>
                    <a:lnTo>
                      <a:pt x="496" y="88"/>
                    </a:lnTo>
                    <a:lnTo>
                      <a:pt x="498" y="95"/>
                    </a:lnTo>
                    <a:lnTo>
                      <a:pt x="498" y="101"/>
                    </a:lnTo>
                    <a:lnTo>
                      <a:pt x="500" y="109"/>
                    </a:lnTo>
                    <a:lnTo>
                      <a:pt x="500" y="114"/>
                    </a:lnTo>
                    <a:lnTo>
                      <a:pt x="500" y="122"/>
                    </a:lnTo>
                    <a:lnTo>
                      <a:pt x="500" y="130"/>
                    </a:lnTo>
                    <a:lnTo>
                      <a:pt x="500" y="137"/>
                    </a:lnTo>
                    <a:lnTo>
                      <a:pt x="498" y="145"/>
                    </a:lnTo>
                    <a:lnTo>
                      <a:pt x="498" y="152"/>
                    </a:lnTo>
                    <a:lnTo>
                      <a:pt x="498" y="162"/>
                    </a:lnTo>
                    <a:lnTo>
                      <a:pt x="498" y="172"/>
                    </a:lnTo>
                    <a:lnTo>
                      <a:pt x="496" y="181"/>
                    </a:lnTo>
                    <a:lnTo>
                      <a:pt x="496" y="191"/>
                    </a:lnTo>
                    <a:lnTo>
                      <a:pt x="494" y="200"/>
                    </a:lnTo>
                    <a:lnTo>
                      <a:pt x="493" y="211"/>
                    </a:lnTo>
                    <a:lnTo>
                      <a:pt x="491" y="221"/>
                    </a:lnTo>
                    <a:lnTo>
                      <a:pt x="489" y="232"/>
                    </a:lnTo>
                    <a:lnTo>
                      <a:pt x="487" y="244"/>
                    </a:lnTo>
                    <a:lnTo>
                      <a:pt x="485" y="257"/>
                    </a:lnTo>
                    <a:lnTo>
                      <a:pt x="485" y="257"/>
                    </a:lnTo>
                    <a:lnTo>
                      <a:pt x="483" y="261"/>
                    </a:lnTo>
                    <a:lnTo>
                      <a:pt x="481" y="263"/>
                    </a:lnTo>
                    <a:lnTo>
                      <a:pt x="481" y="267"/>
                    </a:lnTo>
                    <a:lnTo>
                      <a:pt x="479" y="268"/>
                    </a:lnTo>
                    <a:lnTo>
                      <a:pt x="479" y="272"/>
                    </a:lnTo>
                    <a:lnTo>
                      <a:pt x="477" y="276"/>
                    </a:lnTo>
                    <a:lnTo>
                      <a:pt x="477" y="282"/>
                    </a:lnTo>
                    <a:lnTo>
                      <a:pt x="475" y="286"/>
                    </a:lnTo>
                    <a:lnTo>
                      <a:pt x="475" y="291"/>
                    </a:lnTo>
                    <a:lnTo>
                      <a:pt x="473" y="295"/>
                    </a:lnTo>
                    <a:lnTo>
                      <a:pt x="473" y="301"/>
                    </a:lnTo>
                    <a:lnTo>
                      <a:pt x="473" y="307"/>
                    </a:lnTo>
                    <a:lnTo>
                      <a:pt x="473" y="312"/>
                    </a:lnTo>
                    <a:lnTo>
                      <a:pt x="472" y="318"/>
                    </a:lnTo>
                    <a:lnTo>
                      <a:pt x="472" y="324"/>
                    </a:lnTo>
                    <a:lnTo>
                      <a:pt x="472" y="329"/>
                    </a:lnTo>
                    <a:lnTo>
                      <a:pt x="472" y="335"/>
                    </a:lnTo>
                    <a:lnTo>
                      <a:pt x="472" y="341"/>
                    </a:lnTo>
                    <a:lnTo>
                      <a:pt x="473" y="348"/>
                    </a:lnTo>
                    <a:lnTo>
                      <a:pt x="473" y="352"/>
                    </a:lnTo>
                    <a:lnTo>
                      <a:pt x="475" y="360"/>
                    </a:lnTo>
                    <a:lnTo>
                      <a:pt x="477" y="365"/>
                    </a:lnTo>
                    <a:lnTo>
                      <a:pt x="479" y="371"/>
                    </a:lnTo>
                    <a:lnTo>
                      <a:pt x="481" y="377"/>
                    </a:lnTo>
                    <a:lnTo>
                      <a:pt x="485" y="383"/>
                    </a:lnTo>
                    <a:lnTo>
                      <a:pt x="487" y="386"/>
                    </a:lnTo>
                    <a:lnTo>
                      <a:pt x="493" y="392"/>
                    </a:lnTo>
                    <a:lnTo>
                      <a:pt x="496" y="398"/>
                    </a:lnTo>
                    <a:lnTo>
                      <a:pt x="500" y="402"/>
                    </a:lnTo>
                    <a:lnTo>
                      <a:pt x="506" y="405"/>
                    </a:lnTo>
                    <a:lnTo>
                      <a:pt x="510" y="411"/>
                    </a:lnTo>
                    <a:lnTo>
                      <a:pt x="513" y="415"/>
                    </a:lnTo>
                    <a:lnTo>
                      <a:pt x="517" y="421"/>
                    </a:lnTo>
                    <a:lnTo>
                      <a:pt x="521" y="426"/>
                    </a:lnTo>
                    <a:lnTo>
                      <a:pt x="525" y="432"/>
                    </a:lnTo>
                    <a:lnTo>
                      <a:pt x="527" y="436"/>
                    </a:lnTo>
                    <a:lnTo>
                      <a:pt x="529" y="440"/>
                    </a:lnTo>
                    <a:lnTo>
                      <a:pt x="531" y="442"/>
                    </a:lnTo>
                    <a:lnTo>
                      <a:pt x="532" y="445"/>
                    </a:lnTo>
                    <a:lnTo>
                      <a:pt x="534" y="449"/>
                    </a:lnTo>
                    <a:lnTo>
                      <a:pt x="534" y="453"/>
                    </a:lnTo>
                    <a:lnTo>
                      <a:pt x="536" y="457"/>
                    </a:lnTo>
                    <a:lnTo>
                      <a:pt x="538" y="461"/>
                    </a:lnTo>
                    <a:lnTo>
                      <a:pt x="538" y="464"/>
                    </a:lnTo>
                    <a:lnTo>
                      <a:pt x="540" y="466"/>
                    </a:lnTo>
                    <a:lnTo>
                      <a:pt x="540" y="470"/>
                    </a:lnTo>
                    <a:lnTo>
                      <a:pt x="542" y="474"/>
                    </a:lnTo>
                    <a:lnTo>
                      <a:pt x="544" y="478"/>
                    </a:lnTo>
                    <a:lnTo>
                      <a:pt x="544" y="481"/>
                    </a:lnTo>
                    <a:lnTo>
                      <a:pt x="544" y="485"/>
                    </a:lnTo>
                    <a:lnTo>
                      <a:pt x="546" y="489"/>
                    </a:lnTo>
                    <a:lnTo>
                      <a:pt x="546" y="493"/>
                    </a:lnTo>
                    <a:lnTo>
                      <a:pt x="546" y="497"/>
                    </a:lnTo>
                    <a:lnTo>
                      <a:pt x="546" y="500"/>
                    </a:lnTo>
                    <a:lnTo>
                      <a:pt x="548" y="504"/>
                    </a:lnTo>
                    <a:lnTo>
                      <a:pt x="548" y="506"/>
                    </a:lnTo>
                    <a:lnTo>
                      <a:pt x="548" y="510"/>
                    </a:lnTo>
                    <a:lnTo>
                      <a:pt x="548" y="514"/>
                    </a:lnTo>
                    <a:lnTo>
                      <a:pt x="548" y="518"/>
                    </a:lnTo>
                    <a:lnTo>
                      <a:pt x="548" y="521"/>
                    </a:lnTo>
                    <a:lnTo>
                      <a:pt x="548" y="525"/>
                    </a:lnTo>
                    <a:lnTo>
                      <a:pt x="546" y="527"/>
                    </a:lnTo>
                    <a:lnTo>
                      <a:pt x="546" y="531"/>
                    </a:lnTo>
                    <a:lnTo>
                      <a:pt x="546" y="537"/>
                    </a:lnTo>
                    <a:lnTo>
                      <a:pt x="544" y="544"/>
                    </a:lnTo>
                    <a:lnTo>
                      <a:pt x="540" y="550"/>
                    </a:lnTo>
                    <a:lnTo>
                      <a:pt x="538" y="556"/>
                    </a:lnTo>
                    <a:lnTo>
                      <a:pt x="534" y="561"/>
                    </a:lnTo>
                    <a:lnTo>
                      <a:pt x="531" y="565"/>
                    </a:lnTo>
                    <a:lnTo>
                      <a:pt x="527" y="569"/>
                    </a:lnTo>
                    <a:lnTo>
                      <a:pt x="523" y="575"/>
                    </a:lnTo>
                    <a:lnTo>
                      <a:pt x="517" y="577"/>
                    </a:lnTo>
                    <a:lnTo>
                      <a:pt x="510" y="580"/>
                    </a:lnTo>
                    <a:lnTo>
                      <a:pt x="506" y="580"/>
                    </a:lnTo>
                    <a:lnTo>
                      <a:pt x="504" y="582"/>
                    </a:lnTo>
                    <a:lnTo>
                      <a:pt x="500" y="584"/>
                    </a:lnTo>
                    <a:lnTo>
                      <a:pt x="496" y="584"/>
                    </a:lnTo>
                    <a:lnTo>
                      <a:pt x="493" y="584"/>
                    </a:lnTo>
                    <a:lnTo>
                      <a:pt x="489" y="586"/>
                    </a:lnTo>
                    <a:lnTo>
                      <a:pt x="485" y="586"/>
                    </a:lnTo>
                    <a:lnTo>
                      <a:pt x="481" y="586"/>
                    </a:lnTo>
                    <a:lnTo>
                      <a:pt x="477" y="588"/>
                    </a:lnTo>
                    <a:lnTo>
                      <a:pt x="473" y="588"/>
                    </a:lnTo>
                    <a:lnTo>
                      <a:pt x="470" y="588"/>
                    </a:lnTo>
                    <a:lnTo>
                      <a:pt x="466" y="590"/>
                    </a:lnTo>
                    <a:lnTo>
                      <a:pt x="462" y="590"/>
                    </a:lnTo>
                    <a:lnTo>
                      <a:pt x="458" y="592"/>
                    </a:lnTo>
                    <a:lnTo>
                      <a:pt x="454" y="592"/>
                    </a:lnTo>
                    <a:lnTo>
                      <a:pt x="451" y="592"/>
                    </a:lnTo>
                    <a:lnTo>
                      <a:pt x="449" y="592"/>
                    </a:lnTo>
                    <a:lnTo>
                      <a:pt x="445" y="594"/>
                    </a:lnTo>
                    <a:lnTo>
                      <a:pt x="441" y="594"/>
                    </a:lnTo>
                    <a:lnTo>
                      <a:pt x="437" y="596"/>
                    </a:lnTo>
                    <a:lnTo>
                      <a:pt x="434" y="596"/>
                    </a:lnTo>
                    <a:lnTo>
                      <a:pt x="430" y="596"/>
                    </a:lnTo>
                    <a:lnTo>
                      <a:pt x="426" y="596"/>
                    </a:lnTo>
                    <a:lnTo>
                      <a:pt x="422" y="596"/>
                    </a:lnTo>
                    <a:lnTo>
                      <a:pt x="418" y="594"/>
                    </a:lnTo>
                    <a:lnTo>
                      <a:pt x="416" y="594"/>
                    </a:lnTo>
                    <a:lnTo>
                      <a:pt x="413" y="594"/>
                    </a:lnTo>
                    <a:lnTo>
                      <a:pt x="409" y="594"/>
                    </a:lnTo>
                    <a:lnTo>
                      <a:pt x="405" y="594"/>
                    </a:lnTo>
                    <a:lnTo>
                      <a:pt x="401" y="594"/>
                    </a:lnTo>
                    <a:lnTo>
                      <a:pt x="399" y="592"/>
                    </a:lnTo>
                    <a:lnTo>
                      <a:pt x="396" y="592"/>
                    </a:lnTo>
                    <a:lnTo>
                      <a:pt x="390" y="590"/>
                    </a:lnTo>
                    <a:lnTo>
                      <a:pt x="384" y="586"/>
                    </a:lnTo>
                    <a:lnTo>
                      <a:pt x="376" y="582"/>
                    </a:lnTo>
                    <a:lnTo>
                      <a:pt x="371" y="578"/>
                    </a:lnTo>
                    <a:lnTo>
                      <a:pt x="365" y="573"/>
                    </a:lnTo>
                    <a:lnTo>
                      <a:pt x="359" y="567"/>
                    </a:lnTo>
                    <a:lnTo>
                      <a:pt x="356" y="563"/>
                    </a:lnTo>
                    <a:lnTo>
                      <a:pt x="354" y="561"/>
                    </a:lnTo>
                    <a:lnTo>
                      <a:pt x="350" y="557"/>
                    </a:lnTo>
                    <a:lnTo>
                      <a:pt x="348" y="554"/>
                    </a:lnTo>
                    <a:lnTo>
                      <a:pt x="344" y="548"/>
                    </a:lnTo>
                    <a:lnTo>
                      <a:pt x="342" y="544"/>
                    </a:lnTo>
                    <a:lnTo>
                      <a:pt x="338" y="540"/>
                    </a:lnTo>
                    <a:lnTo>
                      <a:pt x="338" y="535"/>
                    </a:lnTo>
                    <a:lnTo>
                      <a:pt x="335" y="529"/>
                    </a:lnTo>
                    <a:lnTo>
                      <a:pt x="333" y="525"/>
                    </a:lnTo>
                    <a:lnTo>
                      <a:pt x="329" y="518"/>
                    </a:lnTo>
                    <a:lnTo>
                      <a:pt x="327" y="514"/>
                    </a:lnTo>
                    <a:lnTo>
                      <a:pt x="325" y="506"/>
                    </a:lnTo>
                    <a:lnTo>
                      <a:pt x="321" y="500"/>
                    </a:lnTo>
                    <a:lnTo>
                      <a:pt x="319" y="493"/>
                    </a:lnTo>
                    <a:lnTo>
                      <a:pt x="318" y="485"/>
                    </a:lnTo>
                    <a:lnTo>
                      <a:pt x="316" y="478"/>
                    </a:lnTo>
                    <a:lnTo>
                      <a:pt x="314" y="470"/>
                    </a:lnTo>
                    <a:lnTo>
                      <a:pt x="312" y="461"/>
                    </a:lnTo>
                    <a:lnTo>
                      <a:pt x="310" y="453"/>
                    </a:lnTo>
                    <a:lnTo>
                      <a:pt x="308" y="443"/>
                    </a:lnTo>
                    <a:lnTo>
                      <a:pt x="306" y="436"/>
                    </a:lnTo>
                    <a:lnTo>
                      <a:pt x="304" y="426"/>
                    </a:lnTo>
                    <a:lnTo>
                      <a:pt x="302" y="417"/>
                    </a:lnTo>
                    <a:lnTo>
                      <a:pt x="302" y="415"/>
                    </a:lnTo>
                    <a:lnTo>
                      <a:pt x="300" y="413"/>
                    </a:lnTo>
                    <a:lnTo>
                      <a:pt x="299" y="407"/>
                    </a:lnTo>
                    <a:lnTo>
                      <a:pt x="297" y="403"/>
                    </a:lnTo>
                    <a:lnTo>
                      <a:pt x="291" y="396"/>
                    </a:lnTo>
                    <a:lnTo>
                      <a:pt x="287" y="390"/>
                    </a:lnTo>
                    <a:lnTo>
                      <a:pt x="283" y="386"/>
                    </a:lnTo>
                    <a:lnTo>
                      <a:pt x="281" y="383"/>
                    </a:lnTo>
                    <a:lnTo>
                      <a:pt x="278" y="381"/>
                    </a:lnTo>
                    <a:lnTo>
                      <a:pt x="274" y="377"/>
                    </a:lnTo>
                    <a:lnTo>
                      <a:pt x="270" y="373"/>
                    </a:lnTo>
                    <a:lnTo>
                      <a:pt x="266" y="371"/>
                    </a:lnTo>
                    <a:lnTo>
                      <a:pt x="260" y="369"/>
                    </a:lnTo>
                    <a:lnTo>
                      <a:pt x="257" y="367"/>
                    </a:lnTo>
                    <a:lnTo>
                      <a:pt x="249" y="365"/>
                    </a:lnTo>
                    <a:lnTo>
                      <a:pt x="245" y="364"/>
                    </a:lnTo>
                    <a:lnTo>
                      <a:pt x="238" y="362"/>
                    </a:lnTo>
                    <a:lnTo>
                      <a:pt x="232" y="362"/>
                    </a:lnTo>
                    <a:lnTo>
                      <a:pt x="228" y="362"/>
                    </a:lnTo>
                    <a:lnTo>
                      <a:pt x="224" y="362"/>
                    </a:lnTo>
                    <a:lnTo>
                      <a:pt x="221" y="362"/>
                    </a:lnTo>
                    <a:lnTo>
                      <a:pt x="217" y="362"/>
                    </a:lnTo>
                    <a:lnTo>
                      <a:pt x="213" y="362"/>
                    </a:lnTo>
                    <a:lnTo>
                      <a:pt x="209" y="364"/>
                    </a:lnTo>
                    <a:lnTo>
                      <a:pt x="205" y="364"/>
                    </a:lnTo>
                    <a:lnTo>
                      <a:pt x="202" y="365"/>
                    </a:lnTo>
                    <a:lnTo>
                      <a:pt x="196" y="365"/>
                    </a:lnTo>
                    <a:lnTo>
                      <a:pt x="192" y="367"/>
                    </a:lnTo>
                    <a:lnTo>
                      <a:pt x="186" y="367"/>
                    </a:lnTo>
                    <a:lnTo>
                      <a:pt x="182" y="369"/>
                    </a:lnTo>
                    <a:lnTo>
                      <a:pt x="177" y="371"/>
                    </a:lnTo>
                    <a:lnTo>
                      <a:pt x="173" y="373"/>
                    </a:lnTo>
                    <a:lnTo>
                      <a:pt x="167" y="375"/>
                    </a:lnTo>
                    <a:lnTo>
                      <a:pt x="163" y="379"/>
                    </a:lnTo>
                    <a:lnTo>
                      <a:pt x="158" y="381"/>
                    </a:lnTo>
                    <a:lnTo>
                      <a:pt x="152" y="383"/>
                    </a:lnTo>
                    <a:lnTo>
                      <a:pt x="146" y="383"/>
                    </a:lnTo>
                    <a:lnTo>
                      <a:pt x="141" y="384"/>
                    </a:lnTo>
                    <a:lnTo>
                      <a:pt x="137" y="384"/>
                    </a:lnTo>
                    <a:lnTo>
                      <a:pt x="131" y="384"/>
                    </a:lnTo>
                    <a:lnTo>
                      <a:pt x="127" y="384"/>
                    </a:lnTo>
                    <a:lnTo>
                      <a:pt x="122" y="384"/>
                    </a:lnTo>
                    <a:lnTo>
                      <a:pt x="118" y="383"/>
                    </a:lnTo>
                    <a:lnTo>
                      <a:pt x="114" y="381"/>
                    </a:lnTo>
                    <a:lnTo>
                      <a:pt x="108" y="379"/>
                    </a:lnTo>
                    <a:lnTo>
                      <a:pt x="105" y="377"/>
                    </a:lnTo>
                    <a:lnTo>
                      <a:pt x="101" y="375"/>
                    </a:lnTo>
                    <a:lnTo>
                      <a:pt x="97" y="373"/>
                    </a:lnTo>
                    <a:lnTo>
                      <a:pt x="93" y="369"/>
                    </a:lnTo>
                    <a:lnTo>
                      <a:pt x="89" y="367"/>
                    </a:lnTo>
                    <a:lnTo>
                      <a:pt x="85" y="364"/>
                    </a:lnTo>
                    <a:lnTo>
                      <a:pt x="80" y="360"/>
                    </a:lnTo>
                    <a:lnTo>
                      <a:pt x="78" y="356"/>
                    </a:lnTo>
                    <a:lnTo>
                      <a:pt x="74" y="352"/>
                    </a:lnTo>
                    <a:lnTo>
                      <a:pt x="70" y="346"/>
                    </a:lnTo>
                    <a:lnTo>
                      <a:pt x="66" y="343"/>
                    </a:lnTo>
                    <a:lnTo>
                      <a:pt x="63" y="339"/>
                    </a:lnTo>
                    <a:lnTo>
                      <a:pt x="61" y="335"/>
                    </a:lnTo>
                    <a:lnTo>
                      <a:pt x="57" y="329"/>
                    </a:lnTo>
                    <a:lnTo>
                      <a:pt x="53" y="324"/>
                    </a:lnTo>
                    <a:lnTo>
                      <a:pt x="51" y="320"/>
                    </a:lnTo>
                    <a:lnTo>
                      <a:pt x="49" y="314"/>
                    </a:lnTo>
                    <a:lnTo>
                      <a:pt x="46" y="308"/>
                    </a:lnTo>
                    <a:lnTo>
                      <a:pt x="44" y="303"/>
                    </a:lnTo>
                    <a:lnTo>
                      <a:pt x="40" y="299"/>
                    </a:lnTo>
                    <a:lnTo>
                      <a:pt x="38" y="293"/>
                    </a:lnTo>
                    <a:lnTo>
                      <a:pt x="36" y="287"/>
                    </a:lnTo>
                    <a:lnTo>
                      <a:pt x="32" y="282"/>
                    </a:lnTo>
                    <a:lnTo>
                      <a:pt x="30" y="276"/>
                    </a:lnTo>
                    <a:lnTo>
                      <a:pt x="28" y="270"/>
                    </a:lnTo>
                    <a:lnTo>
                      <a:pt x="27" y="265"/>
                    </a:lnTo>
                    <a:lnTo>
                      <a:pt x="25" y="259"/>
                    </a:lnTo>
                    <a:lnTo>
                      <a:pt x="23" y="253"/>
                    </a:lnTo>
                    <a:lnTo>
                      <a:pt x="21" y="249"/>
                    </a:lnTo>
                    <a:lnTo>
                      <a:pt x="19" y="244"/>
                    </a:lnTo>
                    <a:lnTo>
                      <a:pt x="17" y="238"/>
                    </a:lnTo>
                    <a:lnTo>
                      <a:pt x="15" y="232"/>
                    </a:lnTo>
                    <a:lnTo>
                      <a:pt x="13" y="229"/>
                    </a:lnTo>
                    <a:lnTo>
                      <a:pt x="11" y="223"/>
                    </a:lnTo>
                    <a:lnTo>
                      <a:pt x="11" y="217"/>
                    </a:lnTo>
                    <a:lnTo>
                      <a:pt x="9" y="213"/>
                    </a:lnTo>
                    <a:lnTo>
                      <a:pt x="9" y="210"/>
                    </a:lnTo>
                    <a:lnTo>
                      <a:pt x="8" y="204"/>
                    </a:lnTo>
                    <a:lnTo>
                      <a:pt x="8" y="200"/>
                    </a:lnTo>
                    <a:lnTo>
                      <a:pt x="6" y="196"/>
                    </a:lnTo>
                    <a:lnTo>
                      <a:pt x="6" y="192"/>
                    </a:lnTo>
                    <a:lnTo>
                      <a:pt x="4" y="189"/>
                    </a:lnTo>
                    <a:lnTo>
                      <a:pt x="4" y="185"/>
                    </a:lnTo>
                    <a:lnTo>
                      <a:pt x="2" y="183"/>
                    </a:lnTo>
                    <a:lnTo>
                      <a:pt x="2" y="179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D09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9"/>
              <p:cNvSpPr>
                <a:spLocks/>
              </p:cNvSpPr>
              <p:nvPr/>
            </p:nvSpPr>
            <p:spPr bwMode="auto">
              <a:xfrm>
                <a:off x="5888037" y="5153024"/>
                <a:ext cx="120650" cy="296863"/>
              </a:xfrm>
              <a:custGeom>
                <a:avLst/>
                <a:gdLst>
                  <a:gd name="T0" fmla="*/ 74 w 152"/>
                  <a:gd name="T1" fmla="*/ 9 h 372"/>
                  <a:gd name="T2" fmla="*/ 78 w 152"/>
                  <a:gd name="T3" fmla="*/ 9 h 372"/>
                  <a:gd name="T4" fmla="*/ 84 w 152"/>
                  <a:gd name="T5" fmla="*/ 11 h 372"/>
                  <a:gd name="T6" fmla="*/ 91 w 152"/>
                  <a:gd name="T7" fmla="*/ 17 h 372"/>
                  <a:gd name="T8" fmla="*/ 101 w 152"/>
                  <a:gd name="T9" fmla="*/ 20 h 372"/>
                  <a:gd name="T10" fmla="*/ 108 w 152"/>
                  <a:gd name="T11" fmla="*/ 28 h 372"/>
                  <a:gd name="T12" fmla="*/ 118 w 152"/>
                  <a:gd name="T13" fmla="*/ 36 h 372"/>
                  <a:gd name="T14" fmla="*/ 128 w 152"/>
                  <a:gd name="T15" fmla="*/ 45 h 372"/>
                  <a:gd name="T16" fmla="*/ 131 w 152"/>
                  <a:gd name="T17" fmla="*/ 51 h 372"/>
                  <a:gd name="T18" fmla="*/ 135 w 152"/>
                  <a:gd name="T19" fmla="*/ 59 h 372"/>
                  <a:gd name="T20" fmla="*/ 139 w 152"/>
                  <a:gd name="T21" fmla="*/ 64 h 372"/>
                  <a:gd name="T22" fmla="*/ 143 w 152"/>
                  <a:gd name="T23" fmla="*/ 72 h 372"/>
                  <a:gd name="T24" fmla="*/ 147 w 152"/>
                  <a:gd name="T25" fmla="*/ 79 h 372"/>
                  <a:gd name="T26" fmla="*/ 148 w 152"/>
                  <a:gd name="T27" fmla="*/ 89 h 372"/>
                  <a:gd name="T28" fmla="*/ 150 w 152"/>
                  <a:gd name="T29" fmla="*/ 100 h 372"/>
                  <a:gd name="T30" fmla="*/ 152 w 152"/>
                  <a:gd name="T31" fmla="*/ 110 h 372"/>
                  <a:gd name="T32" fmla="*/ 152 w 152"/>
                  <a:gd name="T33" fmla="*/ 121 h 372"/>
                  <a:gd name="T34" fmla="*/ 152 w 152"/>
                  <a:gd name="T35" fmla="*/ 133 h 372"/>
                  <a:gd name="T36" fmla="*/ 152 w 152"/>
                  <a:gd name="T37" fmla="*/ 146 h 372"/>
                  <a:gd name="T38" fmla="*/ 150 w 152"/>
                  <a:gd name="T39" fmla="*/ 159 h 372"/>
                  <a:gd name="T40" fmla="*/ 148 w 152"/>
                  <a:gd name="T41" fmla="*/ 173 h 372"/>
                  <a:gd name="T42" fmla="*/ 147 w 152"/>
                  <a:gd name="T43" fmla="*/ 188 h 372"/>
                  <a:gd name="T44" fmla="*/ 141 w 152"/>
                  <a:gd name="T45" fmla="*/ 205 h 372"/>
                  <a:gd name="T46" fmla="*/ 137 w 152"/>
                  <a:gd name="T47" fmla="*/ 222 h 372"/>
                  <a:gd name="T48" fmla="*/ 55 w 152"/>
                  <a:gd name="T49" fmla="*/ 349 h 372"/>
                  <a:gd name="T50" fmla="*/ 55 w 152"/>
                  <a:gd name="T51" fmla="*/ 342 h 372"/>
                  <a:gd name="T52" fmla="*/ 57 w 152"/>
                  <a:gd name="T53" fmla="*/ 336 h 372"/>
                  <a:gd name="T54" fmla="*/ 59 w 152"/>
                  <a:gd name="T55" fmla="*/ 327 h 372"/>
                  <a:gd name="T56" fmla="*/ 61 w 152"/>
                  <a:gd name="T57" fmla="*/ 315 h 372"/>
                  <a:gd name="T58" fmla="*/ 63 w 152"/>
                  <a:gd name="T59" fmla="*/ 309 h 372"/>
                  <a:gd name="T60" fmla="*/ 65 w 152"/>
                  <a:gd name="T61" fmla="*/ 304 h 372"/>
                  <a:gd name="T62" fmla="*/ 65 w 152"/>
                  <a:gd name="T63" fmla="*/ 294 h 372"/>
                  <a:gd name="T64" fmla="*/ 65 w 152"/>
                  <a:gd name="T65" fmla="*/ 289 h 372"/>
                  <a:gd name="T66" fmla="*/ 67 w 152"/>
                  <a:gd name="T67" fmla="*/ 279 h 372"/>
                  <a:gd name="T68" fmla="*/ 67 w 152"/>
                  <a:gd name="T69" fmla="*/ 271 h 372"/>
                  <a:gd name="T70" fmla="*/ 67 w 152"/>
                  <a:gd name="T71" fmla="*/ 262 h 372"/>
                  <a:gd name="T72" fmla="*/ 69 w 152"/>
                  <a:gd name="T73" fmla="*/ 252 h 372"/>
                  <a:gd name="T74" fmla="*/ 69 w 152"/>
                  <a:gd name="T75" fmla="*/ 243 h 372"/>
                  <a:gd name="T76" fmla="*/ 69 w 152"/>
                  <a:gd name="T77" fmla="*/ 233 h 372"/>
                  <a:gd name="T78" fmla="*/ 67 w 152"/>
                  <a:gd name="T79" fmla="*/ 222 h 372"/>
                  <a:gd name="T80" fmla="*/ 67 w 152"/>
                  <a:gd name="T81" fmla="*/ 211 h 372"/>
                  <a:gd name="T82" fmla="*/ 65 w 152"/>
                  <a:gd name="T83" fmla="*/ 201 h 372"/>
                  <a:gd name="T84" fmla="*/ 65 w 152"/>
                  <a:gd name="T85" fmla="*/ 190 h 372"/>
                  <a:gd name="T86" fmla="*/ 63 w 152"/>
                  <a:gd name="T87" fmla="*/ 178 h 372"/>
                  <a:gd name="T88" fmla="*/ 61 w 152"/>
                  <a:gd name="T89" fmla="*/ 167 h 372"/>
                  <a:gd name="T90" fmla="*/ 59 w 152"/>
                  <a:gd name="T91" fmla="*/ 154 h 372"/>
                  <a:gd name="T92" fmla="*/ 55 w 152"/>
                  <a:gd name="T93" fmla="*/ 142 h 372"/>
                  <a:gd name="T94" fmla="*/ 53 w 152"/>
                  <a:gd name="T95" fmla="*/ 131 h 372"/>
                  <a:gd name="T96" fmla="*/ 50 w 152"/>
                  <a:gd name="T97" fmla="*/ 117 h 372"/>
                  <a:gd name="T98" fmla="*/ 44 w 152"/>
                  <a:gd name="T99" fmla="*/ 104 h 372"/>
                  <a:gd name="T100" fmla="*/ 40 w 152"/>
                  <a:gd name="T101" fmla="*/ 93 h 372"/>
                  <a:gd name="T102" fmla="*/ 0 w 152"/>
                  <a:gd name="T10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372">
                    <a:moveTo>
                      <a:pt x="0" y="0"/>
                    </a:moveTo>
                    <a:lnTo>
                      <a:pt x="74" y="9"/>
                    </a:lnTo>
                    <a:lnTo>
                      <a:pt x="74" y="9"/>
                    </a:lnTo>
                    <a:lnTo>
                      <a:pt x="78" y="9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8" y="13"/>
                    </a:lnTo>
                    <a:lnTo>
                      <a:pt x="91" y="17"/>
                    </a:lnTo>
                    <a:lnTo>
                      <a:pt x="95" y="19"/>
                    </a:lnTo>
                    <a:lnTo>
                      <a:pt x="101" y="20"/>
                    </a:lnTo>
                    <a:lnTo>
                      <a:pt x="105" y="22"/>
                    </a:lnTo>
                    <a:lnTo>
                      <a:pt x="108" y="28"/>
                    </a:lnTo>
                    <a:lnTo>
                      <a:pt x="114" y="30"/>
                    </a:lnTo>
                    <a:lnTo>
                      <a:pt x="118" y="36"/>
                    </a:lnTo>
                    <a:lnTo>
                      <a:pt x="124" y="39"/>
                    </a:lnTo>
                    <a:lnTo>
                      <a:pt x="128" y="45"/>
                    </a:lnTo>
                    <a:lnTo>
                      <a:pt x="129" y="49"/>
                    </a:lnTo>
                    <a:lnTo>
                      <a:pt x="131" y="51"/>
                    </a:lnTo>
                    <a:lnTo>
                      <a:pt x="133" y="55"/>
                    </a:lnTo>
                    <a:lnTo>
                      <a:pt x="135" y="59"/>
                    </a:lnTo>
                    <a:lnTo>
                      <a:pt x="137" y="60"/>
                    </a:lnTo>
                    <a:lnTo>
                      <a:pt x="139" y="64"/>
                    </a:lnTo>
                    <a:lnTo>
                      <a:pt x="141" y="68"/>
                    </a:lnTo>
                    <a:lnTo>
                      <a:pt x="143" y="72"/>
                    </a:lnTo>
                    <a:lnTo>
                      <a:pt x="145" y="76"/>
                    </a:lnTo>
                    <a:lnTo>
                      <a:pt x="147" y="79"/>
                    </a:lnTo>
                    <a:lnTo>
                      <a:pt x="147" y="85"/>
                    </a:lnTo>
                    <a:lnTo>
                      <a:pt x="148" y="89"/>
                    </a:lnTo>
                    <a:lnTo>
                      <a:pt x="148" y="95"/>
                    </a:lnTo>
                    <a:lnTo>
                      <a:pt x="150" y="100"/>
                    </a:lnTo>
                    <a:lnTo>
                      <a:pt x="150" y="104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2" y="121"/>
                    </a:lnTo>
                    <a:lnTo>
                      <a:pt x="152" y="127"/>
                    </a:lnTo>
                    <a:lnTo>
                      <a:pt x="152" y="133"/>
                    </a:lnTo>
                    <a:lnTo>
                      <a:pt x="152" y="138"/>
                    </a:lnTo>
                    <a:lnTo>
                      <a:pt x="152" y="146"/>
                    </a:lnTo>
                    <a:lnTo>
                      <a:pt x="152" y="152"/>
                    </a:lnTo>
                    <a:lnTo>
                      <a:pt x="150" y="159"/>
                    </a:lnTo>
                    <a:lnTo>
                      <a:pt x="150" y="165"/>
                    </a:lnTo>
                    <a:lnTo>
                      <a:pt x="148" y="173"/>
                    </a:lnTo>
                    <a:lnTo>
                      <a:pt x="147" y="180"/>
                    </a:lnTo>
                    <a:lnTo>
                      <a:pt x="147" y="188"/>
                    </a:lnTo>
                    <a:lnTo>
                      <a:pt x="143" y="195"/>
                    </a:lnTo>
                    <a:lnTo>
                      <a:pt x="141" y="205"/>
                    </a:lnTo>
                    <a:lnTo>
                      <a:pt x="139" y="213"/>
                    </a:lnTo>
                    <a:lnTo>
                      <a:pt x="137" y="222"/>
                    </a:lnTo>
                    <a:lnTo>
                      <a:pt x="78" y="372"/>
                    </a:lnTo>
                    <a:lnTo>
                      <a:pt x="55" y="349"/>
                    </a:lnTo>
                    <a:lnTo>
                      <a:pt x="55" y="348"/>
                    </a:lnTo>
                    <a:lnTo>
                      <a:pt x="55" y="342"/>
                    </a:lnTo>
                    <a:lnTo>
                      <a:pt x="55" y="340"/>
                    </a:lnTo>
                    <a:lnTo>
                      <a:pt x="57" y="336"/>
                    </a:lnTo>
                    <a:lnTo>
                      <a:pt x="57" y="332"/>
                    </a:lnTo>
                    <a:lnTo>
                      <a:pt x="59" y="327"/>
                    </a:lnTo>
                    <a:lnTo>
                      <a:pt x="61" y="321"/>
                    </a:lnTo>
                    <a:lnTo>
                      <a:pt x="61" y="315"/>
                    </a:lnTo>
                    <a:lnTo>
                      <a:pt x="61" y="313"/>
                    </a:lnTo>
                    <a:lnTo>
                      <a:pt x="63" y="309"/>
                    </a:lnTo>
                    <a:lnTo>
                      <a:pt x="63" y="306"/>
                    </a:lnTo>
                    <a:lnTo>
                      <a:pt x="65" y="304"/>
                    </a:lnTo>
                    <a:lnTo>
                      <a:pt x="65" y="298"/>
                    </a:lnTo>
                    <a:lnTo>
                      <a:pt x="65" y="294"/>
                    </a:lnTo>
                    <a:lnTo>
                      <a:pt x="65" y="290"/>
                    </a:lnTo>
                    <a:lnTo>
                      <a:pt x="65" y="289"/>
                    </a:lnTo>
                    <a:lnTo>
                      <a:pt x="65" y="283"/>
                    </a:lnTo>
                    <a:lnTo>
                      <a:pt x="67" y="279"/>
                    </a:lnTo>
                    <a:lnTo>
                      <a:pt x="67" y="275"/>
                    </a:lnTo>
                    <a:lnTo>
                      <a:pt x="67" y="271"/>
                    </a:lnTo>
                    <a:lnTo>
                      <a:pt x="67" y="268"/>
                    </a:lnTo>
                    <a:lnTo>
                      <a:pt x="67" y="262"/>
                    </a:lnTo>
                    <a:lnTo>
                      <a:pt x="67" y="258"/>
                    </a:lnTo>
                    <a:lnTo>
                      <a:pt x="69" y="252"/>
                    </a:lnTo>
                    <a:lnTo>
                      <a:pt x="69" y="247"/>
                    </a:lnTo>
                    <a:lnTo>
                      <a:pt x="69" y="243"/>
                    </a:lnTo>
                    <a:lnTo>
                      <a:pt x="69" y="237"/>
                    </a:lnTo>
                    <a:lnTo>
                      <a:pt x="69" y="233"/>
                    </a:lnTo>
                    <a:lnTo>
                      <a:pt x="67" y="228"/>
                    </a:lnTo>
                    <a:lnTo>
                      <a:pt x="67" y="222"/>
                    </a:lnTo>
                    <a:lnTo>
                      <a:pt x="67" y="216"/>
                    </a:lnTo>
                    <a:lnTo>
                      <a:pt x="67" y="211"/>
                    </a:lnTo>
                    <a:lnTo>
                      <a:pt x="67" y="207"/>
                    </a:lnTo>
                    <a:lnTo>
                      <a:pt x="65" y="201"/>
                    </a:lnTo>
                    <a:lnTo>
                      <a:pt x="65" y="195"/>
                    </a:lnTo>
                    <a:lnTo>
                      <a:pt x="65" y="190"/>
                    </a:lnTo>
                    <a:lnTo>
                      <a:pt x="65" y="184"/>
                    </a:lnTo>
                    <a:lnTo>
                      <a:pt x="63" y="178"/>
                    </a:lnTo>
                    <a:lnTo>
                      <a:pt x="63" y="173"/>
                    </a:lnTo>
                    <a:lnTo>
                      <a:pt x="61" y="167"/>
                    </a:lnTo>
                    <a:lnTo>
                      <a:pt x="59" y="161"/>
                    </a:lnTo>
                    <a:lnTo>
                      <a:pt x="59" y="154"/>
                    </a:lnTo>
                    <a:lnTo>
                      <a:pt x="57" y="148"/>
                    </a:lnTo>
                    <a:lnTo>
                      <a:pt x="55" y="142"/>
                    </a:lnTo>
                    <a:lnTo>
                      <a:pt x="55" y="136"/>
                    </a:lnTo>
                    <a:lnTo>
                      <a:pt x="53" y="131"/>
                    </a:lnTo>
                    <a:lnTo>
                      <a:pt x="51" y="123"/>
                    </a:lnTo>
                    <a:lnTo>
                      <a:pt x="50" y="117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42" y="98"/>
                    </a:lnTo>
                    <a:lnTo>
                      <a:pt x="40" y="9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0"/>
              <p:cNvSpPr>
                <a:spLocks/>
              </p:cNvSpPr>
              <p:nvPr/>
            </p:nvSpPr>
            <p:spPr bwMode="auto">
              <a:xfrm>
                <a:off x="5888037" y="4667249"/>
                <a:ext cx="206375" cy="373063"/>
              </a:xfrm>
              <a:custGeom>
                <a:avLst/>
                <a:gdLst>
                  <a:gd name="T0" fmla="*/ 4 w 261"/>
                  <a:gd name="T1" fmla="*/ 466 h 470"/>
                  <a:gd name="T2" fmla="*/ 13 w 261"/>
                  <a:gd name="T3" fmla="*/ 453 h 470"/>
                  <a:gd name="T4" fmla="*/ 23 w 261"/>
                  <a:gd name="T5" fmla="*/ 443 h 470"/>
                  <a:gd name="T6" fmla="*/ 34 w 261"/>
                  <a:gd name="T7" fmla="*/ 428 h 470"/>
                  <a:gd name="T8" fmla="*/ 48 w 261"/>
                  <a:gd name="T9" fmla="*/ 413 h 470"/>
                  <a:gd name="T10" fmla="*/ 61 w 261"/>
                  <a:gd name="T11" fmla="*/ 394 h 470"/>
                  <a:gd name="T12" fmla="*/ 78 w 261"/>
                  <a:gd name="T13" fmla="*/ 375 h 470"/>
                  <a:gd name="T14" fmla="*/ 93 w 261"/>
                  <a:gd name="T15" fmla="*/ 352 h 470"/>
                  <a:gd name="T16" fmla="*/ 108 w 261"/>
                  <a:gd name="T17" fmla="*/ 329 h 470"/>
                  <a:gd name="T18" fmla="*/ 126 w 261"/>
                  <a:gd name="T19" fmla="*/ 306 h 470"/>
                  <a:gd name="T20" fmla="*/ 141 w 261"/>
                  <a:gd name="T21" fmla="*/ 282 h 470"/>
                  <a:gd name="T22" fmla="*/ 154 w 261"/>
                  <a:gd name="T23" fmla="*/ 257 h 470"/>
                  <a:gd name="T24" fmla="*/ 167 w 261"/>
                  <a:gd name="T25" fmla="*/ 230 h 470"/>
                  <a:gd name="T26" fmla="*/ 181 w 261"/>
                  <a:gd name="T27" fmla="*/ 206 h 470"/>
                  <a:gd name="T28" fmla="*/ 190 w 261"/>
                  <a:gd name="T29" fmla="*/ 181 h 470"/>
                  <a:gd name="T30" fmla="*/ 198 w 261"/>
                  <a:gd name="T31" fmla="*/ 156 h 470"/>
                  <a:gd name="T32" fmla="*/ 204 w 261"/>
                  <a:gd name="T33" fmla="*/ 132 h 470"/>
                  <a:gd name="T34" fmla="*/ 207 w 261"/>
                  <a:gd name="T35" fmla="*/ 109 h 470"/>
                  <a:gd name="T36" fmla="*/ 207 w 261"/>
                  <a:gd name="T37" fmla="*/ 88 h 470"/>
                  <a:gd name="T38" fmla="*/ 204 w 261"/>
                  <a:gd name="T39" fmla="*/ 67 h 470"/>
                  <a:gd name="T40" fmla="*/ 238 w 261"/>
                  <a:gd name="T41" fmla="*/ 2 h 470"/>
                  <a:gd name="T42" fmla="*/ 244 w 261"/>
                  <a:gd name="T43" fmla="*/ 10 h 470"/>
                  <a:gd name="T44" fmla="*/ 247 w 261"/>
                  <a:gd name="T45" fmla="*/ 23 h 470"/>
                  <a:gd name="T46" fmla="*/ 253 w 261"/>
                  <a:gd name="T47" fmla="*/ 40 h 470"/>
                  <a:gd name="T48" fmla="*/ 255 w 261"/>
                  <a:gd name="T49" fmla="*/ 50 h 470"/>
                  <a:gd name="T50" fmla="*/ 257 w 261"/>
                  <a:gd name="T51" fmla="*/ 61 h 470"/>
                  <a:gd name="T52" fmla="*/ 259 w 261"/>
                  <a:gd name="T53" fmla="*/ 73 h 470"/>
                  <a:gd name="T54" fmla="*/ 261 w 261"/>
                  <a:gd name="T55" fmla="*/ 84 h 470"/>
                  <a:gd name="T56" fmla="*/ 261 w 261"/>
                  <a:gd name="T57" fmla="*/ 97 h 470"/>
                  <a:gd name="T58" fmla="*/ 261 w 261"/>
                  <a:gd name="T59" fmla="*/ 112 h 470"/>
                  <a:gd name="T60" fmla="*/ 259 w 261"/>
                  <a:gd name="T61" fmla="*/ 128 h 470"/>
                  <a:gd name="T62" fmla="*/ 257 w 261"/>
                  <a:gd name="T63" fmla="*/ 145 h 470"/>
                  <a:gd name="T64" fmla="*/ 253 w 261"/>
                  <a:gd name="T65" fmla="*/ 160 h 470"/>
                  <a:gd name="T66" fmla="*/ 247 w 261"/>
                  <a:gd name="T67" fmla="*/ 177 h 470"/>
                  <a:gd name="T68" fmla="*/ 244 w 261"/>
                  <a:gd name="T69" fmla="*/ 194 h 470"/>
                  <a:gd name="T70" fmla="*/ 236 w 261"/>
                  <a:gd name="T71" fmla="*/ 213 h 470"/>
                  <a:gd name="T72" fmla="*/ 226 w 261"/>
                  <a:gd name="T73" fmla="*/ 232 h 470"/>
                  <a:gd name="T74" fmla="*/ 217 w 261"/>
                  <a:gd name="T75" fmla="*/ 251 h 470"/>
                  <a:gd name="T76" fmla="*/ 207 w 261"/>
                  <a:gd name="T77" fmla="*/ 268 h 470"/>
                  <a:gd name="T78" fmla="*/ 196 w 261"/>
                  <a:gd name="T79" fmla="*/ 286 h 470"/>
                  <a:gd name="T80" fmla="*/ 185 w 261"/>
                  <a:gd name="T81" fmla="*/ 303 h 470"/>
                  <a:gd name="T82" fmla="*/ 175 w 261"/>
                  <a:gd name="T83" fmla="*/ 316 h 470"/>
                  <a:gd name="T84" fmla="*/ 166 w 261"/>
                  <a:gd name="T85" fmla="*/ 331 h 470"/>
                  <a:gd name="T86" fmla="*/ 156 w 261"/>
                  <a:gd name="T87" fmla="*/ 344 h 470"/>
                  <a:gd name="T88" fmla="*/ 147 w 261"/>
                  <a:gd name="T89" fmla="*/ 358 h 470"/>
                  <a:gd name="T90" fmla="*/ 137 w 261"/>
                  <a:gd name="T91" fmla="*/ 369 h 470"/>
                  <a:gd name="T92" fmla="*/ 129 w 261"/>
                  <a:gd name="T93" fmla="*/ 381 h 470"/>
                  <a:gd name="T94" fmla="*/ 122 w 261"/>
                  <a:gd name="T95" fmla="*/ 390 h 470"/>
                  <a:gd name="T96" fmla="*/ 107 w 261"/>
                  <a:gd name="T97" fmla="*/ 407 h 470"/>
                  <a:gd name="T98" fmla="*/ 93 w 261"/>
                  <a:gd name="T99" fmla="*/ 421 h 470"/>
                  <a:gd name="T100" fmla="*/ 80 w 261"/>
                  <a:gd name="T101" fmla="*/ 434 h 470"/>
                  <a:gd name="T102" fmla="*/ 74 w 261"/>
                  <a:gd name="T103" fmla="*/ 441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470">
                    <a:moveTo>
                      <a:pt x="0" y="470"/>
                    </a:moveTo>
                    <a:lnTo>
                      <a:pt x="0" y="468"/>
                    </a:lnTo>
                    <a:lnTo>
                      <a:pt x="4" y="466"/>
                    </a:lnTo>
                    <a:lnTo>
                      <a:pt x="6" y="462"/>
                    </a:lnTo>
                    <a:lnTo>
                      <a:pt x="11" y="457"/>
                    </a:lnTo>
                    <a:lnTo>
                      <a:pt x="13" y="453"/>
                    </a:lnTo>
                    <a:lnTo>
                      <a:pt x="15" y="451"/>
                    </a:lnTo>
                    <a:lnTo>
                      <a:pt x="19" y="447"/>
                    </a:lnTo>
                    <a:lnTo>
                      <a:pt x="23" y="443"/>
                    </a:lnTo>
                    <a:lnTo>
                      <a:pt x="27" y="438"/>
                    </a:lnTo>
                    <a:lnTo>
                      <a:pt x="31" y="434"/>
                    </a:lnTo>
                    <a:lnTo>
                      <a:pt x="34" y="428"/>
                    </a:lnTo>
                    <a:lnTo>
                      <a:pt x="38" y="424"/>
                    </a:lnTo>
                    <a:lnTo>
                      <a:pt x="42" y="419"/>
                    </a:lnTo>
                    <a:lnTo>
                      <a:pt x="48" y="413"/>
                    </a:lnTo>
                    <a:lnTo>
                      <a:pt x="51" y="407"/>
                    </a:lnTo>
                    <a:lnTo>
                      <a:pt x="57" y="402"/>
                    </a:lnTo>
                    <a:lnTo>
                      <a:pt x="61" y="394"/>
                    </a:lnTo>
                    <a:lnTo>
                      <a:pt x="67" y="388"/>
                    </a:lnTo>
                    <a:lnTo>
                      <a:pt x="72" y="381"/>
                    </a:lnTo>
                    <a:lnTo>
                      <a:pt x="78" y="375"/>
                    </a:lnTo>
                    <a:lnTo>
                      <a:pt x="82" y="367"/>
                    </a:lnTo>
                    <a:lnTo>
                      <a:pt x="88" y="360"/>
                    </a:lnTo>
                    <a:lnTo>
                      <a:pt x="93" y="352"/>
                    </a:lnTo>
                    <a:lnTo>
                      <a:pt x="97" y="346"/>
                    </a:lnTo>
                    <a:lnTo>
                      <a:pt x="103" y="339"/>
                    </a:lnTo>
                    <a:lnTo>
                      <a:pt x="108" y="329"/>
                    </a:lnTo>
                    <a:lnTo>
                      <a:pt x="114" y="322"/>
                    </a:lnTo>
                    <a:lnTo>
                      <a:pt x="120" y="316"/>
                    </a:lnTo>
                    <a:lnTo>
                      <a:pt x="126" y="306"/>
                    </a:lnTo>
                    <a:lnTo>
                      <a:pt x="129" y="299"/>
                    </a:lnTo>
                    <a:lnTo>
                      <a:pt x="135" y="289"/>
                    </a:lnTo>
                    <a:lnTo>
                      <a:pt x="141" y="282"/>
                    </a:lnTo>
                    <a:lnTo>
                      <a:pt x="145" y="274"/>
                    </a:lnTo>
                    <a:lnTo>
                      <a:pt x="150" y="265"/>
                    </a:lnTo>
                    <a:lnTo>
                      <a:pt x="154" y="257"/>
                    </a:lnTo>
                    <a:lnTo>
                      <a:pt x="160" y="247"/>
                    </a:lnTo>
                    <a:lnTo>
                      <a:pt x="164" y="240"/>
                    </a:lnTo>
                    <a:lnTo>
                      <a:pt x="167" y="230"/>
                    </a:lnTo>
                    <a:lnTo>
                      <a:pt x="173" y="223"/>
                    </a:lnTo>
                    <a:lnTo>
                      <a:pt x="177" y="215"/>
                    </a:lnTo>
                    <a:lnTo>
                      <a:pt x="181" y="206"/>
                    </a:lnTo>
                    <a:lnTo>
                      <a:pt x="185" y="196"/>
                    </a:lnTo>
                    <a:lnTo>
                      <a:pt x="186" y="189"/>
                    </a:lnTo>
                    <a:lnTo>
                      <a:pt x="190" y="181"/>
                    </a:lnTo>
                    <a:lnTo>
                      <a:pt x="194" y="171"/>
                    </a:lnTo>
                    <a:lnTo>
                      <a:pt x="196" y="164"/>
                    </a:lnTo>
                    <a:lnTo>
                      <a:pt x="198" y="156"/>
                    </a:lnTo>
                    <a:lnTo>
                      <a:pt x="202" y="147"/>
                    </a:lnTo>
                    <a:lnTo>
                      <a:pt x="202" y="139"/>
                    </a:lnTo>
                    <a:lnTo>
                      <a:pt x="204" y="132"/>
                    </a:lnTo>
                    <a:lnTo>
                      <a:pt x="205" y="124"/>
                    </a:lnTo>
                    <a:lnTo>
                      <a:pt x="207" y="116"/>
                    </a:lnTo>
                    <a:lnTo>
                      <a:pt x="207" y="109"/>
                    </a:lnTo>
                    <a:lnTo>
                      <a:pt x="207" y="101"/>
                    </a:lnTo>
                    <a:lnTo>
                      <a:pt x="207" y="93"/>
                    </a:lnTo>
                    <a:lnTo>
                      <a:pt x="207" y="88"/>
                    </a:lnTo>
                    <a:lnTo>
                      <a:pt x="205" y="80"/>
                    </a:lnTo>
                    <a:lnTo>
                      <a:pt x="204" y="74"/>
                    </a:lnTo>
                    <a:lnTo>
                      <a:pt x="204" y="67"/>
                    </a:lnTo>
                    <a:lnTo>
                      <a:pt x="202" y="61"/>
                    </a:lnTo>
                    <a:lnTo>
                      <a:pt x="238" y="0"/>
                    </a:lnTo>
                    <a:lnTo>
                      <a:pt x="238" y="2"/>
                    </a:lnTo>
                    <a:lnTo>
                      <a:pt x="240" y="4"/>
                    </a:lnTo>
                    <a:lnTo>
                      <a:pt x="242" y="6"/>
                    </a:lnTo>
                    <a:lnTo>
                      <a:pt x="244" y="10"/>
                    </a:lnTo>
                    <a:lnTo>
                      <a:pt x="245" y="14"/>
                    </a:lnTo>
                    <a:lnTo>
                      <a:pt x="245" y="19"/>
                    </a:lnTo>
                    <a:lnTo>
                      <a:pt x="247" y="23"/>
                    </a:lnTo>
                    <a:lnTo>
                      <a:pt x="249" y="27"/>
                    </a:lnTo>
                    <a:lnTo>
                      <a:pt x="251" y="33"/>
                    </a:lnTo>
                    <a:lnTo>
                      <a:pt x="253" y="40"/>
                    </a:lnTo>
                    <a:lnTo>
                      <a:pt x="253" y="42"/>
                    </a:lnTo>
                    <a:lnTo>
                      <a:pt x="255" y="46"/>
                    </a:lnTo>
                    <a:lnTo>
                      <a:pt x="255" y="50"/>
                    </a:lnTo>
                    <a:lnTo>
                      <a:pt x="255" y="54"/>
                    </a:lnTo>
                    <a:lnTo>
                      <a:pt x="257" y="57"/>
                    </a:lnTo>
                    <a:lnTo>
                      <a:pt x="257" y="61"/>
                    </a:lnTo>
                    <a:lnTo>
                      <a:pt x="257" y="65"/>
                    </a:lnTo>
                    <a:lnTo>
                      <a:pt x="259" y="69"/>
                    </a:lnTo>
                    <a:lnTo>
                      <a:pt x="259" y="73"/>
                    </a:lnTo>
                    <a:lnTo>
                      <a:pt x="259" y="76"/>
                    </a:lnTo>
                    <a:lnTo>
                      <a:pt x="259" y="80"/>
                    </a:lnTo>
                    <a:lnTo>
                      <a:pt x="261" y="84"/>
                    </a:lnTo>
                    <a:lnTo>
                      <a:pt x="261" y="90"/>
                    </a:lnTo>
                    <a:lnTo>
                      <a:pt x="261" y="93"/>
                    </a:lnTo>
                    <a:lnTo>
                      <a:pt x="261" y="97"/>
                    </a:lnTo>
                    <a:lnTo>
                      <a:pt x="261" y="103"/>
                    </a:lnTo>
                    <a:lnTo>
                      <a:pt x="261" y="107"/>
                    </a:lnTo>
                    <a:lnTo>
                      <a:pt x="261" y="112"/>
                    </a:lnTo>
                    <a:lnTo>
                      <a:pt x="259" y="116"/>
                    </a:lnTo>
                    <a:lnTo>
                      <a:pt x="259" y="122"/>
                    </a:lnTo>
                    <a:lnTo>
                      <a:pt x="259" y="128"/>
                    </a:lnTo>
                    <a:lnTo>
                      <a:pt x="259" y="133"/>
                    </a:lnTo>
                    <a:lnTo>
                      <a:pt x="257" y="139"/>
                    </a:lnTo>
                    <a:lnTo>
                      <a:pt x="257" y="145"/>
                    </a:lnTo>
                    <a:lnTo>
                      <a:pt x="255" y="149"/>
                    </a:lnTo>
                    <a:lnTo>
                      <a:pt x="255" y="154"/>
                    </a:lnTo>
                    <a:lnTo>
                      <a:pt x="253" y="160"/>
                    </a:lnTo>
                    <a:lnTo>
                      <a:pt x="251" y="166"/>
                    </a:lnTo>
                    <a:lnTo>
                      <a:pt x="249" y="171"/>
                    </a:lnTo>
                    <a:lnTo>
                      <a:pt x="247" y="177"/>
                    </a:lnTo>
                    <a:lnTo>
                      <a:pt x="245" y="183"/>
                    </a:lnTo>
                    <a:lnTo>
                      <a:pt x="245" y="189"/>
                    </a:lnTo>
                    <a:lnTo>
                      <a:pt x="244" y="194"/>
                    </a:lnTo>
                    <a:lnTo>
                      <a:pt x="240" y="200"/>
                    </a:lnTo>
                    <a:lnTo>
                      <a:pt x="238" y="206"/>
                    </a:lnTo>
                    <a:lnTo>
                      <a:pt x="236" y="213"/>
                    </a:lnTo>
                    <a:lnTo>
                      <a:pt x="232" y="219"/>
                    </a:lnTo>
                    <a:lnTo>
                      <a:pt x="230" y="227"/>
                    </a:lnTo>
                    <a:lnTo>
                      <a:pt x="226" y="232"/>
                    </a:lnTo>
                    <a:lnTo>
                      <a:pt x="225" y="238"/>
                    </a:lnTo>
                    <a:lnTo>
                      <a:pt x="221" y="246"/>
                    </a:lnTo>
                    <a:lnTo>
                      <a:pt x="217" y="251"/>
                    </a:lnTo>
                    <a:lnTo>
                      <a:pt x="213" y="257"/>
                    </a:lnTo>
                    <a:lnTo>
                      <a:pt x="209" y="263"/>
                    </a:lnTo>
                    <a:lnTo>
                      <a:pt x="207" y="268"/>
                    </a:lnTo>
                    <a:lnTo>
                      <a:pt x="204" y="274"/>
                    </a:lnTo>
                    <a:lnTo>
                      <a:pt x="200" y="280"/>
                    </a:lnTo>
                    <a:lnTo>
                      <a:pt x="196" y="286"/>
                    </a:lnTo>
                    <a:lnTo>
                      <a:pt x="192" y="291"/>
                    </a:lnTo>
                    <a:lnTo>
                      <a:pt x="188" y="297"/>
                    </a:lnTo>
                    <a:lnTo>
                      <a:pt x="185" y="303"/>
                    </a:lnTo>
                    <a:lnTo>
                      <a:pt x="183" y="306"/>
                    </a:lnTo>
                    <a:lnTo>
                      <a:pt x="179" y="312"/>
                    </a:lnTo>
                    <a:lnTo>
                      <a:pt x="175" y="316"/>
                    </a:lnTo>
                    <a:lnTo>
                      <a:pt x="173" y="322"/>
                    </a:lnTo>
                    <a:lnTo>
                      <a:pt x="169" y="327"/>
                    </a:lnTo>
                    <a:lnTo>
                      <a:pt x="166" y="331"/>
                    </a:lnTo>
                    <a:lnTo>
                      <a:pt x="162" y="337"/>
                    </a:lnTo>
                    <a:lnTo>
                      <a:pt x="158" y="341"/>
                    </a:lnTo>
                    <a:lnTo>
                      <a:pt x="156" y="344"/>
                    </a:lnTo>
                    <a:lnTo>
                      <a:pt x="152" y="348"/>
                    </a:lnTo>
                    <a:lnTo>
                      <a:pt x="148" y="354"/>
                    </a:lnTo>
                    <a:lnTo>
                      <a:pt x="147" y="358"/>
                    </a:lnTo>
                    <a:lnTo>
                      <a:pt x="145" y="362"/>
                    </a:lnTo>
                    <a:lnTo>
                      <a:pt x="141" y="365"/>
                    </a:lnTo>
                    <a:lnTo>
                      <a:pt x="137" y="369"/>
                    </a:lnTo>
                    <a:lnTo>
                      <a:pt x="135" y="373"/>
                    </a:lnTo>
                    <a:lnTo>
                      <a:pt x="131" y="377"/>
                    </a:lnTo>
                    <a:lnTo>
                      <a:pt x="129" y="381"/>
                    </a:lnTo>
                    <a:lnTo>
                      <a:pt x="126" y="384"/>
                    </a:lnTo>
                    <a:lnTo>
                      <a:pt x="124" y="388"/>
                    </a:lnTo>
                    <a:lnTo>
                      <a:pt x="122" y="390"/>
                    </a:lnTo>
                    <a:lnTo>
                      <a:pt x="116" y="396"/>
                    </a:lnTo>
                    <a:lnTo>
                      <a:pt x="110" y="402"/>
                    </a:lnTo>
                    <a:lnTo>
                      <a:pt x="107" y="407"/>
                    </a:lnTo>
                    <a:lnTo>
                      <a:pt x="101" y="413"/>
                    </a:lnTo>
                    <a:lnTo>
                      <a:pt x="97" y="417"/>
                    </a:lnTo>
                    <a:lnTo>
                      <a:pt x="93" y="421"/>
                    </a:lnTo>
                    <a:lnTo>
                      <a:pt x="89" y="424"/>
                    </a:lnTo>
                    <a:lnTo>
                      <a:pt x="88" y="428"/>
                    </a:lnTo>
                    <a:lnTo>
                      <a:pt x="80" y="434"/>
                    </a:lnTo>
                    <a:lnTo>
                      <a:pt x="78" y="438"/>
                    </a:lnTo>
                    <a:lnTo>
                      <a:pt x="74" y="440"/>
                    </a:lnTo>
                    <a:lnTo>
                      <a:pt x="74" y="441"/>
                    </a:lnTo>
                    <a:lnTo>
                      <a:pt x="0" y="470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1"/>
              <p:cNvSpPr>
                <a:spLocks/>
              </p:cNvSpPr>
              <p:nvPr/>
            </p:nvSpPr>
            <p:spPr bwMode="auto">
              <a:xfrm>
                <a:off x="5026025" y="4937124"/>
                <a:ext cx="912813" cy="1163638"/>
              </a:xfrm>
              <a:custGeom>
                <a:avLst/>
                <a:gdLst>
                  <a:gd name="T0" fmla="*/ 154 w 1151"/>
                  <a:gd name="T1" fmla="*/ 131 h 1466"/>
                  <a:gd name="T2" fmla="*/ 171 w 1151"/>
                  <a:gd name="T3" fmla="*/ 184 h 1466"/>
                  <a:gd name="T4" fmla="*/ 202 w 1151"/>
                  <a:gd name="T5" fmla="*/ 262 h 1466"/>
                  <a:gd name="T6" fmla="*/ 247 w 1151"/>
                  <a:gd name="T7" fmla="*/ 361 h 1466"/>
                  <a:gd name="T8" fmla="*/ 312 w 1151"/>
                  <a:gd name="T9" fmla="*/ 479 h 1466"/>
                  <a:gd name="T10" fmla="*/ 399 w 1151"/>
                  <a:gd name="T11" fmla="*/ 610 h 1466"/>
                  <a:gd name="T12" fmla="*/ 498 w 1151"/>
                  <a:gd name="T13" fmla="*/ 736 h 1466"/>
                  <a:gd name="T14" fmla="*/ 504 w 1151"/>
                  <a:gd name="T15" fmla="*/ 772 h 1466"/>
                  <a:gd name="T16" fmla="*/ 514 w 1151"/>
                  <a:gd name="T17" fmla="*/ 829 h 1466"/>
                  <a:gd name="T18" fmla="*/ 531 w 1151"/>
                  <a:gd name="T19" fmla="*/ 897 h 1466"/>
                  <a:gd name="T20" fmla="*/ 552 w 1151"/>
                  <a:gd name="T21" fmla="*/ 969 h 1466"/>
                  <a:gd name="T22" fmla="*/ 580 w 1151"/>
                  <a:gd name="T23" fmla="*/ 1036 h 1466"/>
                  <a:gd name="T24" fmla="*/ 616 w 1151"/>
                  <a:gd name="T25" fmla="*/ 1089 h 1466"/>
                  <a:gd name="T26" fmla="*/ 662 w 1151"/>
                  <a:gd name="T27" fmla="*/ 1123 h 1466"/>
                  <a:gd name="T28" fmla="*/ 713 w 1151"/>
                  <a:gd name="T29" fmla="*/ 1156 h 1466"/>
                  <a:gd name="T30" fmla="*/ 768 w 1151"/>
                  <a:gd name="T31" fmla="*/ 1188 h 1466"/>
                  <a:gd name="T32" fmla="*/ 824 w 1151"/>
                  <a:gd name="T33" fmla="*/ 1218 h 1466"/>
                  <a:gd name="T34" fmla="*/ 879 w 1151"/>
                  <a:gd name="T35" fmla="*/ 1243 h 1466"/>
                  <a:gd name="T36" fmla="*/ 926 w 1151"/>
                  <a:gd name="T37" fmla="*/ 1256 h 1466"/>
                  <a:gd name="T38" fmla="*/ 968 w 1151"/>
                  <a:gd name="T39" fmla="*/ 1260 h 1466"/>
                  <a:gd name="T40" fmla="*/ 1006 w 1151"/>
                  <a:gd name="T41" fmla="*/ 1241 h 1466"/>
                  <a:gd name="T42" fmla="*/ 1040 w 1151"/>
                  <a:gd name="T43" fmla="*/ 1199 h 1466"/>
                  <a:gd name="T44" fmla="*/ 1056 w 1151"/>
                  <a:gd name="T45" fmla="*/ 1167 h 1466"/>
                  <a:gd name="T46" fmla="*/ 1069 w 1151"/>
                  <a:gd name="T47" fmla="*/ 1133 h 1466"/>
                  <a:gd name="T48" fmla="*/ 1080 w 1151"/>
                  <a:gd name="T49" fmla="*/ 1093 h 1466"/>
                  <a:gd name="T50" fmla="*/ 1149 w 1151"/>
                  <a:gd name="T51" fmla="*/ 1097 h 1466"/>
                  <a:gd name="T52" fmla="*/ 1145 w 1151"/>
                  <a:gd name="T53" fmla="*/ 1148 h 1466"/>
                  <a:gd name="T54" fmla="*/ 1136 w 1151"/>
                  <a:gd name="T55" fmla="*/ 1213 h 1466"/>
                  <a:gd name="T56" fmla="*/ 1120 w 1151"/>
                  <a:gd name="T57" fmla="*/ 1285 h 1466"/>
                  <a:gd name="T58" fmla="*/ 1096 w 1151"/>
                  <a:gd name="T59" fmla="*/ 1350 h 1466"/>
                  <a:gd name="T60" fmla="*/ 1065 w 1151"/>
                  <a:gd name="T61" fmla="*/ 1401 h 1466"/>
                  <a:gd name="T62" fmla="*/ 1023 w 1151"/>
                  <a:gd name="T63" fmla="*/ 1428 h 1466"/>
                  <a:gd name="T64" fmla="*/ 974 w 1151"/>
                  <a:gd name="T65" fmla="*/ 1441 h 1466"/>
                  <a:gd name="T66" fmla="*/ 928 w 1151"/>
                  <a:gd name="T67" fmla="*/ 1452 h 1466"/>
                  <a:gd name="T68" fmla="*/ 884 w 1151"/>
                  <a:gd name="T69" fmla="*/ 1460 h 1466"/>
                  <a:gd name="T70" fmla="*/ 845 w 1151"/>
                  <a:gd name="T71" fmla="*/ 1466 h 1466"/>
                  <a:gd name="T72" fmla="*/ 806 w 1151"/>
                  <a:gd name="T73" fmla="*/ 1464 h 1466"/>
                  <a:gd name="T74" fmla="*/ 772 w 1151"/>
                  <a:gd name="T75" fmla="*/ 1458 h 1466"/>
                  <a:gd name="T76" fmla="*/ 734 w 1151"/>
                  <a:gd name="T77" fmla="*/ 1443 h 1466"/>
                  <a:gd name="T78" fmla="*/ 702 w 1151"/>
                  <a:gd name="T79" fmla="*/ 1420 h 1466"/>
                  <a:gd name="T80" fmla="*/ 666 w 1151"/>
                  <a:gd name="T81" fmla="*/ 1386 h 1466"/>
                  <a:gd name="T82" fmla="*/ 630 w 1151"/>
                  <a:gd name="T83" fmla="*/ 1346 h 1466"/>
                  <a:gd name="T84" fmla="*/ 593 w 1151"/>
                  <a:gd name="T85" fmla="*/ 1300 h 1466"/>
                  <a:gd name="T86" fmla="*/ 557 w 1151"/>
                  <a:gd name="T87" fmla="*/ 1253 h 1466"/>
                  <a:gd name="T88" fmla="*/ 525 w 1151"/>
                  <a:gd name="T89" fmla="*/ 1205 h 1466"/>
                  <a:gd name="T90" fmla="*/ 498 w 1151"/>
                  <a:gd name="T91" fmla="*/ 1160 h 1466"/>
                  <a:gd name="T92" fmla="*/ 479 w 1151"/>
                  <a:gd name="T93" fmla="*/ 1110 h 1466"/>
                  <a:gd name="T94" fmla="*/ 466 w 1151"/>
                  <a:gd name="T95" fmla="*/ 1055 h 1466"/>
                  <a:gd name="T96" fmla="*/ 457 w 1151"/>
                  <a:gd name="T97" fmla="*/ 994 h 1466"/>
                  <a:gd name="T98" fmla="*/ 449 w 1151"/>
                  <a:gd name="T99" fmla="*/ 931 h 1466"/>
                  <a:gd name="T100" fmla="*/ 439 w 1151"/>
                  <a:gd name="T101" fmla="*/ 869 h 1466"/>
                  <a:gd name="T102" fmla="*/ 424 w 1151"/>
                  <a:gd name="T103" fmla="*/ 806 h 1466"/>
                  <a:gd name="T104" fmla="*/ 403 w 1151"/>
                  <a:gd name="T105" fmla="*/ 749 h 1466"/>
                  <a:gd name="T106" fmla="*/ 367 w 1151"/>
                  <a:gd name="T107" fmla="*/ 694 h 1466"/>
                  <a:gd name="T108" fmla="*/ 312 w 1151"/>
                  <a:gd name="T109" fmla="*/ 631 h 1466"/>
                  <a:gd name="T110" fmla="*/ 247 w 1151"/>
                  <a:gd name="T111" fmla="*/ 557 h 1466"/>
                  <a:gd name="T112" fmla="*/ 179 w 1151"/>
                  <a:gd name="T113" fmla="*/ 467 h 1466"/>
                  <a:gd name="T114" fmla="*/ 110 w 1151"/>
                  <a:gd name="T115" fmla="*/ 357 h 1466"/>
                  <a:gd name="T116" fmla="*/ 51 w 1151"/>
                  <a:gd name="T117" fmla="*/ 222 h 1466"/>
                  <a:gd name="T118" fmla="*/ 4 w 1151"/>
                  <a:gd name="T119" fmla="*/ 57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1" h="1466">
                    <a:moveTo>
                      <a:pt x="8" y="0"/>
                    </a:moveTo>
                    <a:lnTo>
                      <a:pt x="150" y="106"/>
                    </a:lnTo>
                    <a:lnTo>
                      <a:pt x="150" y="108"/>
                    </a:lnTo>
                    <a:lnTo>
                      <a:pt x="150" y="110"/>
                    </a:lnTo>
                    <a:lnTo>
                      <a:pt x="150" y="114"/>
                    </a:lnTo>
                    <a:lnTo>
                      <a:pt x="152" y="119"/>
                    </a:lnTo>
                    <a:lnTo>
                      <a:pt x="152" y="123"/>
                    </a:lnTo>
                    <a:lnTo>
                      <a:pt x="154" y="127"/>
                    </a:lnTo>
                    <a:lnTo>
                      <a:pt x="154" y="131"/>
                    </a:lnTo>
                    <a:lnTo>
                      <a:pt x="156" y="137"/>
                    </a:lnTo>
                    <a:lnTo>
                      <a:pt x="158" y="140"/>
                    </a:lnTo>
                    <a:lnTo>
                      <a:pt x="160" y="146"/>
                    </a:lnTo>
                    <a:lnTo>
                      <a:pt x="162" y="150"/>
                    </a:lnTo>
                    <a:lnTo>
                      <a:pt x="164" y="157"/>
                    </a:lnTo>
                    <a:lnTo>
                      <a:pt x="166" y="163"/>
                    </a:lnTo>
                    <a:lnTo>
                      <a:pt x="167" y="169"/>
                    </a:lnTo>
                    <a:lnTo>
                      <a:pt x="169" y="176"/>
                    </a:lnTo>
                    <a:lnTo>
                      <a:pt x="171" y="184"/>
                    </a:lnTo>
                    <a:lnTo>
                      <a:pt x="173" y="190"/>
                    </a:lnTo>
                    <a:lnTo>
                      <a:pt x="177" y="199"/>
                    </a:lnTo>
                    <a:lnTo>
                      <a:pt x="179" y="207"/>
                    </a:lnTo>
                    <a:lnTo>
                      <a:pt x="183" y="216"/>
                    </a:lnTo>
                    <a:lnTo>
                      <a:pt x="186" y="224"/>
                    </a:lnTo>
                    <a:lnTo>
                      <a:pt x="190" y="234"/>
                    </a:lnTo>
                    <a:lnTo>
                      <a:pt x="194" y="243"/>
                    </a:lnTo>
                    <a:lnTo>
                      <a:pt x="198" y="253"/>
                    </a:lnTo>
                    <a:lnTo>
                      <a:pt x="202" y="262"/>
                    </a:lnTo>
                    <a:lnTo>
                      <a:pt x="205" y="272"/>
                    </a:lnTo>
                    <a:lnTo>
                      <a:pt x="209" y="283"/>
                    </a:lnTo>
                    <a:lnTo>
                      <a:pt x="215" y="294"/>
                    </a:lnTo>
                    <a:lnTo>
                      <a:pt x="221" y="304"/>
                    </a:lnTo>
                    <a:lnTo>
                      <a:pt x="225" y="315"/>
                    </a:lnTo>
                    <a:lnTo>
                      <a:pt x="230" y="327"/>
                    </a:lnTo>
                    <a:lnTo>
                      <a:pt x="236" y="338"/>
                    </a:lnTo>
                    <a:lnTo>
                      <a:pt x="242" y="350"/>
                    </a:lnTo>
                    <a:lnTo>
                      <a:pt x="247" y="361"/>
                    </a:lnTo>
                    <a:lnTo>
                      <a:pt x="253" y="374"/>
                    </a:lnTo>
                    <a:lnTo>
                      <a:pt x="261" y="388"/>
                    </a:lnTo>
                    <a:lnTo>
                      <a:pt x="266" y="399"/>
                    </a:lnTo>
                    <a:lnTo>
                      <a:pt x="274" y="412"/>
                    </a:lnTo>
                    <a:lnTo>
                      <a:pt x="282" y="426"/>
                    </a:lnTo>
                    <a:lnTo>
                      <a:pt x="289" y="439"/>
                    </a:lnTo>
                    <a:lnTo>
                      <a:pt x="297" y="452"/>
                    </a:lnTo>
                    <a:lnTo>
                      <a:pt x="304" y="466"/>
                    </a:lnTo>
                    <a:lnTo>
                      <a:pt x="312" y="479"/>
                    </a:lnTo>
                    <a:lnTo>
                      <a:pt x="322" y="494"/>
                    </a:lnTo>
                    <a:lnTo>
                      <a:pt x="329" y="507"/>
                    </a:lnTo>
                    <a:lnTo>
                      <a:pt x="339" y="523"/>
                    </a:lnTo>
                    <a:lnTo>
                      <a:pt x="348" y="536"/>
                    </a:lnTo>
                    <a:lnTo>
                      <a:pt x="358" y="551"/>
                    </a:lnTo>
                    <a:lnTo>
                      <a:pt x="367" y="564"/>
                    </a:lnTo>
                    <a:lnTo>
                      <a:pt x="379" y="580"/>
                    </a:lnTo>
                    <a:lnTo>
                      <a:pt x="388" y="595"/>
                    </a:lnTo>
                    <a:lnTo>
                      <a:pt x="399" y="610"/>
                    </a:lnTo>
                    <a:lnTo>
                      <a:pt x="411" y="625"/>
                    </a:lnTo>
                    <a:lnTo>
                      <a:pt x="422" y="640"/>
                    </a:lnTo>
                    <a:lnTo>
                      <a:pt x="434" y="656"/>
                    </a:lnTo>
                    <a:lnTo>
                      <a:pt x="447" y="673"/>
                    </a:lnTo>
                    <a:lnTo>
                      <a:pt x="458" y="688"/>
                    </a:lnTo>
                    <a:lnTo>
                      <a:pt x="472" y="703"/>
                    </a:lnTo>
                    <a:lnTo>
                      <a:pt x="485" y="718"/>
                    </a:lnTo>
                    <a:lnTo>
                      <a:pt x="498" y="736"/>
                    </a:lnTo>
                    <a:lnTo>
                      <a:pt x="498" y="736"/>
                    </a:lnTo>
                    <a:lnTo>
                      <a:pt x="498" y="737"/>
                    </a:lnTo>
                    <a:lnTo>
                      <a:pt x="498" y="743"/>
                    </a:lnTo>
                    <a:lnTo>
                      <a:pt x="500" y="749"/>
                    </a:lnTo>
                    <a:lnTo>
                      <a:pt x="500" y="751"/>
                    </a:lnTo>
                    <a:lnTo>
                      <a:pt x="500" y="755"/>
                    </a:lnTo>
                    <a:lnTo>
                      <a:pt x="500" y="758"/>
                    </a:lnTo>
                    <a:lnTo>
                      <a:pt x="502" y="764"/>
                    </a:lnTo>
                    <a:lnTo>
                      <a:pt x="502" y="768"/>
                    </a:lnTo>
                    <a:lnTo>
                      <a:pt x="504" y="772"/>
                    </a:lnTo>
                    <a:lnTo>
                      <a:pt x="504" y="777"/>
                    </a:lnTo>
                    <a:lnTo>
                      <a:pt x="506" y="783"/>
                    </a:lnTo>
                    <a:lnTo>
                      <a:pt x="506" y="789"/>
                    </a:lnTo>
                    <a:lnTo>
                      <a:pt x="508" y="794"/>
                    </a:lnTo>
                    <a:lnTo>
                      <a:pt x="508" y="800"/>
                    </a:lnTo>
                    <a:lnTo>
                      <a:pt x="510" y="808"/>
                    </a:lnTo>
                    <a:lnTo>
                      <a:pt x="510" y="813"/>
                    </a:lnTo>
                    <a:lnTo>
                      <a:pt x="512" y="821"/>
                    </a:lnTo>
                    <a:lnTo>
                      <a:pt x="514" y="829"/>
                    </a:lnTo>
                    <a:lnTo>
                      <a:pt x="516" y="834"/>
                    </a:lnTo>
                    <a:lnTo>
                      <a:pt x="516" y="842"/>
                    </a:lnTo>
                    <a:lnTo>
                      <a:pt x="517" y="850"/>
                    </a:lnTo>
                    <a:lnTo>
                      <a:pt x="519" y="857"/>
                    </a:lnTo>
                    <a:lnTo>
                      <a:pt x="521" y="865"/>
                    </a:lnTo>
                    <a:lnTo>
                      <a:pt x="523" y="872"/>
                    </a:lnTo>
                    <a:lnTo>
                      <a:pt x="525" y="880"/>
                    </a:lnTo>
                    <a:lnTo>
                      <a:pt x="527" y="890"/>
                    </a:lnTo>
                    <a:lnTo>
                      <a:pt x="531" y="897"/>
                    </a:lnTo>
                    <a:lnTo>
                      <a:pt x="533" y="905"/>
                    </a:lnTo>
                    <a:lnTo>
                      <a:pt x="535" y="912"/>
                    </a:lnTo>
                    <a:lnTo>
                      <a:pt x="536" y="920"/>
                    </a:lnTo>
                    <a:lnTo>
                      <a:pt x="538" y="929"/>
                    </a:lnTo>
                    <a:lnTo>
                      <a:pt x="540" y="937"/>
                    </a:lnTo>
                    <a:lnTo>
                      <a:pt x="544" y="945"/>
                    </a:lnTo>
                    <a:lnTo>
                      <a:pt x="546" y="952"/>
                    </a:lnTo>
                    <a:lnTo>
                      <a:pt x="550" y="960"/>
                    </a:lnTo>
                    <a:lnTo>
                      <a:pt x="552" y="969"/>
                    </a:lnTo>
                    <a:lnTo>
                      <a:pt x="555" y="977"/>
                    </a:lnTo>
                    <a:lnTo>
                      <a:pt x="557" y="985"/>
                    </a:lnTo>
                    <a:lnTo>
                      <a:pt x="561" y="992"/>
                    </a:lnTo>
                    <a:lnTo>
                      <a:pt x="563" y="1000"/>
                    </a:lnTo>
                    <a:lnTo>
                      <a:pt x="567" y="1007"/>
                    </a:lnTo>
                    <a:lnTo>
                      <a:pt x="571" y="1015"/>
                    </a:lnTo>
                    <a:lnTo>
                      <a:pt x="574" y="1023"/>
                    </a:lnTo>
                    <a:lnTo>
                      <a:pt x="576" y="1030"/>
                    </a:lnTo>
                    <a:lnTo>
                      <a:pt x="580" y="1036"/>
                    </a:lnTo>
                    <a:lnTo>
                      <a:pt x="584" y="1044"/>
                    </a:lnTo>
                    <a:lnTo>
                      <a:pt x="588" y="1049"/>
                    </a:lnTo>
                    <a:lnTo>
                      <a:pt x="592" y="1055"/>
                    </a:lnTo>
                    <a:lnTo>
                      <a:pt x="595" y="1063"/>
                    </a:lnTo>
                    <a:lnTo>
                      <a:pt x="599" y="1068"/>
                    </a:lnTo>
                    <a:lnTo>
                      <a:pt x="605" y="1074"/>
                    </a:lnTo>
                    <a:lnTo>
                      <a:pt x="609" y="1080"/>
                    </a:lnTo>
                    <a:lnTo>
                      <a:pt x="612" y="1085"/>
                    </a:lnTo>
                    <a:lnTo>
                      <a:pt x="616" y="1089"/>
                    </a:lnTo>
                    <a:lnTo>
                      <a:pt x="622" y="1095"/>
                    </a:lnTo>
                    <a:lnTo>
                      <a:pt x="626" y="1099"/>
                    </a:lnTo>
                    <a:lnTo>
                      <a:pt x="632" y="1102"/>
                    </a:lnTo>
                    <a:lnTo>
                      <a:pt x="635" y="1106"/>
                    </a:lnTo>
                    <a:lnTo>
                      <a:pt x="641" y="1112"/>
                    </a:lnTo>
                    <a:lnTo>
                      <a:pt x="647" y="1114"/>
                    </a:lnTo>
                    <a:lnTo>
                      <a:pt x="651" y="1118"/>
                    </a:lnTo>
                    <a:lnTo>
                      <a:pt x="656" y="1121"/>
                    </a:lnTo>
                    <a:lnTo>
                      <a:pt x="662" y="1123"/>
                    </a:lnTo>
                    <a:lnTo>
                      <a:pt x="668" y="1127"/>
                    </a:lnTo>
                    <a:lnTo>
                      <a:pt x="673" y="1131"/>
                    </a:lnTo>
                    <a:lnTo>
                      <a:pt x="679" y="1135"/>
                    </a:lnTo>
                    <a:lnTo>
                      <a:pt x="685" y="1139"/>
                    </a:lnTo>
                    <a:lnTo>
                      <a:pt x="690" y="1140"/>
                    </a:lnTo>
                    <a:lnTo>
                      <a:pt x="696" y="1144"/>
                    </a:lnTo>
                    <a:lnTo>
                      <a:pt x="702" y="1148"/>
                    </a:lnTo>
                    <a:lnTo>
                      <a:pt x="708" y="1152"/>
                    </a:lnTo>
                    <a:lnTo>
                      <a:pt x="713" y="1156"/>
                    </a:lnTo>
                    <a:lnTo>
                      <a:pt x="719" y="1160"/>
                    </a:lnTo>
                    <a:lnTo>
                      <a:pt x="725" y="1163"/>
                    </a:lnTo>
                    <a:lnTo>
                      <a:pt x="732" y="1167"/>
                    </a:lnTo>
                    <a:lnTo>
                      <a:pt x="736" y="1171"/>
                    </a:lnTo>
                    <a:lnTo>
                      <a:pt x="744" y="1175"/>
                    </a:lnTo>
                    <a:lnTo>
                      <a:pt x="749" y="1179"/>
                    </a:lnTo>
                    <a:lnTo>
                      <a:pt x="755" y="1182"/>
                    </a:lnTo>
                    <a:lnTo>
                      <a:pt x="763" y="1184"/>
                    </a:lnTo>
                    <a:lnTo>
                      <a:pt x="768" y="1188"/>
                    </a:lnTo>
                    <a:lnTo>
                      <a:pt x="774" y="1192"/>
                    </a:lnTo>
                    <a:lnTo>
                      <a:pt x="782" y="1196"/>
                    </a:lnTo>
                    <a:lnTo>
                      <a:pt x="787" y="1199"/>
                    </a:lnTo>
                    <a:lnTo>
                      <a:pt x="793" y="1201"/>
                    </a:lnTo>
                    <a:lnTo>
                      <a:pt x="799" y="1205"/>
                    </a:lnTo>
                    <a:lnTo>
                      <a:pt x="806" y="1209"/>
                    </a:lnTo>
                    <a:lnTo>
                      <a:pt x="812" y="1211"/>
                    </a:lnTo>
                    <a:lnTo>
                      <a:pt x="818" y="1215"/>
                    </a:lnTo>
                    <a:lnTo>
                      <a:pt x="824" y="1218"/>
                    </a:lnTo>
                    <a:lnTo>
                      <a:pt x="831" y="1222"/>
                    </a:lnTo>
                    <a:lnTo>
                      <a:pt x="837" y="1224"/>
                    </a:lnTo>
                    <a:lnTo>
                      <a:pt x="843" y="1228"/>
                    </a:lnTo>
                    <a:lnTo>
                      <a:pt x="848" y="1230"/>
                    </a:lnTo>
                    <a:lnTo>
                      <a:pt x="856" y="1234"/>
                    </a:lnTo>
                    <a:lnTo>
                      <a:pt x="860" y="1234"/>
                    </a:lnTo>
                    <a:lnTo>
                      <a:pt x="865" y="1237"/>
                    </a:lnTo>
                    <a:lnTo>
                      <a:pt x="873" y="1239"/>
                    </a:lnTo>
                    <a:lnTo>
                      <a:pt x="879" y="1243"/>
                    </a:lnTo>
                    <a:lnTo>
                      <a:pt x="884" y="1243"/>
                    </a:lnTo>
                    <a:lnTo>
                      <a:pt x="890" y="1245"/>
                    </a:lnTo>
                    <a:lnTo>
                      <a:pt x="894" y="1247"/>
                    </a:lnTo>
                    <a:lnTo>
                      <a:pt x="902" y="1251"/>
                    </a:lnTo>
                    <a:lnTo>
                      <a:pt x="905" y="1251"/>
                    </a:lnTo>
                    <a:lnTo>
                      <a:pt x="911" y="1253"/>
                    </a:lnTo>
                    <a:lnTo>
                      <a:pt x="917" y="1255"/>
                    </a:lnTo>
                    <a:lnTo>
                      <a:pt x="923" y="1256"/>
                    </a:lnTo>
                    <a:lnTo>
                      <a:pt x="926" y="1256"/>
                    </a:lnTo>
                    <a:lnTo>
                      <a:pt x="932" y="1258"/>
                    </a:lnTo>
                    <a:lnTo>
                      <a:pt x="936" y="1258"/>
                    </a:lnTo>
                    <a:lnTo>
                      <a:pt x="942" y="1260"/>
                    </a:lnTo>
                    <a:lnTo>
                      <a:pt x="945" y="1260"/>
                    </a:lnTo>
                    <a:lnTo>
                      <a:pt x="951" y="1260"/>
                    </a:lnTo>
                    <a:lnTo>
                      <a:pt x="955" y="1260"/>
                    </a:lnTo>
                    <a:lnTo>
                      <a:pt x="961" y="1260"/>
                    </a:lnTo>
                    <a:lnTo>
                      <a:pt x="964" y="1260"/>
                    </a:lnTo>
                    <a:lnTo>
                      <a:pt x="968" y="1260"/>
                    </a:lnTo>
                    <a:lnTo>
                      <a:pt x="972" y="1260"/>
                    </a:lnTo>
                    <a:lnTo>
                      <a:pt x="976" y="1258"/>
                    </a:lnTo>
                    <a:lnTo>
                      <a:pt x="980" y="1258"/>
                    </a:lnTo>
                    <a:lnTo>
                      <a:pt x="983" y="1256"/>
                    </a:lnTo>
                    <a:lnTo>
                      <a:pt x="987" y="1255"/>
                    </a:lnTo>
                    <a:lnTo>
                      <a:pt x="991" y="1255"/>
                    </a:lnTo>
                    <a:lnTo>
                      <a:pt x="995" y="1251"/>
                    </a:lnTo>
                    <a:lnTo>
                      <a:pt x="1002" y="1245"/>
                    </a:lnTo>
                    <a:lnTo>
                      <a:pt x="1006" y="1241"/>
                    </a:lnTo>
                    <a:lnTo>
                      <a:pt x="1012" y="1236"/>
                    </a:lnTo>
                    <a:lnTo>
                      <a:pt x="1018" y="1230"/>
                    </a:lnTo>
                    <a:lnTo>
                      <a:pt x="1023" y="1224"/>
                    </a:lnTo>
                    <a:lnTo>
                      <a:pt x="1027" y="1218"/>
                    </a:lnTo>
                    <a:lnTo>
                      <a:pt x="1033" y="1213"/>
                    </a:lnTo>
                    <a:lnTo>
                      <a:pt x="1033" y="1209"/>
                    </a:lnTo>
                    <a:lnTo>
                      <a:pt x="1035" y="1205"/>
                    </a:lnTo>
                    <a:lnTo>
                      <a:pt x="1037" y="1201"/>
                    </a:lnTo>
                    <a:lnTo>
                      <a:pt x="1040" y="1199"/>
                    </a:lnTo>
                    <a:lnTo>
                      <a:pt x="1042" y="1196"/>
                    </a:lnTo>
                    <a:lnTo>
                      <a:pt x="1044" y="1192"/>
                    </a:lnTo>
                    <a:lnTo>
                      <a:pt x="1044" y="1188"/>
                    </a:lnTo>
                    <a:lnTo>
                      <a:pt x="1048" y="1184"/>
                    </a:lnTo>
                    <a:lnTo>
                      <a:pt x="1048" y="1182"/>
                    </a:lnTo>
                    <a:lnTo>
                      <a:pt x="1050" y="1179"/>
                    </a:lnTo>
                    <a:lnTo>
                      <a:pt x="1052" y="1175"/>
                    </a:lnTo>
                    <a:lnTo>
                      <a:pt x="1054" y="1171"/>
                    </a:lnTo>
                    <a:lnTo>
                      <a:pt x="1056" y="1167"/>
                    </a:lnTo>
                    <a:lnTo>
                      <a:pt x="1058" y="1165"/>
                    </a:lnTo>
                    <a:lnTo>
                      <a:pt x="1059" y="1161"/>
                    </a:lnTo>
                    <a:lnTo>
                      <a:pt x="1061" y="1158"/>
                    </a:lnTo>
                    <a:lnTo>
                      <a:pt x="1061" y="1154"/>
                    </a:lnTo>
                    <a:lnTo>
                      <a:pt x="1063" y="1150"/>
                    </a:lnTo>
                    <a:lnTo>
                      <a:pt x="1063" y="1148"/>
                    </a:lnTo>
                    <a:lnTo>
                      <a:pt x="1065" y="1144"/>
                    </a:lnTo>
                    <a:lnTo>
                      <a:pt x="1067" y="1139"/>
                    </a:lnTo>
                    <a:lnTo>
                      <a:pt x="1069" y="1133"/>
                    </a:lnTo>
                    <a:lnTo>
                      <a:pt x="1071" y="1125"/>
                    </a:lnTo>
                    <a:lnTo>
                      <a:pt x="1073" y="1121"/>
                    </a:lnTo>
                    <a:lnTo>
                      <a:pt x="1075" y="1116"/>
                    </a:lnTo>
                    <a:lnTo>
                      <a:pt x="1077" y="1112"/>
                    </a:lnTo>
                    <a:lnTo>
                      <a:pt x="1077" y="1106"/>
                    </a:lnTo>
                    <a:lnTo>
                      <a:pt x="1078" y="1102"/>
                    </a:lnTo>
                    <a:lnTo>
                      <a:pt x="1078" y="1099"/>
                    </a:lnTo>
                    <a:lnTo>
                      <a:pt x="1080" y="1097"/>
                    </a:lnTo>
                    <a:lnTo>
                      <a:pt x="1080" y="1093"/>
                    </a:lnTo>
                    <a:lnTo>
                      <a:pt x="1082" y="1091"/>
                    </a:lnTo>
                    <a:lnTo>
                      <a:pt x="1151" y="1074"/>
                    </a:lnTo>
                    <a:lnTo>
                      <a:pt x="1151" y="1074"/>
                    </a:lnTo>
                    <a:lnTo>
                      <a:pt x="1151" y="1076"/>
                    </a:lnTo>
                    <a:lnTo>
                      <a:pt x="1151" y="1080"/>
                    </a:lnTo>
                    <a:lnTo>
                      <a:pt x="1151" y="1087"/>
                    </a:lnTo>
                    <a:lnTo>
                      <a:pt x="1149" y="1089"/>
                    </a:lnTo>
                    <a:lnTo>
                      <a:pt x="1149" y="1093"/>
                    </a:lnTo>
                    <a:lnTo>
                      <a:pt x="1149" y="1097"/>
                    </a:lnTo>
                    <a:lnTo>
                      <a:pt x="1149" y="1102"/>
                    </a:lnTo>
                    <a:lnTo>
                      <a:pt x="1149" y="1106"/>
                    </a:lnTo>
                    <a:lnTo>
                      <a:pt x="1149" y="1112"/>
                    </a:lnTo>
                    <a:lnTo>
                      <a:pt x="1147" y="1118"/>
                    </a:lnTo>
                    <a:lnTo>
                      <a:pt x="1147" y="1123"/>
                    </a:lnTo>
                    <a:lnTo>
                      <a:pt x="1147" y="1129"/>
                    </a:lnTo>
                    <a:lnTo>
                      <a:pt x="1145" y="1135"/>
                    </a:lnTo>
                    <a:lnTo>
                      <a:pt x="1145" y="1140"/>
                    </a:lnTo>
                    <a:lnTo>
                      <a:pt x="1145" y="1148"/>
                    </a:lnTo>
                    <a:lnTo>
                      <a:pt x="1143" y="1154"/>
                    </a:lnTo>
                    <a:lnTo>
                      <a:pt x="1143" y="1161"/>
                    </a:lnTo>
                    <a:lnTo>
                      <a:pt x="1141" y="1169"/>
                    </a:lnTo>
                    <a:lnTo>
                      <a:pt x="1141" y="1177"/>
                    </a:lnTo>
                    <a:lnTo>
                      <a:pt x="1139" y="1182"/>
                    </a:lnTo>
                    <a:lnTo>
                      <a:pt x="1139" y="1190"/>
                    </a:lnTo>
                    <a:lnTo>
                      <a:pt x="1137" y="1198"/>
                    </a:lnTo>
                    <a:lnTo>
                      <a:pt x="1137" y="1205"/>
                    </a:lnTo>
                    <a:lnTo>
                      <a:pt x="1136" y="1213"/>
                    </a:lnTo>
                    <a:lnTo>
                      <a:pt x="1134" y="1222"/>
                    </a:lnTo>
                    <a:lnTo>
                      <a:pt x="1132" y="1230"/>
                    </a:lnTo>
                    <a:lnTo>
                      <a:pt x="1132" y="1237"/>
                    </a:lnTo>
                    <a:lnTo>
                      <a:pt x="1130" y="1245"/>
                    </a:lnTo>
                    <a:lnTo>
                      <a:pt x="1128" y="1253"/>
                    </a:lnTo>
                    <a:lnTo>
                      <a:pt x="1126" y="1260"/>
                    </a:lnTo>
                    <a:lnTo>
                      <a:pt x="1124" y="1268"/>
                    </a:lnTo>
                    <a:lnTo>
                      <a:pt x="1122" y="1275"/>
                    </a:lnTo>
                    <a:lnTo>
                      <a:pt x="1120" y="1285"/>
                    </a:lnTo>
                    <a:lnTo>
                      <a:pt x="1118" y="1291"/>
                    </a:lnTo>
                    <a:lnTo>
                      <a:pt x="1117" y="1300"/>
                    </a:lnTo>
                    <a:lnTo>
                      <a:pt x="1113" y="1306"/>
                    </a:lnTo>
                    <a:lnTo>
                      <a:pt x="1111" y="1314"/>
                    </a:lnTo>
                    <a:lnTo>
                      <a:pt x="1107" y="1321"/>
                    </a:lnTo>
                    <a:lnTo>
                      <a:pt x="1105" y="1329"/>
                    </a:lnTo>
                    <a:lnTo>
                      <a:pt x="1101" y="1336"/>
                    </a:lnTo>
                    <a:lnTo>
                      <a:pt x="1099" y="1344"/>
                    </a:lnTo>
                    <a:lnTo>
                      <a:pt x="1096" y="1350"/>
                    </a:lnTo>
                    <a:lnTo>
                      <a:pt x="1094" y="1357"/>
                    </a:lnTo>
                    <a:lnTo>
                      <a:pt x="1090" y="1363"/>
                    </a:lnTo>
                    <a:lnTo>
                      <a:pt x="1086" y="1369"/>
                    </a:lnTo>
                    <a:lnTo>
                      <a:pt x="1082" y="1374"/>
                    </a:lnTo>
                    <a:lnTo>
                      <a:pt x="1080" y="1380"/>
                    </a:lnTo>
                    <a:lnTo>
                      <a:pt x="1077" y="1386"/>
                    </a:lnTo>
                    <a:lnTo>
                      <a:pt x="1073" y="1391"/>
                    </a:lnTo>
                    <a:lnTo>
                      <a:pt x="1069" y="1395"/>
                    </a:lnTo>
                    <a:lnTo>
                      <a:pt x="1065" y="1401"/>
                    </a:lnTo>
                    <a:lnTo>
                      <a:pt x="1059" y="1405"/>
                    </a:lnTo>
                    <a:lnTo>
                      <a:pt x="1056" y="1409"/>
                    </a:lnTo>
                    <a:lnTo>
                      <a:pt x="1052" y="1412"/>
                    </a:lnTo>
                    <a:lnTo>
                      <a:pt x="1046" y="1416"/>
                    </a:lnTo>
                    <a:lnTo>
                      <a:pt x="1042" y="1418"/>
                    </a:lnTo>
                    <a:lnTo>
                      <a:pt x="1037" y="1422"/>
                    </a:lnTo>
                    <a:lnTo>
                      <a:pt x="1033" y="1424"/>
                    </a:lnTo>
                    <a:lnTo>
                      <a:pt x="1027" y="1426"/>
                    </a:lnTo>
                    <a:lnTo>
                      <a:pt x="1023" y="1428"/>
                    </a:lnTo>
                    <a:lnTo>
                      <a:pt x="1018" y="1428"/>
                    </a:lnTo>
                    <a:lnTo>
                      <a:pt x="1012" y="1430"/>
                    </a:lnTo>
                    <a:lnTo>
                      <a:pt x="1006" y="1431"/>
                    </a:lnTo>
                    <a:lnTo>
                      <a:pt x="1000" y="1433"/>
                    </a:lnTo>
                    <a:lnTo>
                      <a:pt x="995" y="1435"/>
                    </a:lnTo>
                    <a:lnTo>
                      <a:pt x="991" y="1435"/>
                    </a:lnTo>
                    <a:lnTo>
                      <a:pt x="985" y="1437"/>
                    </a:lnTo>
                    <a:lnTo>
                      <a:pt x="980" y="1439"/>
                    </a:lnTo>
                    <a:lnTo>
                      <a:pt x="974" y="1441"/>
                    </a:lnTo>
                    <a:lnTo>
                      <a:pt x="968" y="1441"/>
                    </a:lnTo>
                    <a:lnTo>
                      <a:pt x="964" y="1443"/>
                    </a:lnTo>
                    <a:lnTo>
                      <a:pt x="959" y="1445"/>
                    </a:lnTo>
                    <a:lnTo>
                      <a:pt x="953" y="1445"/>
                    </a:lnTo>
                    <a:lnTo>
                      <a:pt x="949" y="1447"/>
                    </a:lnTo>
                    <a:lnTo>
                      <a:pt x="943" y="1449"/>
                    </a:lnTo>
                    <a:lnTo>
                      <a:pt x="940" y="1449"/>
                    </a:lnTo>
                    <a:lnTo>
                      <a:pt x="934" y="1450"/>
                    </a:lnTo>
                    <a:lnTo>
                      <a:pt x="928" y="1452"/>
                    </a:lnTo>
                    <a:lnTo>
                      <a:pt x="924" y="1452"/>
                    </a:lnTo>
                    <a:lnTo>
                      <a:pt x="919" y="1454"/>
                    </a:lnTo>
                    <a:lnTo>
                      <a:pt x="913" y="1454"/>
                    </a:lnTo>
                    <a:lnTo>
                      <a:pt x="909" y="1456"/>
                    </a:lnTo>
                    <a:lnTo>
                      <a:pt x="905" y="1456"/>
                    </a:lnTo>
                    <a:lnTo>
                      <a:pt x="900" y="1458"/>
                    </a:lnTo>
                    <a:lnTo>
                      <a:pt x="894" y="1458"/>
                    </a:lnTo>
                    <a:lnTo>
                      <a:pt x="890" y="1460"/>
                    </a:lnTo>
                    <a:lnTo>
                      <a:pt x="884" y="1460"/>
                    </a:lnTo>
                    <a:lnTo>
                      <a:pt x="881" y="1462"/>
                    </a:lnTo>
                    <a:lnTo>
                      <a:pt x="877" y="1462"/>
                    </a:lnTo>
                    <a:lnTo>
                      <a:pt x="871" y="1462"/>
                    </a:lnTo>
                    <a:lnTo>
                      <a:pt x="867" y="1464"/>
                    </a:lnTo>
                    <a:lnTo>
                      <a:pt x="862" y="1464"/>
                    </a:lnTo>
                    <a:lnTo>
                      <a:pt x="858" y="1464"/>
                    </a:lnTo>
                    <a:lnTo>
                      <a:pt x="852" y="1464"/>
                    </a:lnTo>
                    <a:lnTo>
                      <a:pt x="848" y="1466"/>
                    </a:lnTo>
                    <a:lnTo>
                      <a:pt x="845" y="1466"/>
                    </a:lnTo>
                    <a:lnTo>
                      <a:pt x="841" y="1466"/>
                    </a:lnTo>
                    <a:lnTo>
                      <a:pt x="835" y="1466"/>
                    </a:lnTo>
                    <a:lnTo>
                      <a:pt x="831" y="1466"/>
                    </a:lnTo>
                    <a:lnTo>
                      <a:pt x="827" y="1466"/>
                    </a:lnTo>
                    <a:lnTo>
                      <a:pt x="824" y="1466"/>
                    </a:lnTo>
                    <a:lnTo>
                      <a:pt x="818" y="1466"/>
                    </a:lnTo>
                    <a:lnTo>
                      <a:pt x="814" y="1466"/>
                    </a:lnTo>
                    <a:lnTo>
                      <a:pt x="810" y="1464"/>
                    </a:lnTo>
                    <a:lnTo>
                      <a:pt x="806" y="1464"/>
                    </a:lnTo>
                    <a:lnTo>
                      <a:pt x="803" y="1464"/>
                    </a:lnTo>
                    <a:lnTo>
                      <a:pt x="799" y="1464"/>
                    </a:lnTo>
                    <a:lnTo>
                      <a:pt x="795" y="1464"/>
                    </a:lnTo>
                    <a:lnTo>
                      <a:pt x="791" y="1462"/>
                    </a:lnTo>
                    <a:lnTo>
                      <a:pt x="786" y="1462"/>
                    </a:lnTo>
                    <a:lnTo>
                      <a:pt x="784" y="1462"/>
                    </a:lnTo>
                    <a:lnTo>
                      <a:pt x="780" y="1460"/>
                    </a:lnTo>
                    <a:lnTo>
                      <a:pt x="776" y="1460"/>
                    </a:lnTo>
                    <a:lnTo>
                      <a:pt x="772" y="1458"/>
                    </a:lnTo>
                    <a:lnTo>
                      <a:pt x="768" y="1458"/>
                    </a:lnTo>
                    <a:lnTo>
                      <a:pt x="765" y="1456"/>
                    </a:lnTo>
                    <a:lnTo>
                      <a:pt x="761" y="1456"/>
                    </a:lnTo>
                    <a:lnTo>
                      <a:pt x="757" y="1454"/>
                    </a:lnTo>
                    <a:lnTo>
                      <a:pt x="755" y="1452"/>
                    </a:lnTo>
                    <a:lnTo>
                      <a:pt x="748" y="1450"/>
                    </a:lnTo>
                    <a:lnTo>
                      <a:pt x="742" y="1447"/>
                    </a:lnTo>
                    <a:lnTo>
                      <a:pt x="738" y="1445"/>
                    </a:lnTo>
                    <a:lnTo>
                      <a:pt x="734" y="1443"/>
                    </a:lnTo>
                    <a:lnTo>
                      <a:pt x="730" y="1441"/>
                    </a:lnTo>
                    <a:lnTo>
                      <a:pt x="727" y="1439"/>
                    </a:lnTo>
                    <a:lnTo>
                      <a:pt x="725" y="1435"/>
                    </a:lnTo>
                    <a:lnTo>
                      <a:pt x="721" y="1433"/>
                    </a:lnTo>
                    <a:lnTo>
                      <a:pt x="717" y="1431"/>
                    </a:lnTo>
                    <a:lnTo>
                      <a:pt x="713" y="1430"/>
                    </a:lnTo>
                    <a:lnTo>
                      <a:pt x="709" y="1426"/>
                    </a:lnTo>
                    <a:lnTo>
                      <a:pt x="706" y="1422"/>
                    </a:lnTo>
                    <a:lnTo>
                      <a:pt x="702" y="1420"/>
                    </a:lnTo>
                    <a:lnTo>
                      <a:pt x="698" y="1416"/>
                    </a:lnTo>
                    <a:lnTo>
                      <a:pt x="694" y="1412"/>
                    </a:lnTo>
                    <a:lnTo>
                      <a:pt x="690" y="1409"/>
                    </a:lnTo>
                    <a:lnTo>
                      <a:pt x="687" y="1405"/>
                    </a:lnTo>
                    <a:lnTo>
                      <a:pt x="683" y="1403"/>
                    </a:lnTo>
                    <a:lnTo>
                      <a:pt x="677" y="1399"/>
                    </a:lnTo>
                    <a:lnTo>
                      <a:pt x="675" y="1395"/>
                    </a:lnTo>
                    <a:lnTo>
                      <a:pt x="670" y="1390"/>
                    </a:lnTo>
                    <a:lnTo>
                      <a:pt x="666" y="1386"/>
                    </a:lnTo>
                    <a:lnTo>
                      <a:pt x="662" y="1382"/>
                    </a:lnTo>
                    <a:lnTo>
                      <a:pt x="658" y="1378"/>
                    </a:lnTo>
                    <a:lnTo>
                      <a:pt x="654" y="1374"/>
                    </a:lnTo>
                    <a:lnTo>
                      <a:pt x="651" y="1369"/>
                    </a:lnTo>
                    <a:lnTo>
                      <a:pt x="645" y="1365"/>
                    </a:lnTo>
                    <a:lnTo>
                      <a:pt x="641" y="1359"/>
                    </a:lnTo>
                    <a:lnTo>
                      <a:pt x="637" y="1355"/>
                    </a:lnTo>
                    <a:lnTo>
                      <a:pt x="633" y="1350"/>
                    </a:lnTo>
                    <a:lnTo>
                      <a:pt x="630" y="1346"/>
                    </a:lnTo>
                    <a:lnTo>
                      <a:pt x="626" y="1340"/>
                    </a:lnTo>
                    <a:lnTo>
                      <a:pt x="622" y="1336"/>
                    </a:lnTo>
                    <a:lnTo>
                      <a:pt x="618" y="1331"/>
                    </a:lnTo>
                    <a:lnTo>
                      <a:pt x="612" y="1325"/>
                    </a:lnTo>
                    <a:lnTo>
                      <a:pt x="609" y="1321"/>
                    </a:lnTo>
                    <a:lnTo>
                      <a:pt x="605" y="1315"/>
                    </a:lnTo>
                    <a:lnTo>
                      <a:pt x="601" y="1310"/>
                    </a:lnTo>
                    <a:lnTo>
                      <a:pt x="597" y="1304"/>
                    </a:lnTo>
                    <a:lnTo>
                      <a:pt x="593" y="1300"/>
                    </a:lnTo>
                    <a:lnTo>
                      <a:pt x="588" y="1295"/>
                    </a:lnTo>
                    <a:lnTo>
                      <a:pt x="586" y="1289"/>
                    </a:lnTo>
                    <a:lnTo>
                      <a:pt x="580" y="1285"/>
                    </a:lnTo>
                    <a:lnTo>
                      <a:pt x="576" y="1279"/>
                    </a:lnTo>
                    <a:lnTo>
                      <a:pt x="573" y="1274"/>
                    </a:lnTo>
                    <a:lnTo>
                      <a:pt x="569" y="1268"/>
                    </a:lnTo>
                    <a:lnTo>
                      <a:pt x="565" y="1262"/>
                    </a:lnTo>
                    <a:lnTo>
                      <a:pt x="561" y="1256"/>
                    </a:lnTo>
                    <a:lnTo>
                      <a:pt x="557" y="1253"/>
                    </a:lnTo>
                    <a:lnTo>
                      <a:pt x="554" y="1247"/>
                    </a:lnTo>
                    <a:lnTo>
                      <a:pt x="550" y="1241"/>
                    </a:lnTo>
                    <a:lnTo>
                      <a:pt x="546" y="1236"/>
                    </a:lnTo>
                    <a:lnTo>
                      <a:pt x="542" y="1232"/>
                    </a:lnTo>
                    <a:lnTo>
                      <a:pt x="538" y="1226"/>
                    </a:lnTo>
                    <a:lnTo>
                      <a:pt x="535" y="1220"/>
                    </a:lnTo>
                    <a:lnTo>
                      <a:pt x="533" y="1215"/>
                    </a:lnTo>
                    <a:lnTo>
                      <a:pt x="529" y="1209"/>
                    </a:lnTo>
                    <a:lnTo>
                      <a:pt x="525" y="1205"/>
                    </a:lnTo>
                    <a:lnTo>
                      <a:pt x="523" y="1199"/>
                    </a:lnTo>
                    <a:lnTo>
                      <a:pt x="519" y="1194"/>
                    </a:lnTo>
                    <a:lnTo>
                      <a:pt x="516" y="1188"/>
                    </a:lnTo>
                    <a:lnTo>
                      <a:pt x="514" y="1184"/>
                    </a:lnTo>
                    <a:lnTo>
                      <a:pt x="510" y="1179"/>
                    </a:lnTo>
                    <a:lnTo>
                      <a:pt x="508" y="1173"/>
                    </a:lnTo>
                    <a:lnTo>
                      <a:pt x="504" y="1169"/>
                    </a:lnTo>
                    <a:lnTo>
                      <a:pt x="502" y="1165"/>
                    </a:lnTo>
                    <a:lnTo>
                      <a:pt x="498" y="1160"/>
                    </a:lnTo>
                    <a:lnTo>
                      <a:pt x="496" y="1154"/>
                    </a:lnTo>
                    <a:lnTo>
                      <a:pt x="493" y="1148"/>
                    </a:lnTo>
                    <a:lnTo>
                      <a:pt x="491" y="1144"/>
                    </a:lnTo>
                    <a:lnTo>
                      <a:pt x="489" y="1139"/>
                    </a:lnTo>
                    <a:lnTo>
                      <a:pt x="487" y="1133"/>
                    </a:lnTo>
                    <a:lnTo>
                      <a:pt x="485" y="1127"/>
                    </a:lnTo>
                    <a:lnTo>
                      <a:pt x="483" y="1121"/>
                    </a:lnTo>
                    <a:lnTo>
                      <a:pt x="481" y="1116"/>
                    </a:lnTo>
                    <a:lnTo>
                      <a:pt x="479" y="1110"/>
                    </a:lnTo>
                    <a:lnTo>
                      <a:pt x="477" y="1104"/>
                    </a:lnTo>
                    <a:lnTo>
                      <a:pt x="476" y="1099"/>
                    </a:lnTo>
                    <a:lnTo>
                      <a:pt x="474" y="1093"/>
                    </a:lnTo>
                    <a:lnTo>
                      <a:pt x="472" y="1087"/>
                    </a:lnTo>
                    <a:lnTo>
                      <a:pt x="472" y="1080"/>
                    </a:lnTo>
                    <a:lnTo>
                      <a:pt x="470" y="1074"/>
                    </a:lnTo>
                    <a:lnTo>
                      <a:pt x="468" y="1068"/>
                    </a:lnTo>
                    <a:lnTo>
                      <a:pt x="466" y="1061"/>
                    </a:lnTo>
                    <a:lnTo>
                      <a:pt x="466" y="1055"/>
                    </a:lnTo>
                    <a:lnTo>
                      <a:pt x="464" y="1049"/>
                    </a:lnTo>
                    <a:lnTo>
                      <a:pt x="464" y="1042"/>
                    </a:lnTo>
                    <a:lnTo>
                      <a:pt x="462" y="1034"/>
                    </a:lnTo>
                    <a:lnTo>
                      <a:pt x="462" y="1028"/>
                    </a:lnTo>
                    <a:lnTo>
                      <a:pt x="460" y="1021"/>
                    </a:lnTo>
                    <a:lnTo>
                      <a:pt x="458" y="1015"/>
                    </a:lnTo>
                    <a:lnTo>
                      <a:pt x="458" y="1007"/>
                    </a:lnTo>
                    <a:lnTo>
                      <a:pt x="457" y="1000"/>
                    </a:lnTo>
                    <a:lnTo>
                      <a:pt x="457" y="994"/>
                    </a:lnTo>
                    <a:lnTo>
                      <a:pt x="457" y="986"/>
                    </a:lnTo>
                    <a:lnTo>
                      <a:pt x="455" y="981"/>
                    </a:lnTo>
                    <a:lnTo>
                      <a:pt x="455" y="973"/>
                    </a:lnTo>
                    <a:lnTo>
                      <a:pt x="455" y="967"/>
                    </a:lnTo>
                    <a:lnTo>
                      <a:pt x="453" y="960"/>
                    </a:lnTo>
                    <a:lnTo>
                      <a:pt x="451" y="952"/>
                    </a:lnTo>
                    <a:lnTo>
                      <a:pt x="451" y="945"/>
                    </a:lnTo>
                    <a:lnTo>
                      <a:pt x="449" y="939"/>
                    </a:lnTo>
                    <a:lnTo>
                      <a:pt x="449" y="931"/>
                    </a:lnTo>
                    <a:lnTo>
                      <a:pt x="447" y="924"/>
                    </a:lnTo>
                    <a:lnTo>
                      <a:pt x="447" y="916"/>
                    </a:lnTo>
                    <a:lnTo>
                      <a:pt x="447" y="910"/>
                    </a:lnTo>
                    <a:lnTo>
                      <a:pt x="445" y="903"/>
                    </a:lnTo>
                    <a:lnTo>
                      <a:pt x="443" y="895"/>
                    </a:lnTo>
                    <a:lnTo>
                      <a:pt x="441" y="890"/>
                    </a:lnTo>
                    <a:lnTo>
                      <a:pt x="441" y="882"/>
                    </a:lnTo>
                    <a:lnTo>
                      <a:pt x="439" y="874"/>
                    </a:lnTo>
                    <a:lnTo>
                      <a:pt x="439" y="869"/>
                    </a:lnTo>
                    <a:lnTo>
                      <a:pt x="438" y="861"/>
                    </a:lnTo>
                    <a:lnTo>
                      <a:pt x="438" y="853"/>
                    </a:lnTo>
                    <a:lnTo>
                      <a:pt x="436" y="848"/>
                    </a:lnTo>
                    <a:lnTo>
                      <a:pt x="434" y="840"/>
                    </a:lnTo>
                    <a:lnTo>
                      <a:pt x="432" y="832"/>
                    </a:lnTo>
                    <a:lnTo>
                      <a:pt x="430" y="827"/>
                    </a:lnTo>
                    <a:lnTo>
                      <a:pt x="428" y="819"/>
                    </a:lnTo>
                    <a:lnTo>
                      <a:pt x="426" y="812"/>
                    </a:lnTo>
                    <a:lnTo>
                      <a:pt x="424" y="806"/>
                    </a:lnTo>
                    <a:lnTo>
                      <a:pt x="422" y="800"/>
                    </a:lnTo>
                    <a:lnTo>
                      <a:pt x="420" y="793"/>
                    </a:lnTo>
                    <a:lnTo>
                      <a:pt x="419" y="787"/>
                    </a:lnTo>
                    <a:lnTo>
                      <a:pt x="417" y="779"/>
                    </a:lnTo>
                    <a:lnTo>
                      <a:pt x="415" y="774"/>
                    </a:lnTo>
                    <a:lnTo>
                      <a:pt x="411" y="768"/>
                    </a:lnTo>
                    <a:lnTo>
                      <a:pt x="409" y="762"/>
                    </a:lnTo>
                    <a:lnTo>
                      <a:pt x="407" y="755"/>
                    </a:lnTo>
                    <a:lnTo>
                      <a:pt x="403" y="749"/>
                    </a:lnTo>
                    <a:lnTo>
                      <a:pt x="399" y="743"/>
                    </a:lnTo>
                    <a:lnTo>
                      <a:pt x="398" y="737"/>
                    </a:lnTo>
                    <a:lnTo>
                      <a:pt x="394" y="730"/>
                    </a:lnTo>
                    <a:lnTo>
                      <a:pt x="390" y="724"/>
                    </a:lnTo>
                    <a:lnTo>
                      <a:pt x="384" y="718"/>
                    </a:lnTo>
                    <a:lnTo>
                      <a:pt x="380" y="713"/>
                    </a:lnTo>
                    <a:lnTo>
                      <a:pt x="377" y="705"/>
                    </a:lnTo>
                    <a:lnTo>
                      <a:pt x="371" y="699"/>
                    </a:lnTo>
                    <a:lnTo>
                      <a:pt x="367" y="694"/>
                    </a:lnTo>
                    <a:lnTo>
                      <a:pt x="361" y="686"/>
                    </a:lnTo>
                    <a:lnTo>
                      <a:pt x="356" y="680"/>
                    </a:lnTo>
                    <a:lnTo>
                      <a:pt x="350" y="673"/>
                    </a:lnTo>
                    <a:lnTo>
                      <a:pt x="344" y="665"/>
                    </a:lnTo>
                    <a:lnTo>
                      <a:pt x="337" y="659"/>
                    </a:lnTo>
                    <a:lnTo>
                      <a:pt x="331" y="652"/>
                    </a:lnTo>
                    <a:lnTo>
                      <a:pt x="325" y="646"/>
                    </a:lnTo>
                    <a:lnTo>
                      <a:pt x="318" y="639"/>
                    </a:lnTo>
                    <a:lnTo>
                      <a:pt x="312" y="631"/>
                    </a:lnTo>
                    <a:lnTo>
                      <a:pt x="306" y="623"/>
                    </a:lnTo>
                    <a:lnTo>
                      <a:pt x="299" y="616"/>
                    </a:lnTo>
                    <a:lnTo>
                      <a:pt x="291" y="606"/>
                    </a:lnTo>
                    <a:lnTo>
                      <a:pt x="285" y="599"/>
                    </a:lnTo>
                    <a:lnTo>
                      <a:pt x="278" y="591"/>
                    </a:lnTo>
                    <a:lnTo>
                      <a:pt x="270" y="583"/>
                    </a:lnTo>
                    <a:lnTo>
                      <a:pt x="263" y="574"/>
                    </a:lnTo>
                    <a:lnTo>
                      <a:pt x="255" y="564"/>
                    </a:lnTo>
                    <a:lnTo>
                      <a:pt x="247" y="557"/>
                    </a:lnTo>
                    <a:lnTo>
                      <a:pt x="240" y="547"/>
                    </a:lnTo>
                    <a:lnTo>
                      <a:pt x="232" y="538"/>
                    </a:lnTo>
                    <a:lnTo>
                      <a:pt x="226" y="528"/>
                    </a:lnTo>
                    <a:lnTo>
                      <a:pt x="217" y="519"/>
                    </a:lnTo>
                    <a:lnTo>
                      <a:pt x="211" y="509"/>
                    </a:lnTo>
                    <a:lnTo>
                      <a:pt x="202" y="500"/>
                    </a:lnTo>
                    <a:lnTo>
                      <a:pt x="194" y="488"/>
                    </a:lnTo>
                    <a:lnTo>
                      <a:pt x="186" y="479"/>
                    </a:lnTo>
                    <a:lnTo>
                      <a:pt x="179" y="467"/>
                    </a:lnTo>
                    <a:lnTo>
                      <a:pt x="171" y="456"/>
                    </a:lnTo>
                    <a:lnTo>
                      <a:pt x="164" y="445"/>
                    </a:lnTo>
                    <a:lnTo>
                      <a:pt x="156" y="433"/>
                    </a:lnTo>
                    <a:lnTo>
                      <a:pt x="148" y="422"/>
                    </a:lnTo>
                    <a:lnTo>
                      <a:pt x="141" y="408"/>
                    </a:lnTo>
                    <a:lnTo>
                      <a:pt x="133" y="397"/>
                    </a:lnTo>
                    <a:lnTo>
                      <a:pt x="126" y="384"/>
                    </a:lnTo>
                    <a:lnTo>
                      <a:pt x="118" y="370"/>
                    </a:lnTo>
                    <a:lnTo>
                      <a:pt x="110" y="357"/>
                    </a:lnTo>
                    <a:lnTo>
                      <a:pt x="105" y="344"/>
                    </a:lnTo>
                    <a:lnTo>
                      <a:pt x="97" y="331"/>
                    </a:lnTo>
                    <a:lnTo>
                      <a:pt x="89" y="315"/>
                    </a:lnTo>
                    <a:lnTo>
                      <a:pt x="84" y="300"/>
                    </a:lnTo>
                    <a:lnTo>
                      <a:pt x="76" y="285"/>
                    </a:lnTo>
                    <a:lnTo>
                      <a:pt x="70" y="270"/>
                    </a:lnTo>
                    <a:lnTo>
                      <a:pt x="63" y="254"/>
                    </a:lnTo>
                    <a:lnTo>
                      <a:pt x="57" y="239"/>
                    </a:lnTo>
                    <a:lnTo>
                      <a:pt x="51" y="222"/>
                    </a:lnTo>
                    <a:lnTo>
                      <a:pt x="44" y="205"/>
                    </a:lnTo>
                    <a:lnTo>
                      <a:pt x="40" y="188"/>
                    </a:lnTo>
                    <a:lnTo>
                      <a:pt x="32" y="171"/>
                    </a:lnTo>
                    <a:lnTo>
                      <a:pt x="29" y="152"/>
                    </a:lnTo>
                    <a:lnTo>
                      <a:pt x="23" y="135"/>
                    </a:lnTo>
                    <a:lnTo>
                      <a:pt x="17" y="116"/>
                    </a:lnTo>
                    <a:lnTo>
                      <a:pt x="11" y="97"/>
                    </a:lnTo>
                    <a:lnTo>
                      <a:pt x="8" y="78"/>
                    </a:lnTo>
                    <a:lnTo>
                      <a:pt x="4" y="57"/>
                    </a:lnTo>
                    <a:lnTo>
                      <a:pt x="0" y="38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2"/>
              <p:cNvSpPr>
                <a:spLocks/>
              </p:cNvSpPr>
              <p:nvPr/>
            </p:nvSpPr>
            <p:spPr bwMode="auto">
              <a:xfrm>
                <a:off x="5256212" y="4435474"/>
                <a:ext cx="687388" cy="817563"/>
              </a:xfrm>
              <a:custGeom>
                <a:avLst/>
                <a:gdLst>
                  <a:gd name="T0" fmla="*/ 2 w 867"/>
                  <a:gd name="T1" fmla="*/ 572 h 1030"/>
                  <a:gd name="T2" fmla="*/ 6 w 867"/>
                  <a:gd name="T3" fmla="*/ 539 h 1030"/>
                  <a:gd name="T4" fmla="*/ 13 w 867"/>
                  <a:gd name="T5" fmla="*/ 509 h 1030"/>
                  <a:gd name="T6" fmla="*/ 25 w 867"/>
                  <a:gd name="T7" fmla="*/ 467 h 1030"/>
                  <a:gd name="T8" fmla="*/ 38 w 867"/>
                  <a:gd name="T9" fmla="*/ 424 h 1030"/>
                  <a:gd name="T10" fmla="*/ 59 w 867"/>
                  <a:gd name="T11" fmla="*/ 376 h 1030"/>
                  <a:gd name="T12" fmla="*/ 84 w 867"/>
                  <a:gd name="T13" fmla="*/ 325 h 1030"/>
                  <a:gd name="T14" fmla="*/ 116 w 867"/>
                  <a:gd name="T15" fmla="*/ 271 h 1030"/>
                  <a:gd name="T16" fmla="*/ 139 w 867"/>
                  <a:gd name="T17" fmla="*/ 239 h 1030"/>
                  <a:gd name="T18" fmla="*/ 160 w 867"/>
                  <a:gd name="T19" fmla="*/ 212 h 1030"/>
                  <a:gd name="T20" fmla="*/ 181 w 867"/>
                  <a:gd name="T21" fmla="*/ 186 h 1030"/>
                  <a:gd name="T22" fmla="*/ 204 w 867"/>
                  <a:gd name="T23" fmla="*/ 161 h 1030"/>
                  <a:gd name="T24" fmla="*/ 227 w 867"/>
                  <a:gd name="T25" fmla="*/ 138 h 1030"/>
                  <a:gd name="T26" fmla="*/ 255 w 867"/>
                  <a:gd name="T27" fmla="*/ 108 h 1030"/>
                  <a:gd name="T28" fmla="*/ 282 w 867"/>
                  <a:gd name="T29" fmla="*/ 81 h 1030"/>
                  <a:gd name="T30" fmla="*/ 320 w 867"/>
                  <a:gd name="T31" fmla="*/ 47 h 1030"/>
                  <a:gd name="T32" fmla="*/ 356 w 867"/>
                  <a:gd name="T33" fmla="*/ 28 h 1030"/>
                  <a:gd name="T34" fmla="*/ 384 w 867"/>
                  <a:gd name="T35" fmla="*/ 17 h 1030"/>
                  <a:gd name="T36" fmla="*/ 409 w 867"/>
                  <a:gd name="T37" fmla="*/ 11 h 1030"/>
                  <a:gd name="T38" fmla="*/ 440 w 867"/>
                  <a:gd name="T39" fmla="*/ 3 h 1030"/>
                  <a:gd name="T40" fmla="*/ 476 w 867"/>
                  <a:gd name="T41" fmla="*/ 1 h 1030"/>
                  <a:gd name="T42" fmla="*/ 495 w 867"/>
                  <a:gd name="T43" fmla="*/ 5 h 1030"/>
                  <a:gd name="T44" fmla="*/ 533 w 867"/>
                  <a:gd name="T45" fmla="*/ 26 h 1030"/>
                  <a:gd name="T46" fmla="*/ 582 w 867"/>
                  <a:gd name="T47" fmla="*/ 57 h 1030"/>
                  <a:gd name="T48" fmla="*/ 637 w 867"/>
                  <a:gd name="T49" fmla="*/ 96 h 1030"/>
                  <a:gd name="T50" fmla="*/ 694 w 867"/>
                  <a:gd name="T51" fmla="*/ 144 h 1030"/>
                  <a:gd name="T52" fmla="*/ 751 w 867"/>
                  <a:gd name="T53" fmla="*/ 197 h 1030"/>
                  <a:gd name="T54" fmla="*/ 799 w 867"/>
                  <a:gd name="T55" fmla="*/ 256 h 1030"/>
                  <a:gd name="T56" fmla="*/ 839 w 867"/>
                  <a:gd name="T57" fmla="*/ 317 h 1030"/>
                  <a:gd name="T58" fmla="*/ 862 w 867"/>
                  <a:gd name="T59" fmla="*/ 378 h 1030"/>
                  <a:gd name="T60" fmla="*/ 866 w 867"/>
                  <a:gd name="T61" fmla="*/ 441 h 1030"/>
                  <a:gd name="T62" fmla="*/ 839 w 867"/>
                  <a:gd name="T63" fmla="*/ 505 h 1030"/>
                  <a:gd name="T64" fmla="*/ 793 w 867"/>
                  <a:gd name="T65" fmla="*/ 576 h 1030"/>
                  <a:gd name="T66" fmla="*/ 727 w 867"/>
                  <a:gd name="T67" fmla="*/ 642 h 1030"/>
                  <a:gd name="T68" fmla="*/ 654 w 867"/>
                  <a:gd name="T69" fmla="*/ 709 h 1030"/>
                  <a:gd name="T70" fmla="*/ 580 w 867"/>
                  <a:gd name="T71" fmla="*/ 768 h 1030"/>
                  <a:gd name="T72" fmla="*/ 510 w 867"/>
                  <a:gd name="T73" fmla="*/ 819 h 1030"/>
                  <a:gd name="T74" fmla="*/ 453 w 867"/>
                  <a:gd name="T75" fmla="*/ 857 h 1030"/>
                  <a:gd name="T76" fmla="*/ 415 w 867"/>
                  <a:gd name="T77" fmla="*/ 884 h 1030"/>
                  <a:gd name="T78" fmla="*/ 335 w 867"/>
                  <a:gd name="T79" fmla="*/ 886 h 1030"/>
                  <a:gd name="T80" fmla="*/ 356 w 867"/>
                  <a:gd name="T81" fmla="*/ 865 h 1030"/>
                  <a:gd name="T82" fmla="*/ 396 w 867"/>
                  <a:gd name="T83" fmla="*/ 825 h 1030"/>
                  <a:gd name="T84" fmla="*/ 447 w 867"/>
                  <a:gd name="T85" fmla="*/ 773 h 1030"/>
                  <a:gd name="T86" fmla="*/ 502 w 867"/>
                  <a:gd name="T87" fmla="*/ 713 h 1030"/>
                  <a:gd name="T88" fmla="*/ 556 w 867"/>
                  <a:gd name="T89" fmla="*/ 646 h 1030"/>
                  <a:gd name="T90" fmla="*/ 603 w 867"/>
                  <a:gd name="T91" fmla="*/ 579 h 1030"/>
                  <a:gd name="T92" fmla="*/ 639 w 867"/>
                  <a:gd name="T93" fmla="*/ 513 h 1030"/>
                  <a:gd name="T94" fmla="*/ 660 w 867"/>
                  <a:gd name="T95" fmla="*/ 456 h 1030"/>
                  <a:gd name="T96" fmla="*/ 658 w 867"/>
                  <a:gd name="T97" fmla="*/ 406 h 1030"/>
                  <a:gd name="T98" fmla="*/ 645 w 867"/>
                  <a:gd name="T99" fmla="*/ 357 h 1030"/>
                  <a:gd name="T100" fmla="*/ 628 w 867"/>
                  <a:gd name="T101" fmla="*/ 309 h 1030"/>
                  <a:gd name="T102" fmla="*/ 605 w 867"/>
                  <a:gd name="T103" fmla="*/ 264 h 1030"/>
                  <a:gd name="T104" fmla="*/ 582 w 867"/>
                  <a:gd name="T105" fmla="*/ 222 h 1030"/>
                  <a:gd name="T106" fmla="*/ 559 w 867"/>
                  <a:gd name="T107" fmla="*/ 182 h 1030"/>
                  <a:gd name="T108" fmla="*/ 538 w 867"/>
                  <a:gd name="T109" fmla="*/ 152 h 1030"/>
                  <a:gd name="T110" fmla="*/ 523 w 867"/>
                  <a:gd name="T111" fmla="*/ 129 h 1030"/>
                  <a:gd name="T112" fmla="*/ 508 w 867"/>
                  <a:gd name="T113" fmla="*/ 110 h 1030"/>
                  <a:gd name="T114" fmla="*/ 479 w 867"/>
                  <a:gd name="T115" fmla="*/ 89 h 1030"/>
                  <a:gd name="T116" fmla="*/ 447 w 867"/>
                  <a:gd name="T117" fmla="*/ 79 h 1030"/>
                  <a:gd name="T118" fmla="*/ 409 w 867"/>
                  <a:gd name="T119" fmla="*/ 85 h 1030"/>
                  <a:gd name="T120" fmla="*/ 386 w 867"/>
                  <a:gd name="T121" fmla="*/ 98 h 1030"/>
                  <a:gd name="T122" fmla="*/ 90 w 867"/>
                  <a:gd name="T123" fmla="*/ 756 h 1030"/>
                  <a:gd name="T124" fmla="*/ 2 w 867"/>
                  <a:gd name="T125" fmla="*/ 644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7" h="1030">
                    <a:moveTo>
                      <a:pt x="0" y="589"/>
                    </a:moveTo>
                    <a:lnTo>
                      <a:pt x="0" y="587"/>
                    </a:lnTo>
                    <a:lnTo>
                      <a:pt x="0" y="585"/>
                    </a:lnTo>
                    <a:lnTo>
                      <a:pt x="0" y="583"/>
                    </a:lnTo>
                    <a:lnTo>
                      <a:pt x="0" y="579"/>
                    </a:lnTo>
                    <a:lnTo>
                      <a:pt x="0" y="576"/>
                    </a:lnTo>
                    <a:lnTo>
                      <a:pt x="2" y="572"/>
                    </a:lnTo>
                    <a:lnTo>
                      <a:pt x="2" y="566"/>
                    </a:lnTo>
                    <a:lnTo>
                      <a:pt x="4" y="560"/>
                    </a:lnTo>
                    <a:lnTo>
                      <a:pt x="4" y="557"/>
                    </a:lnTo>
                    <a:lnTo>
                      <a:pt x="4" y="553"/>
                    </a:lnTo>
                    <a:lnTo>
                      <a:pt x="4" y="549"/>
                    </a:lnTo>
                    <a:lnTo>
                      <a:pt x="6" y="545"/>
                    </a:lnTo>
                    <a:lnTo>
                      <a:pt x="6" y="539"/>
                    </a:lnTo>
                    <a:lnTo>
                      <a:pt x="8" y="536"/>
                    </a:lnTo>
                    <a:lnTo>
                      <a:pt x="8" y="532"/>
                    </a:lnTo>
                    <a:lnTo>
                      <a:pt x="10" y="528"/>
                    </a:lnTo>
                    <a:lnTo>
                      <a:pt x="10" y="522"/>
                    </a:lnTo>
                    <a:lnTo>
                      <a:pt x="12" y="519"/>
                    </a:lnTo>
                    <a:lnTo>
                      <a:pt x="12" y="513"/>
                    </a:lnTo>
                    <a:lnTo>
                      <a:pt x="13" y="509"/>
                    </a:lnTo>
                    <a:lnTo>
                      <a:pt x="15" y="503"/>
                    </a:lnTo>
                    <a:lnTo>
                      <a:pt x="15" y="498"/>
                    </a:lnTo>
                    <a:lnTo>
                      <a:pt x="17" y="492"/>
                    </a:lnTo>
                    <a:lnTo>
                      <a:pt x="19" y="486"/>
                    </a:lnTo>
                    <a:lnTo>
                      <a:pt x="21" y="481"/>
                    </a:lnTo>
                    <a:lnTo>
                      <a:pt x="23" y="475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29" y="456"/>
                    </a:lnTo>
                    <a:lnTo>
                      <a:pt x="29" y="450"/>
                    </a:lnTo>
                    <a:lnTo>
                      <a:pt x="33" y="443"/>
                    </a:lnTo>
                    <a:lnTo>
                      <a:pt x="34" y="437"/>
                    </a:lnTo>
                    <a:lnTo>
                      <a:pt x="36" y="429"/>
                    </a:lnTo>
                    <a:lnTo>
                      <a:pt x="38" y="424"/>
                    </a:lnTo>
                    <a:lnTo>
                      <a:pt x="40" y="418"/>
                    </a:lnTo>
                    <a:lnTo>
                      <a:pt x="44" y="410"/>
                    </a:lnTo>
                    <a:lnTo>
                      <a:pt x="46" y="403"/>
                    </a:lnTo>
                    <a:lnTo>
                      <a:pt x="50" y="397"/>
                    </a:lnTo>
                    <a:lnTo>
                      <a:pt x="52" y="389"/>
                    </a:lnTo>
                    <a:lnTo>
                      <a:pt x="55" y="384"/>
                    </a:lnTo>
                    <a:lnTo>
                      <a:pt x="59" y="376"/>
                    </a:lnTo>
                    <a:lnTo>
                      <a:pt x="61" y="368"/>
                    </a:lnTo>
                    <a:lnTo>
                      <a:pt x="65" y="361"/>
                    </a:lnTo>
                    <a:lnTo>
                      <a:pt x="69" y="353"/>
                    </a:lnTo>
                    <a:lnTo>
                      <a:pt x="72" y="346"/>
                    </a:lnTo>
                    <a:lnTo>
                      <a:pt x="76" y="338"/>
                    </a:lnTo>
                    <a:lnTo>
                      <a:pt x="80" y="332"/>
                    </a:lnTo>
                    <a:lnTo>
                      <a:pt x="84" y="325"/>
                    </a:lnTo>
                    <a:lnTo>
                      <a:pt x="88" y="317"/>
                    </a:lnTo>
                    <a:lnTo>
                      <a:pt x="91" y="309"/>
                    </a:lnTo>
                    <a:lnTo>
                      <a:pt x="97" y="302"/>
                    </a:lnTo>
                    <a:lnTo>
                      <a:pt x="101" y="294"/>
                    </a:lnTo>
                    <a:lnTo>
                      <a:pt x="107" y="287"/>
                    </a:lnTo>
                    <a:lnTo>
                      <a:pt x="110" y="279"/>
                    </a:lnTo>
                    <a:lnTo>
                      <a:pt x="116" y="271"/>
                    </a:lnTo>
                    <a:lnTo>
                      <a:pt x="122" y="264"/>
                    </a:lnTo>
                    <a:lnTo>
                      <a:pt x="124" y="260"/>
                    </a:lnTo>
                    <a:lnTo>
                      <a:pt x="128" y="256"/>
                    </a:lnTo>
                    <a:lnTo>
                      <a:pt x="130" y="252"/>
                    </a:lnTo>
                    <a:lnTo>
                      <a:pt x="133" y="249"/>
                    </a:lnTo>
                    <a:lnTo>
                      <a:pt x="135" y="245"/>
                    </a:lnTo>
                    <a:lnTo>
                      <a:pt x="139" y="239"/>
                    </a:lnTo>
                    <a:lnTo>
                      <a:pt x="141" y="235"/>
                    </a:lnTo>
                    <a:lnTo>
                      <a:pt x="145" y="231"/>
                    </a:lnTo>
                    <a:lnTo>
                      <a:pt x="147" y="228"/>
                    </a:lnTo>
                    <a:lnTo>
                      <a:pt x="150" y="224"/>
                    </a:lnTo>
                    <a:lnTo>
                      <a:pt x="152" y="220"/>
                    </a:lnTo>
                    <a:lnTo>
                      <a:pt x="156" y="216"/>
                    </a:lnTo>
                    <a:lnTo>
                      <a:pt x="160" y="212"/>
                    </a:lnTo>
                    <a:lnTo>
                      <a:pt x="162" y="209"/>
                    </a:lnTo>
                    <a:lnTo>
                      <a:pt x="166" y="205"/>
                    </a:lnTo>
                    <a:lnTo>
                      <a:pt x="169" y="203"/>
                    </a:lnTo>
                    <a:lnTo>
                      <a:pt x="171" y="197"/>
                    </a:lnTo>
                    <a:lnTo>
                      <a:pt x="175" y="193"/>
                    </a:lnTo>
                    <a:lnTo>
                      <a:pt x="177" y="190"/>
                    </a:lnTo>
                    <a:lnTo>
                      <a:pt x="181" y="186"/>
                    </a:lnTo>
                    <a:lnTo>
                      <a:pt x="185" y="184"/>
                    </a:lnTo>
                    <a:lnTo>
                      <a:pt x="188" y="180"/>
                    </a:lnTo>
                    <a:lnTo>
                      <a:pt x="190" y="176"/>
                    </a:lnTo>
                    <a:lnTo>
                      <a:pt x="194" y="173"/>
                    </a:lnTo>
                    <a:lnTo>
                      <a:pt x="198" y="169"/>
                    </a:lnTo>
                    <a:lnTo>
                      <a:pt x="200" y="165"/>
                    </a:lnTo>
                    <a:lnTo>
                      <a:pt x="204" y="161"/>
                    </a:lnTo>
                    <a:lnTo>
                      <a:pt x="207" y="157"/>
                    </a:lnTo>
                    <a:lnTo>
                      <a:pt x="209" y="155"/>
                    </a:lnTo>
                    <a:lnTo>
                      <a:pt x="213" y="152"/>
                    </a:lnTo>
                    <a:lnTo>
                      <a:pt x="217" y="148"/>
                    </a:lnTo>
                    <a:lnTo>
                      <a:pt x="221" y="144"/>
                    </a:lnTo>
                    <a:lnTo>
                      <a:pt x="223" y="142"/>
                    </a:lnTo>
                    <a:lnTo>
                      <a:pt x="227" y="138"/>
                    </a:lnTo>
                    <a:lnTo>
                      <a:pt x="228" y="135"/>
                    </a:lnTo>
                    <a:lnTo>
                      <a:pt x="232" y="131"/>
                    </a:lnTo>
                    <a:lnTo>
                      <a:pt x="238" y="123"/>
                    </a:lnTo>
                    <a:lnTo>
                      <a:pt x="246" y="117"/>
                    </a:lnTo>
                    <a:lnTo>
                      <a:pt x="249" y="114"/>
                    </a:lnTo>
                    <a:lnTo>
                      <a:pt x="251" y="112"/>
                    </a:lnTo>
                    <a:lnTo>
                      <a:pt x="255" y="108"/>
                    </a:lnTo>
                    <a:lnTo>
                      <a:pt x="259" y="104"/>
                    </a:lnTo>
                    <a:lnTo>
                      <a:pt x="261" y="102"/>
                    </a:lnTo>
                    <a:lnTo>
                      <a:pt x="265" y="98"/>
                    </a:lnTo>
                    <a:lnTo>
                      <a:pt x="268" y="96"/>
                    </a:lnTo>
                    <a:lnTo>
                      <a:pt x="270" y="93"/>
                    </a:lnTo>
                    <a:lnTo>
                      <a:pt x="276" y="87"/>
                    </a:lnTo>
                    <a:lnTo>
                      <a:pt x="282" y="81"/>
                    </a:lnTo>
                    <a:lnTo>
                      <a:pt x="287" y="76"/>
                    </a:lnTo>
                    <a:lnTo>
                      <a:pt x="295" y="72"/>
                    </a:lnTo>
                    <a:lnTo>
                      <a:pt x="299" y="66"/>
                    </a:lnTo>
                    <a:lnTo>
                      <a:pt x="306" y="60"/>
                    </a:lnTo>
                    <a:lnTo>
                      <a:pt x="310" y="55"/>
                    </a:lnTo>
                    <a:lnTo>
                      <a:pt x="318" y="51"/>
                    </a:lnTo>
                    <a:lnTo>
                      <a:pt x="320" y="47"/>
                    </a:lnTo>
                    <a:lnTo>
                      <a:pt x="323" y="43"/>
                    </a:lnTo>
                    <a:lnTo>
                      <a:pt x="327" y="41"/>
                    </a:lnTo>
                    <a:lnTo>
                      <a:pt x="333" y="39"/>
                    </a:lnTo>
                    <a:lnTo>
                      <a:pt x="339" y="36"/>
                    </a:lnTo>
                    <a:lnTo>
                      <a:pt x="344" y="32"/>
                    </a:lnTo>
                    <a:lnTo>
                      <a:pt x="350" y="30"/>
                    </a:lnTo>
                    <a:lnTo>
                      <a:pt x="356" y="28"/>
                    </a:lnTo>
                    <a:lnTo>
                      <a:pt x="362" y="24"/>
                    </a:lnTo>
                    <a:lnTo>
                      <a:pt x="369" y="22"/>
                    </a:lnTo>
                    <a:lnTo>
                      <a:pt x="371" y="22"/>
                    </a:lnTo>
                    <a:lnTo>
                      <a:pt x="375" y="20"/>
                    </a:lnTo>
                    <a:lnTo>
                      <a:pt x="379" y="20"/>
                    </a:lnTo>
                    <a:lnTo>
                      <a:pt x="382" y="19"/>
                    </a:lnTo>
                    <a:lnTo>
                      <a:pt x="384" y="17"/>
                    </a:lnTo>
                    <a:lnTo>
                      <a:pt x="388" y="17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3"/>
                    </a:lnTo>
                    <a:lnTo>
                      <a:pt x="401" y="13"/>
                    </a:lnTo>
                    <a:lnTo>
                      <a:pt x="405" y="11"/>
                    </a:lnTo>
                    <a:lnTo>
                      <a:pt x="409" y="11"/>
                    </a:lnTo>
                    <a:lnTo>
                      <a:pt x="415" y="11"/>
                    </a:lnTo>
                    <a:lnTo>
                      <a:pt x="422" y="9"/>
                    </a:lnTo>
                    <a:lnTo>
                      <a:pt x="424" y="7"/>
                    </a:lnTo>
                    <a:lnTo>
                      <a:pt x="428" y="7"/>
                    </a:lnTo>
                    <a:lnTo>
                      <a:pt x="432" y="5"/>
                    </a:lnTo>
                    <a:lnTo>
                      <a:pt x="436" y="5"/>
                    </a:lnTo>
                    <a:lnTo>
                      <a:pt x="440" y="3"/>
                    </a:lnTo>
                    <a:lnTo>
                      <a:pt x="447" y="3"/>
                    </a:lnTo>
                    <a:lnTo>
                      <a:pt x="451" y="1"/>
                    </a:lnTo>
                    <a:lnTo>
                      <a:pt x="457" y="1"/>
                    </a:lnTo>
                    <a:lnTo>
                      <a:pt x="462" y="1"/>
                    </a:lnTo>
                    <a:lnTo>
                      <a:pt x="466" y="1"/>
                    </a:lnTo>
                    <a:lnTo>
                      <a:pt x="470" y="1"/>
                    </a:lnTo>
                    <a:lnTo>
                      <a:pt x="476" y="1"/>
                    </a:lnTo>
                    <a:lnTo>
                      <a:pt x="478" y="0"/>
                    </a:lnTo>
                    <a:lnTo>
                      <a:pt x="481" y="0"/>
                    </a:lnTo>
                    <a:lnTo>
                      <a:pt x="483" y="1"/>
                    </a:lnTo>
                    <a:lnTo>
                      <a:pt x="485" y="1"/>
                    </a:lnTo>
                    <a:lnTo>
                      <a:pt x="487" y="1"/>
                    </a:lnTo>
                    <a:lnTo>
                      <a:pt x="491" y="3"/>
                    </a:lnTo>
                    <a:lnTo>
                      <a:pt x="495" y="5"/>
                    </a:lnTo>
                    <a:lnTo>
                      <a:pt x="500" y="7"/>
                    </a:lnTo>
                    <a:lnTo>
                      <a:pt x="504" y="9"/>
                    </a:lnTo>
                    <a:lnTo>
                      <a:pt x="510" y="13"/>
                    </a:lnTo>
                    <a:lnTo>
                      <a:pt x="516" y="15"/>
                    </a:lnTo>
                    <a:lnTo>
                      <a:pt x="521" y="19"/>
                    </a:lnTo>
                    <a:lnTo>
                      <a:pt x="527" y="22"/>
                    </a:lnTo>
                    <a:lnTo>
                      <a:pt x="533" y="26"/>
                    </a:lnTo>
                    <a:lnTo>
                      <a:pt x="538" y="30"/>
                    </a:lnTo>
                    <a:lnTo>
                      <a:pt x="546" y="34"/>
                    </a:lnTo>
                    <a:lnTo>
                      <a:pt x="552" y="38"/>
                    </a:lnTo>
                    <a:lnTo>
                      <a:pt x="559" y="41"/>
                    </a:lnTo>
                    <a:lnTo>
                      <a:pt x="567" y="47"/>
                    </a:lnTo>
                    <a:lnTo>
                      <a:pt x="575" y="53"/>
                    </a:lnTo>
                    <a:lnTo>
                      <a:pt x="582" y="57"/>
                    </a:lnTo>
                    <a:lnTo>
                      <a:pt x="588" y="62"/>
                    </a:lnTo>
                    <a:lnTo>
                      <a:pt x="595" y="66"/>
                    </a:lnTo>
                    <a:lnTo>
                      <a:pt x="605" y="72"/>
                    </a:lnTo>
                    <a:lnTo>
                      <a:pt x="613" y="77"/>
                    </a:lnTo>
                    <a:lnTo>
                      <a:pt x="620" y="83"/>
                    </a:lnTo>
                    <a:lnTo>
                      <a:pt x="628" y="91"/>
                    </a:lnTo>
                    <a:lnTo>
                      <a:pt x="637" y="96"/>
                    </a:lnTo>
                    <a:lnTo>
                      <a:pt x="645" y="102"/>
                    </a:lnTo>
                    <a:lnTo>
                      <a:pt x="653" y="110"/>
                    </a:lnTo>
                    <a:lnTo>
                      <a:pt x="662" y="115"/>
                    </a:lnTo>
                    <a:lnTo>
                      <a:pt x="670" y="123"/>
                    </a:lnTo>
                    <a:lnTo>
                      <a:pt x="677" y="131"/>
                    </a:lnTo>
                    <a:lnTo>
                      <a:pt x="687" y="136"/>
                    </a:lnTo>
                    <a:lnTo>
                      <a:pt x="694" y="144"/>
                    </a:lnTo>
                    <a:lnTo>
                      <a:pt x="704" y="152"/>
                    </a:lnTo>
                    <a:lnTo>
                      <a:pt x="711" y="159"/>
                    </a:lnTo>
                    <a:lnTo>
                      <a:pt x="719" y="167"/>
                    </a:lnTo>
                    <a:lnTo>
                      <a:pt x="727" y="174"/>
                    </a:lnTo>
                    <a:lnTo>
                      <a:pt x="734" y="182"/>
                    </a:lnTo>
                    <a:lnTo>
                      <a:pt x="744" y="190"/>
                    </a:lnTo>
                    <a:lnTo>
                      <a:pt x="751" y="197"/>
                    </a:lnTo>
                    <a:lnTo>
                      <a:pt x="757" y="205"/>
                    </a:lnTo>
                    <a:lnTo>
                      <a:pt x="765" y="214"/>
                    </a:lnTo>
                    <a:lnTo>
                      <a:pt x="772" y="222"/>
                    </a:lnTo>
                    <a:lnTo>
                      <a:pt x="780" y="230"/>
                    </a:lnTo>
                    <a:lnTo>
                      <a:pt x="786" y="239"/>
                    </a:lnTo>
                    <a:lnTo>
                      <a:pt x="793" y="247"/>
                    </a:lnTo>
                    <a:lnTo>
                      <a:pt x="799" y="256"/>
                    </a:lnTo>
                    <a:lnTo>
                      <a:pt x="807" y="264"/>
                    </a:lnTo>
                    <a:lnTo>
                      <a:pt x="812" y="273"/>
                    </a:lnTo>
                    <a:lnTo>
                      <a:pt x="818" y="283"/>
                    </a:lnTo>
                    <a:lnTo>
                      <a:pt x="824" y="290"/>
                    </a:lnTo>
                    <a:lnTo>
                      <a:pt x="829" y="300"/>
                    </a:lnTo>
                    <a:lnTo>
                      <a:pt x="833" y="308"/>
                    </a:lnTo>
                    <a:lnTo>
                      <a:pt x="839" y="317"/>
                    </a:lnTo>
                    <a:lnTo>
                      <a:pt x="843" y="325"/>
                    </a:lnTo>
                    <a:lnTo>
                      <a:pt x="847" y="334"/>
                    </a:lnTo>
                    <a:lnTo>
                      <a:pt x="850" y="344"/>
                    </a:lnTo>
                    <a:lnTo>
                      <a:pt x="854" y="353"/>
                    </a:lnTo>
                    <a:lnTo>
                      <a:pt x="856" y="361"/>
                    </a:lnTo>
                    <a:lnTo>
                      <a:pt x="860" y="370"/>
                    </a:lnTo>
                    <a:lnTo>
                      <a:pt x="862" y="378"/>
                    </a:lnTo>
                    <a:lnTo>
                      <a:pt x="864" y="387"/>
                    </a:lnTo>
                    <a:lnTo>
                      <a:pt x="866" y="397"/>
                    </a:lnTo>
                    <a:lnTo>
                      <a:pt x="866" y="406"/>
                    </a:lnTo>
                    <a:lnTo>
                      <a:pt x="867" y="414"/>
                    </a:lnTo>
                    <a:lnTo>
                      <a:pt x="867" y="424"/>
                    </a:lnTo>
                    <a:lnTo>
                      <a:pt x="866" y="431"/>
                    </a:lnTo>
                    <a:lnTo>
                      <a:pt x="866" y="441"/>
                    </a:lnTo>
                    <a:lnTo>
                      <a:pt x="862" y="450"/>
                    </a:lnTo>
                    <a:lnTo>
                      <a:pt x="862" y="460"/>
                    </a:lnTo>
                    <a:lnTo>
                      <a:pt x="858" y="467"/>
                    </a:lnTo>
                    <a:lnTo>
                      <a:pt x="854" y="477"/>
                    </a:lnTo>
                    <a:lnTo>
                      <a:pt x="850" y="486"/>
                    </a:lnTo>
                    <a:lnTo>
                      <a:pt x="845" y="498"/>
                    </a:lnTo>
                    <a:lnTo>
                      <a:pt x="839" y="505"/>
                    </a:lnTo>
                    <a:lnTo>
                      <a:pt x="833" y="517"/>
                    </a:lnTo>
                    <a:lnTo>
                      <a:pt x="828" y="526"/>
                    </a:lnTo>
                    <a:lnTo>
                      <a:pt x="822" y="536"/>
                    </a:lnTo>
                    <a:lnTo>
                      <a:pt x="814" y="545"/>
                    </a:lnTo>
                    <a:lnTo>
                      <a:pt x="807" y="555"/>
                    </a:lnTo>
                    <a:lnTo>
                      <a:pt x="799" y="564"/>
                    </a:lnTo>
                    <a:lnTo>
                      <a:pt x="793" y="576"/>
                    </a:lnTo>
                    <a:lnTo>
                      <a:pt x="784" y="585"/>
                    </a:lnTo>
                    <a:lnTo>
                      <a:pt x="774" y="595"/>
                    </a:lnTo>
                    <a:lnTo>
                      <a:pt x="765" y="604"/>
                    </a:lnTo>
                    <a:lnTo>
                      <a:pt x="757" y="614"/>
                    </a:lnTo>
                    <a:lnTo>
                      <a:pt x="748" y="623"/>
                    </a:lnTo>
                    <a:lnTo>
                      <a:pt x="738" y="633"/>
                    </a:lnTo>
                    <a:lnTo>
                      <a:pt x="727" y="642"/>
                    </a:lnTo>
                    <a:lnTo>
                      <a:pt x="717" y="654"/>
                    </a:lnTo>
                    <a:lnTo>
                      <a:pt x="708" y="661"/>
                    </a:lnTo>
                    <a:lnTo>
                      <a:pt x="696" y="671"/>
                    </a:lnTo>
                    <a:lnTo>
                      <a:pt x="687" y="682"/>
                    </a:lnTo>
                    <a:lnTo>
                      <a:pt x="675" y="692"/>
                    </a:lnTo>
                    <a:lnTo>
                      <a:pt x="666" y="699"/>
                    </a:lnTo>
                    <a:lnTo>
                      <a:pt x="654" y="709"/>
                    </a:lnTo>
                    <a:lnTo>
                      <a:pt x="645" y="718"/>
                    </a:lnTo>
                    <a:lnTo>
                      <a:pt x="634" y="728"/>
                    </a:lnTo>
                    <a:lnTo>
                      <a:pt x="622" y="735"/>
                    </a:lnTo>
                    <a:lnTo>
                      <a:pt x="613" y="743"/>
                    </a:lnTo>
                    <a:lnTo>
                      <a:pt x="601" y="752"/>
                    </a:lnTo>
                    <a:lnTo>
                      <a:pt x="590" y="760"/>
                    </a:lnTo>
                    <a:lnTo>
                      <a:pt x="580" y="768"/>
                    </a:lnTo>
                    <a:lnTo>
                      <a:pt x="569" y="775"/>
                    </a:lnTo>
                    <a:lnTo>
                      <a:pt x="559" y="783"/>
                    </a:lnTo>
                    <a:lnTo>
                      <a:pt x="550" y="790"/>
                    </a:lnTo>
                    <a:lnTo>
                      <a:pt x="538" y="798"/>
                    </a:lnTo>
                    <a:lnTo>
                      <a:pt x="529" y="806"/>
                    </a:lnTo>
                    <a:lnTo>
                      <a:pt x="519" y="811"/>
                    </a:lnTo>
                    <a:lnTo>
                      <a:pt x="510" y="819"/>
                    </a:lnTo>
                    <a:lnTo>
                      <a:pt x="500" y="825"/>
                    </a:lnTo>
                    <a:lnTo>
                      <a:pt x="493" y="832"/>
                    </a:lnTo>
                    <a:lnTo>
                      <a:pt x="483" y="838"/>
                    </a:lnTo>
                    <a:lnTo>
                      <a:pt x="476" y="844"/>
                    </a:lnTo>
                    <a:lnTo>
                      <a:pt x="468" y="848"/>
                    </a:lnTo>
                    <a:lnTo>
                      <a:pt x="460" y="853"/>
                    </a:lnTo>
                    <a:lnTo>
                      <a:pt x="453" y="857"/>
                    </a:lnTo>
                    <a:lnTo>
                      <a:pt x="447" y="863"/>
                    </a:lnTo>
                    <a:lnTo>
                      <a:pt x="440" y="867"/>
                    </a:lnTo>
                    <a:lnTo>
                      <a:pt x="434" y="870"/>
                    </a:lnTo>
                    <a:lnTo>
                      <a:pt x="428" y="874"/>
                    </a:lnTo>
                    <a:lnTo>
                      <a:pt x="424" y="878"/>
                    </a:lnTo>
                    <a:lnTo>
                      <a:pt x="419" y="880"/>
                    </a:lnTo>
                    <a:lnTo>
                      <a:pt x="415" y="884"/>
                    </a:lnTo>
                    <a:lnTo>
                      <a:pt x="411" y="884"/>
                    </a:lnTo>
                    <a:lnTo>
                      <a:pt x="409" y="887"/>
                    </a:lnTo>
                    <a:lnTo>
                      <a:pt x="405" y="889"/>
                    </a:lnTo>
                    <a:lnTo>
                      <a:pt x="405" y="891"/>
                    </a:lnTo>
                    <a:lnTo>
                      <a:pt x="331" y="891"/>
                    </a:lnTo>
                    <a:lnTo>
                      <a:pt x="331" y="889"/>
                    </a:lnTo>
                    <a:lnTo>
                      <a:pt x="335" y="886"/>
                    </a:lnTo>
                    <a:lnTo>
                      <a:pt x="337" y="884"/>
                    </a:lnTo>
                    <a:lnTo>
                      <a:pt x="339" y="882"/>
                    </a:lnTo>
                    <a:lnTo>
                      <a:pt x="343" y="878"/>
                    </a:lnTo>
                    <a:lnTo>
                      <a:pt x="346" y="876"/>
                    </a:lnTo>
                    <a:lnTo>
                      <a:pt x="348" y="872"/>
                    </a:lnTo>
                    <a:lnTo>
                      <a:pt x="352" y="868"/>
                    </a:lnTo>
                    <a:lnTo>
                      <a:pt x="356" y="865"/>
                    </a:lnTo>
                    <a:lnTo>
                      <a:pt x="362" y="859"/>
                    </a:lnTo>
                    <a:lnTo>
                      <a:pt x="367" y="853"/>
                    </a:lnTo>
                    <a:lnTo>
                      <a:pt x="373" y="849"/>
                    </a:lnTo>
                    <a:lnTo>
                      <a:pt x="379" y="844"/>
                    </a:lnTo>
                    <a:lnTo>
                      <a:pt x="384" y="838"/>
                    </a:lnTo>
                    <a:lnTo>
                      <a:pt x="390" y="832"/>
                    </a:lnTo>
                    <a:lnTo>
                      <a:pt x="396" y="825"/>
                    </a:lnTo>
                    <a:lnTo>
                      <a:pt x="403" y="817"/>
                    </a:lnTo>
                    <a:lnTo>
                      <a:pt x="409" y="811"/>
                    </a:lnTo>
                    <a:lnTo>
                      <a:pt x="417" y="804"/>
                    </a:lnTo>
                    <a:lnTo>
                      <a:pt x="424" y="796"/>
                    </a:lnTo>
                    <a:lnTo>
                      <a:pt x="432" y="789"/>
                    </a:lnTo>
                    <a:lnTo>
                      <a:pt x="440" y="781"/>
                    </a:lnTo>
                    <a:lnTo>
                      <a:pt x="447" y="773"/>
                    </a:lnTo>
                    <a:lnTo>
                      <a:pt x="453" y="764"/>
                    </a:lnTo>
                    <a:lnTo>
                      <a:pt x="460" y="756"/>
                    </a:lnTo>
                    <a:lnTo>
                      <a:pt x="470" y="749"/>
                    </a:lnTo>
                    <a:lnTo>
                      <a:pt x="478" y="739"/>
                    </a:lnTo>
                    <a:lnTo>
                      <a:pt x="485" y="730"/>
                    </a:lnTo>
                    <a:lnTo>
                      <a:pt x="493" y="720"/>
                    </a:lnTo>
                    <a:lnTo>
                      <a:pt x="502" y="713"/>
                    </a:lnTo>
                    <a:lnTo>
                      <a:pt x="508" y="703"/>
                    </a:lnTo>
                    <a:lnTo>
                      <a:pt x="517" y="694"/>
                    </a:lnTo>
                    <a:lnTo>
                      <a:pt x="525" y="684"/>
                    </a:lnTo>
                    <a:lnTo>
                      <a:pt x="533" y="674"/>
                    </a:lnTo>
                    <a:lnTo>
                      <a:pt x="540" y="665"/>
                    </a:lnTo>
                    <a:lnTo>
                      <a:pt x="548" y="655"/>
                    </a:lnTo>
                    <a:lnTo>
                      <a:pt x="556" y="646"/>
                    </a:lnTo>
                    <a:lnTo>
                      <a:pt x="563" y="636"/>
                    </a:lnTo>
                    <a:lnTo>
                      <a:pt x="569" y="627"/>
                    </a:lnTo>
                    <a:lnTo>
                      <a:pt x="576" y="617"/>
                    </a:lnTo>
                    <a:lnTo>
                      <a:pt x="584" y="608"/>
                    </a:lnTo>
                    <a:lnTo>
                      <a:pt x="592" y="598"/>
                    </a:lnTo>
                    <a:lnTo>
                      <a:pt x="597" y="589"/>
                    </a:lnTo>
                    <a:lnTo>
                      <a:pt x="603" y="579"/>
                    </a:lnTo>
                    <a:lnTo>
                      <a:pt x="609" y="570"/>
                    </a:lnTo>
                    <a:lnTo>
                      <a:pt x="616" y="560"/>
                    </a:lnTo>
                    <a:lnTo>
                      <a:pt x="620" y="551"/>
                    </a:lnTo>
                    <a:lnTo>
                      <a:pt x="626" y="541"/>
                    </a:lnTo>
                    <a:lnTo>
                      <a:pt x="632" y="532"/>
                    </a:lnTo>
                    <a:lnTo>
                      <a:pt x="635" y="522"/>
                    </a:lnTo>
                    <a:lnTo>
                      <a:pt x="639" y="513"/>
                    </a:lnTo>
                    <a:lnTo>
                      <a:pt x="645" y="505"/>
                    </a:lnTo>
                    <a:lnTo>
                      <a:pt x="647" y="496"/>
                    </a:lnTo>
                    <a:lnTo>
                      <a:pt x="651" y="488"/>
                    </a:lnTo>
                    <a:lnTo>
                      <a:pt x="654" y="479"/>
                    </a:lnTo>
                    <a:lnTo>
                      <a:pt x="656" y="471"/>
                    </a:lnTo>
                    <a:lnTo>
                      <a:pt x="658" y="463"/>
                    </a:lnTo>
                    <a:lnTo>
                      <a:pt x="660" y="456"/>
                    </a:lnTo>
                    <a:lnTo>
                      <a:pt x="660" y="448"/>
                    </a:lnTo>
                    <a:lnTo>
                      <a:pt x="662" y="441"/>
                    </a:lnTo>
                    <a:lnTo>
                      <a:pt x="662" y="433"/>
                    </a:lnTo>
                    <a:lnTo>
                      <a:pt x="662" y="427"/>
                    </a:lnTo>
                    <a:lnTo>
                      <a:pt x="660" y="420"/>
                    </a:lnTo>
                    <a:lnTo>
                      <a:pt x="660" y="414"/>
                    </a:lnTo>
                    <a:lnTo>
                      <a:pt x="658" y="406"/>
                    </a:lnTo>
                    <a:lnTo>
                      <a:pt x="656" y="399"/>
                    </a:lnTo>
                    <a:lnTo>
                      <a:pt x="654" y="393"/>
                    </a:lnTo>
                    <a:lnTo>
                      <a:pt x="653" y="385"/>
                    </a:lnTo>
                    <a:lnTo>
                      <a:pt x="651" y="378"/>
                    </a:lnTo>
                    <a:lnTo>
                      <a:pt x="651" y="372"/>
                    </a:lnTo>
                    <a:lnTo>
                      <a:pt x="647" y="365"/>
                    </a:lnTo>
                    <a:lnTo>
                      <a:pt x="645" y="357"/>
                    </a:lnTo>
                    <a:lnTo>
                      <a:pt x="643" y="351"/>
                    </a:lnTo>
                    <a:lnTo>
                      <a:pt x="641" y="344"/>
                    </a:lnTo>
                    <a:lnTo>
                      <a:pt x="637" y="336"/>
                    </a:lnTo>
                    <a:lnTo>
                      <a:pt x="635" y="330"/>
                    </a:lnTo>
                    <a:lnTo>
                      <a:pt x="634" y="325"/>
                    </a:lnTo>
                    <a:lnTo>
                      <a:pt x="632" y="317"/>
                    </a:lnTo>
                    <a:lnTo>
                      <a:pt x="628" y="309"/>
                    </a:lnTo>
                    <a:lnTo>
                      <a:pt x="624" y="304"/>
                    </a:lnTo>
                    <a:lnTo>
                      <a:pt x="622" y="296"/>
                    </a:lnTo>
                    <a:lnTo>
                      <a:pt x="618" y="290"/>
                    </a:lnTo>
                    <a:lnTo>
                      <a:pt x="614" y="283"/>
                    </a:lnTo>
                    <a:lnTo>
                      <a:pt x="613" y="277"/>
                    </a:lnTo>
                    <a:lnTo>
                      <a:pt x="609" y="270"/>
                    </a:lnTo>
                    <a:lnTo>
                      <a:pt x="605" y="264"/>
                    </a:lnTo>
                    <a:lnTo>
                      <a:pt x="603" y="256"/>
                    </a:lnTo>
                    <a:lnTo>
                      <a:pt x="599" y="250"/>
                    </a:lnTo>
                    <a:lnTo>
                      <a:pt x="595" y="245"/>
                    </a:lnTo>
                    <a:lnTo>
                      <a:pt x="594" y="239"/>
                    </a:lnTo>
                    <a:lnTo>
                      <a:pt x="590" y="233"/>
                    </a:lnTo>
                    <a:lnTo>
                      <a:pt x="586" y="226"/>
                    </a:lnTo>
                    <a:lnTo>
                      <a:pt x="582" y="222"/>
                    </a:lnTo>
                    <a:lnTo>
                      <a:pt x="580" y="216"/>
                    </a:lnTo>
                    <a:lnTo>
                      <a:pt x="576" y="211"/>
                    </a:lnTo>
                    <a:lnTo>
                      <a:pt x="573" y="203"/>
                    </a:lnTo>
                    <a:lnTo>
                      <a:pt x="569" y="199"/>
                    </a:lnTo>
                    <a:lnTo>
                      <a:pt x="567" y="193"/>
                    </a:lnTo>
                    <a:lnTo>
                      <a:pt x="563" y="188"/>
                    </a:lnTo>
                    <a:lnTo>
                      <a:pt x="559" y="182"/>
                    </a:lnTo>
                    <a:lnTo>
                      <a:pt x="556" y="178"/>
                    </a:lnTo>
                    <a:lnTo>
                      <a:pt x="554" y="174"/>
                    </a:lnTo>
                    <a:lnTo>
                      <a:pt x="550" y="169"/>
                    </a:lnTo>
                    <a:lnTo>
                      <a:pt x="546" y="165"/>
                    </a:lnTo>
                    <a:lnTo>
                      <a:pt x="544" y="159"/>
                    </a:lnTo>
                    <a:lnTo>
                      <a:pt x="542" y="155"/>
                    </a:lnTo>
                    <a:lnTo>
                      <a:pt x="538" y="152"/>
                    </a:lnTo>
                    <a:lnTo>
                      <a:pt x="535" y="148"/>
                    </a:lnTo>
                    <a:lnTo>
                      <a:pt x="533" y="144"/>
                    </a:lnTo>
                    <a:lnTo>
                      <a:pt x="531" y="140"/>
                    </a:lnTo>
                    <a:lnTo>
                      <a:pt x="529" y="136"/>
                    </a:lnTo>
                    <a:lnTo>
                      <a:pt x="525" y="133"/>
                    </a:lnTo>
                    <a:lnTo>
                      <a:pt x="525" y="131"/>
                    </a:lnTo>
                    <a:lnTo>
                      <a:pt x="523" y="129"/>
                    </a:lnTo>
                    <a:lnTo>
                      <a:pt x="517" y="123"/>
                    </a:lnTo>
                    <a:lnTo>
                      <a:pt x="516" y="119"/>
                    </a:lnTo>
                    <a:lnTo>
                      <a:pt x="512" y="115"/>
                    </a:lnTo>
                    <a:lnTo>
                      <a:pt x="512" y="114"/>
                    </a:lnTo>
                    <a:lnTo>
                      <a:pt x="510" y="112"/>
                    </a:lnTo>
                    <a:lnTo>
                      <a:pt x="508" y="112"/>
                    </a:lnTo>
                    <a:lnTo>
                      <a:pt x="508" y="110"/>
                    </a:lnTo>
                    <a:lnTo>
                      <a:pt x="504" y="106"/>
                    </a:lnTo>
                    <a:lnTo>
                      <a:pt x="500" y="102"/>
                    </a:lnTo>
                    <a:lnTo>
                      <a:pt x="495" y="98"/>
                    </a:lnTo>
                    <a:lnTo>
                      <a:pt x="491" y="95"/>
                    </a:lnTo>
                    <a:lnTo>
                      <a:pt x="487" y="93"/>
                    </a:lnTo>
                    <a:lnTo>
                      <a:pt x="483" y="91"/>
                    </a:lnTo>
                    <a:lnTo>
                      <a:pt x="479" y="89"/>
                    </a:lnTo>
                    <a:lnTo>
                      <a:pt x="476" y="87"/>
                    </a:lnTo>
                    <a:lnTo>
                      <a:pt x="472" y="85"/>
                    </a:lnTo>
                    <a:lnTo>
                      <a:pt x="468" y="83"/>
                    </a:lnTo>
                    <a:lnTo>
                      <a:pt x="462" y="81"/>
                    </a:lnTo>
                    <a:lnTo>
                      <a:pt x="459" y="81"/>
                    </a:lnTo>
                    <a:lnTo>
                      <a:pt x="453" y="79"/>
                    </a:lnTo>
                    <a:lnTo>
                      <a:pt x="447" y="79"/>
                    </a:lnTo>
                    <a:lnTo>
                      <a:pt x="443" y="79"/>
                    </a:lnTo>
                    <a:lnTo>
                      <a:pt x="438" y="79"/>
                    </a:lnTo>
                    <a:lnTo>
                      <a:pt x="432" y="79"/>
                    </a:lnTo>
                    <a:lnTo>
                      <a:pt x="426" y="81"/>
                    </a:lnTo>
                    <a:lnTo>
                      <a:pt x="419" y="81"/>
                    </a:lnTo>
                    <a:lnTo>
                      <a:pt x="413" y="83"/>
                    </a:lnTo>
                    <a:lnTo>
                      <a:pt x="409" y="85"/>
                    </a:lnTo>
                    <a:lnTo>
                      <a:pt x="407" y="85"/>
                    </a:lnTo>
                    <a:lnTo>
                      <a:pt x="403" y="87"/>
                    </a:lnTo>
                    <a:lnTo>
                      <a:pt x="400" y="89"/>
                    </a:lnTo>
                    <a:lnTo>
                      <a:pt x="398" y="91"/>
                    </a:lnTo>
                    <a:lnTo>
                      <a:pt x="394" y="93"/>
                    </a:lnTo>
                    <a:lnTo>
                      <a:pt x="390" y="95"/>
                    </a:lnTo>
                    <a:lnTo>
                      <a:pt x="386" y="98"/>
                    </a:lnTo>
                    <a:lnTo>
                      <a:pt x="297" y="176"/>
                    </a:lnTo>
                    <a:lnTo>
                      <a:pt x="207" y="279"/>
                    </a:lnTo>
                    <a:lnTo>
                      <a:pt x="90" y="494"/>
                    </a:lnTo>
                    <a:lnTo>
                      <a:pt x="63" y="560"/>
                    </a:lnTo>
                    <a:lnTo>
                      <a:pt x="53" y="623"/>
                    </a:lnTo>
                    <a:lnTo>
                      <a:pt x="63" y="690"/>
                    </a:lnTo>
                    <a:lnTo>
                      <a:pt x="90" y="756"/>
                    </a:lnTo>
                    <a:lnTo>
                      <a:pt x="236" y="1015"/>
                    </a:lnTo>
                    <a:lnTo>
                      <a:pt x="198" y="1030"/>
                    </a:lnTo>
                    <a:lnTo>
                      <a:pt x="131" y="946"/>
                    </a:lnTo>
                    <a:lnTo>
                      <a:pt x="52" y="834"/>
                    </a:lnTo>
                    <a:lnTo>
                      <a:pt x="19" y="771"/>
                    </a:lnTo>
                    <a:lnTo>
                      <a:pt x="2" y="707"/>
                    </a:lnTo>
                    <a:lnTo>
                      <a:pt x="2" y="644"/>
                    </a:lnTo>
                    <a:lnTo>
                      <a:pt x="0" y="589"/>
                    </a:lnTo>
                    <a:lnTo>
                      <a:pt x="0" y="5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3"/>
              <p:cNvSpPr>
                <a:spLocks/>
              </p:cNvSpPr>
              <p:nvPr/>
            </p:nvSpPr>
            <p:spPr bwMode="auto">
              <a:xfrm>
                <a:off x="5040312" y="4243387"/>
                <a:ext cx="992188" cy="708025"/>
              </a:xfrm>
              <a:custGeom>
                <a:avLst/>
                <a:gdLst>
                  <a:gd name="T0" fmla="*/ 0 w 1252"/>
                  <a:gd name="T1" fmla="*/ 850 h 892"/>
                  <a:gd name="T2" fmla="*/ 4 w 1252"/>
                  <a:gd name="T3" fmla="*/ 835 h 892"/>
                  <a:gd name="T4" fmla="*/ 14 w 1252"/>
                  <a:gd name="T5" fmla="*/ 806 h 892"/>
                  <a:gd name="T6" fmla="*/ 25 w 1252"/>
                  <a:gd name="T7" fmla="*/ 766 h 892"/>
                  <a:gd name="T8" fmla="*/ 42 w 1252"/>
                  <a:gd name="T9" fmla="*/ 715 h 892"/>
                  <a:gd name="T10" fmla="*/ 63 w 1252"/>
                  <a:gd name="T11" fmla="*/ 658 h 892"/>
                  <a:gd name="T12" fmla="*/ 91 w 1252"/>
                  <a:gd name="T13" fmla="*/ 593 h 892"/>
                  <a:gd name="T14" fmla="*/ 122 w 1252"/>
                  <a:gd name="T15" fmla="*/ 525 h 892"/>
                  <a:gd name="T16" fmla="*/ 158 w 1252"/>
                  <a:gd name="T17" fmla="*/ 453 h 892"/>
                  <a:gd name="T18" fmla="*/ 200 w 1252"/>
                  <a:gd name="T19" fmla="*/ 380 h 892"/>
                  <a:gd name="T20" fmla="*/ 246 w 1252"/>
                  <a:gd name="T21" fmla="*/ 308 h 892"/>
                  <a:gd name="T22" fmla="*/ 297 w 1252"/>
                  <a:gd name="T23" fmla="*/ 240 h 892"/>
                  <a:gd name="T24" fmla="*/ 354 w 1252"/>
                  <a:gd name="T25" fmla="*/ 175 h 892"/>
                  <a:gd name="T26" fmla="*/ 415 w 1252"/>
                  <a:gd name="T27" fmla="*/ 116 h 892"/>
                  <a:gd name="T28" fmla="*/ 483 w 1252"/>
                  <a:gd name="T29" fmla="*/ 67 h 892"/>
                  <a:gd name="T30" fmla="*/ 557 w 1252"/>
                  <a:gd name="T31" fmla="*/ 27 h 892"/>
                  <a:gd name="T32" fmla="*/ 599 w 1252"/>
                  <a:gd name="T33" fmla="*/ 11 h 892"/>
                  <a:gd name="T34" fmla="*/ 613 w 1252"/>
                  <a:gd name="T35" fmla="*/ 6 h 892"/>
                  <a:gd name="T36" fmla="*/ 630 w 1252"/>
                  <a:gd name="T37" fmla="*/ 2 h 892"/>
                  <a:gd name="T38" fmla="*/ 653 w 1252"/>
                  <a:gd name="T39" fmla="*/ 0 h 892"/>
                  <a:gd name="T40" fmla="*/ 681 w 1252"/>
                  <a:gd name="T41" fmla="*/ 0 h 892"/>
                  <a:gd name="T42" fmla="*/ 715 w 1252"/>
                  <a:gd name="T43" fmla="*/ 4 h 892"/>
                  <a:gd name="T44" fmla="*/ 753 w 1252"/>
                  <a:gd name="T45" fmla="*/ 11 h 892"/>
                  <a:gd name="T46" fmla="*/ 795 w 1252"/>
                  <a:gd name="T47" fmla="*/ 25 h 892"/>
                  <a:gd name="T48" fmla="*/ 843 w 1252"/>
                  <a:gd name="T49" fmla="*/ 46 h 892"/>
                  <a:gd name="T50" fmla="*/ 894 w 1252"/>
                  <a:gd name="T51" fmla="*/ 72 h 892"/>
                  <a:gd name="T52" fmla="*/ 949 w 1252"/>
                  <a:gd name="T53" fmla="*/ 110 h 892"/>
                  <a:gd name="T54" fmla="*/ 1008 w 1252"/>
                  <a:gd name="T55" fmla="*/ 158 h 892"/>
                  <a:gd name="T56" fmla="*/ 1071 w 1252"/>
                  <a:gd name="T57" fmla="*/ 219 h 892"/>
                  <a:gd name="T58" fmla="*/ 1138 w 1252"/>
                  <a:gd name="T59" fmla="*/ 289 h 892"/>
                  <a:gd name="T60" fmla="*/ 1208 w 1252"/>
                  <a:gd name="T61" fmla="*/ 375 h 892"/>
                  <a:gd name="T62" fmla="*/ 1250 w 1252"/>
                  <a:gd name="T63" fmla="*/ 532 h 892"/>
                  <a:gd name="T64" fmla="*/ 1238 w 1252"/>
                  <a:gd name="T65" fmla="*/ 519 h 892"/>
                  <a:gd name="T66" fmla="*/ 1219 w 1252"/>
                  <a:gd name="T67" fmla="*/ 496 h 892"/>
                  <a:gd name="T68" fmla="*/ 1195 w 1252"/>
                  <a:gd name="T69" fmla="*/ 468 h 892"/>
                  <a:gd name="T70" fmla="*/ 1162 w 1252"/>
                  <a:gd name="T71" fmla="*/ 432 h 892"/>
                  <a:gd name="T72" fmla="*/ 1124 w 1252"/>
                  <a:gd name="T73" fmla="*/ 394 h 892"/>
                  <a:gd name="T74" fmla="*/ 1084 w 1252"/>
                  <a:gd name="T75" fmla="*/ 352 h 892"/>
                  <a:gd name="T76" fmla="*/ 1037 w 1252"/>
                  <a:gd name="T77" fmla="*/ 310 h 892"/>
                  <a:gd name="T78" fmla="*/ 989 w 1252"/>
                  <a:gd name="T79" fmla="*/ 266 h 892"/>
                  <a:gd name="T80" fmla="*/ 936 w 1252"/>
                  <a:gd name="T81" fmla="*/ 224 h 892"/>
                  <a:gd name="T82" fmla="*/ 885 w 1252"/>
                  <a:gd name="T83" fmla="*/ 184 h 892"/>
                  <a:gd name="T84" fmla="*/ 829 w 1252"/>
                  <a:gd name="T85" fmla="*/ 150 h 892"/>
                  <a:gd name="T86" fmla="*/ 776 w 1252"/>
                  <a:gd name="T87" fmla="*/ 122 h 892"/>
                  <a:gd name="T88" fmla="*/ 723 w 1252"/>
                  <a:gd name="T89" fmla="*/ 101 h 892"/>
                  <a:gd name="T90" fmla="*/ 672 w 1252"/>
                  <a:gd name="T91" fmla="*/ 89 h 892"/>
                  <a:gd name="T92" fmla="*/ 622 w 1252"/>
                  <a:gd name="T93" fmla="*/ 87 h 892"/>
                  <a:gd name="T94" fmla="*/ 575 w 1252"/>
                  <a:gd name="T95" fmla="*/ 97 h 892"/>
                  <a:gd name="T96" fmla="*/ 529 w 1252"/>
                  <a:gd name="T97" fmla="*/ 122 h 892"/>
                  <a:gd name="T98" fmla="*/ 483 w 1252"/>
                  <a:gd name="T99" fmla="*/ 158 h 892"/>
                  <a:gd name="T100" fmla="*/ 441 w 1252"/>
                  <a:gd name="T101" fmla="*/ 203 h 892"/>
                  <a:gd name="T102" fmla="*/ 402 w 1252"/>
                  <a:gd name="T103" fmla="*/ 257 h 892"/>
                  <a:gd name="T104" fmla="*/ 362 w 1252"/>
                  <a:gd name="T105" fmla="*/ 318 h 892"/>
                  <a:gd name="T106" fmla="*/ 325 w 1252"/>
                  <a:gd name="T107" fmla="*/ 384 h 892"/>
                  <a:gd name="T108" fmla="*/ 293 w 1252"/>
                  <a:gd name="T109" fmla="*/ 451 h 892"/>
                  <a:gd name="T110" fmla="*/ 263 w 1252"/>
                  <a:gd name="T111" fmla="*/ 521 h 892"/>
                  <a:gd name="T112" fmla="*/ 236 w 1252"/>
                  <a:gd name="T113" fmla="*/ 589 h 892"/>
                  <a:gd name="T114" fmla="*/ 211 w 1252"/>
                  <a:gd name="T115" fmla="*/ 654 h 892"/>
                  <a:gd name="T116" fmla="*/ 190 w 1252"/>
                  <a:gd name="T117" fmla="*/ 717 h 892"/>
                  <a:gd name="T118" fmla="*/ 173 w 1252"/>
                  <a:gd name="T119" fmla="*/ 772 h 892"/>
                  <a:gd name="T120" fmla="*/ 160 w 1252"/>
                  <a:gd name="T121" fmla="*/ 820 h 892"/>
                  <a:gd name="T122" fmla="*/ 152 w 1252"/>
                  <a:gd name="T123" fmla="*/ 858 h 892"/>
                  <a:gd name="T124" fmla="*/ 147 w 1252"/>
                  <a:gd name="T125" fmla="*/ 886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2" h="892">
                    <a:moveTo>
                      <a:pt x="101" y="884"/>
                    </a:moveTo>
                    <a:lnTo>
                      <a:pt x="0" y="854"/>
                    </a:lnTo>
                    <a:lnTo>
                      <a:pt x="0" y="852"/>
                    </a:lnTo>
                    <a:lnTo>
                      <a:pt x="0" y="850"/>
                    </a:lnTo>
                    <a:lnTo>
                      <a:pt x="2" y="848"/>
                    </a:lnTo>
                    <a:lnTo>
                      <a:pt x="2" y="844"/>
                    </a:lnTo>
                    <a:lnTo>
                      <a:pt x="2" y="840"/>
                    </a:lnTo>
                    <a:lnTo>
                      <a:pt x="4" y="835"/>
                    </a:lnTo>
                    <a:lnTo>
                      <a:pt x="6" y="829"/>
                    </a:lnTo>
                    <a:lnTo>
                      <a:pt x="8" y="823"/>
                    </a:lnTo>
                    <a:lnTo>
                      <a:pt x="10" y="816"/>
                    </a:lnTo>
                    <a:lnTo>
                      <a:pt x="14" y="806"/>
                    </a:lnTo>
                    <a:lnTo>
                      <a:pt x="15" y="797"/>
                    </a:lnTo>
                    <a:lnTo>
                      <a:pt x="19" y="787"/>
                    </a:lnTo>
                    <a:lnTo>
                      <a:pt x="23" y="776"/>
                    </a:lnTo>
                    <a:lnTo>
                      <a:pt x="25" y="766"/>
                    </a:lnTo>
                    <a:lnTo>
                      <a:pt x="29" y="755"/>
                    </a:lnTo>
                    <a:lnTo>
                      <a:pt x="34" y="742"/>
                    </a:lnTo>
                    <a:lnTo>
                      <a:pt x="38" y="730"/>
                    </a:lnTo>
                    <a:lnTo>
                      <a:pt x="42" y="715"/>
                    </a:lnTo>
                    <a:lnTo>
                      <a:pt x="48" y="702"/>
                    </a:lnTo>
                    <a:lnTo>
                      <a:pt x="53" y="688"/>
                    </a:lnTo>
                    <a:lnTo>
                      <a:pt x="59" y="671"/>
                    </a:lnTo>
                    <a:lnTo>
                      <a:pt x="63" y="658"/>
                    </a:lnTo>
                    <a:lnTo>
                      <a:pt x="71" y="641"/>
                    </a:lnTo>
                    <a:lnTo>
                      <a:pt x="76" y="626"/>
                    </a:lnTo>
                    <a:lnTo>
                      <a:pt x="84" y="608"/>
                    </a:lnTo>
                    <a:lnTo>
                      <a:pt x="91" y="593"/>
                    </a:lnTo>
                    <a:lnTo>
                      <a:pt x="97" y="576"/>
                    </a:lnTo>
                    <a:lnTo>
                      <a:pt x="105" y="559"/>
                    </a:lnTo>
                    <a:lnTo>
                      <a:pt x="112" y="542"/>
                    </a:lnTo>
                    <a:lnTo>
                      <a:pt x="122" y="525"/>
                    </a:lnTo>
                    <a:lnTo>
                      <a:pt x="131" y="506"/>
                    </a:lnTo>
                    <a:lnTo>
                      <a:pt x="141" y="489"/>
                    </a:lnTo>
                    <a:lnTo>
                      <a:pt x="149" y="470"/>
                    </a:lnTo>
                    <a:lnTo>
                      <a:pt x="158" y="453"/>
                    </a:lnTo>
                    <a:lnTo>
                      <a:pt x="168" y="434"/>
                    </a:lnTo>
                    <a:lnTo>
                      <a:pt x="179" y="416"/>
                    </a:lnTo>
                    <a:lnTo>
                      <a:pt x="188" y="397"/>
                    </a:lnTo>
                    <a:lnTo>
                      <a:pt x="200" y="380"/>
                    </a:lnTo>
                    <a:lnTo>
                      <a:pt x="209" y="361"/>
                    </a:lnTo>
                    <a:lnTo>
                      <a:pt x="223" y="344"/>
                    </a:lnTo>
                    <a:lnTo>
                      <a:pt x="232" y="325"/>
                    </a:lnTo>
                    <a:lnTo>
                      <a:pt x="246" y="308"/>
                    </a:lnTo>
                    <a:lnTo>
                      <a:pt x="257" y="291"/>
                    </a:lnTo>
                    <a:lnTo>
                      <a:pt x="270" y="274"/>
                    </a:lnTo>
                    <a:lnTo>
                      <a:pt x="284" y="255"/>
                    </a:lnTo>
                    <a:lnTo>
                      <a:pt x="297" y="240"/>
                    </a:lnTo>
                    <a:lnTo>
                      <a:pt x="310" y="222"/>
                    </a:lnTo>
                    <a:lnTo>
                      <a:pt x="325" y="207"/>
                    </a:lnTo>
                    <a:lnTo>
                      <a:pt x="339" y="190"/>
                    </a:lnTo>
                    <a:lnTo>
                      <a:pt x="354" y="175"/>
                    </a:lnTo>
                    <a:lnTo>
                      <a:pt x="367" y="160"/>
                    </a:lnTo>
                    <a:lnTo>
                      <a:pt x="384" y="145"/>
                    </a:lnTo>
                    <a:lnTo>
                      <a:pt x="400" y="131"/>
                    </a:lnTo>
                    <a:lnTo>
                      <a:pt x="415" y="116"/>
                    </a:lnTo>
                    <a:lnTo>
                      <a:pt x="432" y="103"/>
                    </a:lnTo>
                    <a:lnTo>
                      <a:pt x="449" y="91"/>
                    </a:lnTo>
                    <a:lnTo>
                      <a:pt x="466" y="78"/>
                    </a:lnTo>
                    <a:lnTo>
                      <a:pt x="483" y="67"/>
                    </a:lnTo>
                    <a:lnTo>
                      <a:pt x="500" y="55"/>
                    </a:lnTo>
                    <a:lnTo>
                      <a:pt x="519" y="46"/>
                    </a:lnTo>
                    <a:lnTo>
                      <a:pt x="537" y="36"/>
                    </a:lnTo>
                    <a:lnTo>
                      <a:pt x="557" y="27"/>
                    </a:lnTo>
                    <a:lnTo>
                      <a:pt x="576" y="19"/>
                    </a:lnTo>
                    <a:lnTo>
                      <a:pt x="595" y="11"/>
                    </a:lnTo>
                    <a:lnTo>
                      <a:pt x="595" y="11"/>
                    </a:lnTo>
                    <a:lnTo>
                      <a:pt x="599" y="11"/>
                    </a:lnTo>
                    <a:lnTo>
                      <a:pt x="601" y="10"/>
                    </a:lnTo>
                    <a:lnTo>
                      <a:pt x="607" y="8"/>
                    </a:lnTo>
                    <a:lnTo>
                      <a:pt x="609" y="6"/>
                    </a:lnTo>
                    <a:lnTo>
                      <a:pt x="613" y="6"/>
                    </a:lnTo>
                    <a:lnTo>
                      <a:pt x="616" y="4"/>
                    </a:lnTo>
                    <a:lnTo>
                      <a:pt x="622" y="4"/>
                    </a:lnTo>
                    <a:lnTo>
                      <a:pt x="626" y="2"/>
                    </a:lnTo>
                    <a:lnTo>
                      <a:pt x="630" y="2"/>
                    </a:lnTo>
                    <a:lnTo>
                      <a:pt x="635" y="2"/>
                    </a:lnTo>
                    <a:lnTo>
                      <a:pt x="641" y="2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68" y="0"/>
                    </a:lnTo>
                    <a:lnTo>
                      <a:pt x="673" y="0"/>
                    </a:lnTo>
                    <a:lnTo>
                      <a:pt x="681" y="0"/>
                    </a:lnTo>
                    <a:lnTo>
                      <a:pt x="689" y="0"/>
                    </a:lnTo>
                    <a:lnTo>
                      <a:pt x="698" y="2"/>
                    </a:lnTo>
                    <a:lnTo>
                      <a:pt x="706" y="2"/>
                    </a:lnTo>
                    <a:lnTo>
                      <a:pt x="715" y="4"/>
                    </a:lnTo>
                    <a:lnTo>
                      <a:pt x="723" y="4"/>
                    </a:lnTo>
                    <a:lnTo>
                      <a:pt x="732" y="8"/>
                    </a:lnTo>
                    <a:lnTo>
                      <a:pt x="742" y="10"/>
                    </a:lnTo>
                    <a:lnTo>
                      <a:pt x="753" y="11"/>
                    </a:lnTo>
                    <a:lnTo>
                      <a:pt x="763" y="13"/>
                    </a:lnTo>
                    <a:lnTo>
                      <a:pt x="774" y="17"/>
                    </a:lnTo>
                    <a:lnTo>
                      <a:pt x="784" y="21"/>
                    </a:lnTo>
                    <a:lnTo>
                      <a:pt x="795" y="25"/>
                    </a:lnTo>
                    <a:lnTo>
                      <a:pt x="807" y="29"/>
                    </a:lnTo>
                    <a:lnTo>
                      <a:pt x="818" y="34"/>
                    </a:lnTo>
                    <a:lnTo>
                      <a:pt x="829" y="40"/>
                    </a:lnTo>
                    <a:lnTo>
                      <a:pt x="843" y="46"/>
                    </a:lnTo>
                    <a:lnTo>
                      <a:pt x="854" y="51"/>
                    </a:lnTo>
                    <a:lnTo>
                      <a:pt x="867" y="59"/>
                    </a:lnTo>
                    <a:lnTo>
                      <a:pt x="881" y="65"/>
                    </a:lnTo>
                    <a:lnTo>
                      <a:pt x="894" y="72"/>
                    </a:lnTo>
                    <a:lnTo>
                      <a:pt x="907" y="82"/>
                    </a:lnTo>
                    <a:lnTo>
                      <a:pt x="921" y="91"/>
                    </a:lnTo>
                    <a:lnTo>
                      <a:pt x="934" y="101"/>
                    </a:lnTo>
                    <a:lnTo>
                      <a:pt x="949" y="110"/>
                    </a:lnTo>
                    <a:lnTo>
                      <a:pt x="963" y="122"/>
                    </a:lnTo>
                    <a:lnTo>
                      <a:pt x="978" y="133"/>
                    </a:lnTo>
                    <a:lnTo>
                      <a:pt x="993" y="146"/>
                    </a:lnTo>
                    <a:lnTo>
                      <a:pt x="1008" y="158"/>
                    </a:lnTo>
                    <a:lnTo>
                      <a:pt x="1023" y="173"/>
                    </a:lnTo>
                    <a:lnTo>
                      <a:pt x="1039" y="186"/>
                    </a:lnTo>
                    <a:lnTo>
                      <a:pt x="1056" y="202"/>
                    </a:lnTo>
                    <a:lnTo>
                      <a:pt x="1071" y="219"/>
                    </a:lnTo>
                    <a:lnTo>
                      <a:pt x="1088" y="234"/>
                    </a:lnTo>
                    <a:lnTo>
                      <a:pt x="1105" y="253"/>
                    </a:lnTo>
                    <a:lnTo>
                      <a:pt x="1120" y="270"/>
                    </a:lnTo>
                    <a:lnTo>
                      <a:pt x="1138" y="289"/>
                    </a:lnTo>
                    <a:lnTo>
                      <a:pt x="1155" y="310"/>
                    </a:lnTo>
                    <a:lnTo>
                      <a:pt x="1174" y="331"/>
                    </a:lnTo>
                    <a:lnTo>
                      <a:pt x="1191" y="352"/>
                    </a:lnTo>
                    <a:lnTo>
                      <a:pt x="1208" y="375"/>
                    </a:lnTo>
                    <a:lnTo>
                      <a:pt x="1227" y="399"/>
                    </a:lnTo>
                    <a:lnTo>
                      <a:pt x="1244" y="424"/>
                    </a:lnTo>
                    <a:lnTo>
                      <a:pt x="1252" y="534"/>
                    </a:lnTo>
                    <a:lnTo>
                      <a:pt x="1250" y="532"/>
                    </a:lnTo>
                    <a:lnTo>
                      <a:pt x="1248" y="529"/>
                    </a:lnTo>
                    <a:lnTo>
                      <a:pt x="1244" y="525"/>
                    </a:lnTo>
                    <a:lnTo>
                      <a:pt x="1242" y="523"/>
                    </a:lnTo>
                    <a:lnTo>
                      <a:pt x="1238" y="519"/>
                    </a:lnTo>
                    <a:lnTo>
                      <a:pt x="1235" y="513"/>
                    </a:lnTo>
                    <a:lnTo>
                      <a:pt x="1231" y="508"/>
                    </a:lnTo>
                    <a:lnTo>
                      <a:pt x="1225" y="502"/>
                    </a:lnTo>
                    <a:lnTo>
                      <a:pt x="1219" y="496"/>
                    </a:lnTo>
                    <a:lnTo>
                      <a:pt x="1214" y="491"/>
                    </a:lnTo>
                    <a:lnTo>
                      <a:pt x="1208" y="483"/>
                    </a:lnTo>
                    <a:lnTo>
                      <a:pt x="1202" y="475"/>
                    </a:lnTo>
                    <a:lnTo>
                      <a:pt x="1195" y="468"/>
                    </a:lnTo>
                    <a:lnTo>
                      <a:pt x="1187" y="460"/>
                    </a:lnTo>
                    <a:lnTo>
                      <a:pt x="1179" y="451"/>
                    </a:lnTo>
                    <a:lnTo>
                      <a:pt x="1172" y="441"/>
                    </a:lnTo>
                    <a:lnTo>
                      <a:pt x="1162" y="432"/>
                    </a:lnTo>
                    <a:lnTo>
                      <a:pt x="1153" y="424"/>
                    </a:lnTo>
                    <a:lnTo>
                      <a:pt x="1143" y="413"/>
                    </a:lnTo>
                    <a:lnTo>
                      <a:pt x="1134" y="403"/>
                    </a:lnTo>
                    <a:lnTo>
                      <a:pt x="1124" y="394"/>
                    </a:lnTo>
                    <a:lnTo>
                      <a:pt x="1115" y="384"/>
                    </a:lnTo>
                    <a:lnTo>
                      <a:pt x="1105" y="373"/>
                    </a:lnTo>
                    <a:lnTo>
                      <a:pt x="1094" y="363"/>
                    </a:lnTo>
                    <a:lnTo>
                      <a:pt x="1084" y="352"/>
                    </a:lnTo>
                    <a:lnTo>
                      <a:pt x="1073" y="342"/>
                    </a:lnTo>
                    <a:lnTo>
                      <a:pt x="1061" y="331"/>
                    </a:lnTo>
                    <a:lnTo>
                      <a:pt x="1050" y="319"/>
                    </a:lnTo>
                    <a:lnTo>
                      <a:pt x="1037" y="310"/>
                    </a:lnTo>
                    <a:lnTo>
                      <a:pt x="1027" y="299"/>
                    </a:lnTo>
                    <a:lnTo>
                      <a:pt x="1014" y="287"/>
                    </a:lnTo>
                    <a:lnTo>
                      <a:pt x="1001" y="276"/>
                    </a:lnTo>
                    <a:lnTo>
                      <a:pt x="989" y="266"/>
                    </a:lnTo>
                    <a:lnTo>
                      <a:pt x="976" y="255"/>
                    </a:lnTo>
                    <a:lnTo>
                      <a:pt x="963" y="243"/>
                    </a:lnTo>
                    <a:lnTo>
                      <a:pt x="949" y="234"/>
                    </a:lnTo>
                    <a:lnTo>
                      <a:pt x="936" y="224"/>
                    </a:lnTo>
                    <a:lnTo>
                      <a:pt x="925" y="213"/>
                    </a:lnTo>
                    <a:lnTo>
                      <a:pt x="911" y="203"/>
                    </a:lnTo>
                    <a:lnTo>
                      <a:pt x="898" y="194"/>
                    </a:lnTo>
                    <a:lnTo>
                      <a:pt x="885" y="184"/>
                    </a:lnTo>
                    <a:lnTo>
                      <a:pt x="871" y="175"/>
                    </a:lnTo>
                    <a:lnTo>
                      <a:pt x="858" y="167"/>
                    </a:lnTo>
                    <a:lnTo>
                      <a:pt x="845" y="158"/>
                    </a:lnTo>
                    <a:lnTo>
                      <a:pt x="829" y="150"/>
                    </a:lnTo>
                    <a:lnTo>
                      <a:pt x="816" y="143"/>
                    </a:lnTo>
                    <a:lnTo>
                      <a:pt x="803" y="135"/>
                    </a:lnTo>
                    <a:lnTo>
                      <a:pt x="789" y="129"/>
                    </a:lnTo>
                    <a:lnTo>
                      <a:pt x="776" y="122"/>
                    </a:lnTo>
                    <a:lnTo>
                      <a:pt x="763" y="116"/>
                    </a:lnTo>
                    <a:lnTo>
                      <a:pt x="750" y="110"/>
                    </a:lnTo>
                    <a:lnTo>
                      <a:pt x="736" y="107"/>
                    </a:lnTo>
                    <a:lnTo>
                      <a:pt x="723" y="101"/>
                    </a:lnTo>
                    <a:lnTo>
                      <a:pt x="710" y="97"/>
                    </a:lnTo>
                    <a:lnTo>
                      <a:pt x="696" y="93"/>
                    </a:lnTo>
                    <a:lnTo>
                      <a:pt x="683" y="91"/>
                    </a:lnTo>
                    <a:lnTo>
                      <a:pt x="672" y="89"/>
                    </a:lnTo>
                    <a:lnTo>
                      <a:pt x="658" y="87"/>
                    </a:lnTo>
                    <a:lnTo>
                      <a:pt x="647" y="87"/>
                    </a:lnTo>
                    <a:lnTo>
                      <a:pt x="634" y="87"/>
                    </a:lnTo>
                    <a:lnTo>
                      <a:pt x="622" y="87"/>
                    </a:lnTo>
                    <a:lnTo>
                      <a:pt x="611" y="89"/>
                    </a:lnTo>
                    <a:lnTo>
                      <a:pt x="597" y="91"/>
                    </a:lnTo>
                    <a:lnTo>
                      <a:pt x="586" y="93"/>
                    </a:lnTo>
                    <a:lnTo>
                      <a:pt x="575" y="97"/>
                    </a:lnTo>
                    <a:lnTo>
                      <a:pt x="563" y="103"/>
                    </a:lnTo>
                    <a:lnTo>
                      <a:pt x="550" y="108"/>
                    </a:lnTo>
                    <a:lnTo>
                      <a:pt x="540" y="114"/>
                    </a:lnTo>
                    <a:lnTo>
                      <a:pt x="529" y="122"/>
                    </a:lnTo>
                    <a:lnTo>
                      <a:pt x="518" y="129"/>
                    </a:lnTo>
                    <a:lnTo>
                      <a:pt x="506" y="139"/>
                    </a:lnTo>
                    <a:lnTo>
                      <a:pt x="495" y="146"/>
                    </a:lnTo>
                    <a:lnTo>
                      <a:pt x="483" y="158"/>
                    </a:lnTo>
                    <a:lnTo>
                      <a:pt x="474" y="167"/>
                    </a:lnTo>
                    <a:lnTo>
                      <a:pt x="462" y="179"/>
                    </a:lnTo>
                    <a:lnTo>
                      <a:pt x="451" y="192"/>
                    </a:lnTo>
                    <a:lnTo>
                      <a:pt x="441" y="203"/>
                    </a:lnTo>
                    <a:lnTo>
                      <a:pt x="432" y="217"/>
                    </a:lnTo>
                    <a:lnTo>
                      <a:pt x="421" y="230"/>
                    </a:lnTo>
                    <a:lnTo>
                      <a:pt x="411" y="243"/>
                    </a:lnTo>
                    <a:lnTo>
                      <a:pt x="402" y="257"/>
                    </a:lnTo>
                    <a:lnTo>
                      <a:pt x="390" y="272"/>
                    </a:lnTo>
                    <a:lnTo>
                      <a:pt x="381" y="287"/>
                    </a:lnTo>
                    <a:lnTo>
                      <a:pt x="371" y="302"/>
                    </a:lnTo>
                    <a:lnTo>
                      <a:pt x="362" y="318"/>
                    </a:lnTo>
                    <a:lnTo>
                      <a:pt x="354" y="335"/>
                    </a:lnTo>
                    <a:lnTo>
                      <a:pt x="344" y="350"/>
                    </a:lnTo>
                    <a:lnTo>
                      <a:pt x="335" y="367"/>
                    </a:lnTo>
                    <a:lnTo>
                      <a:pt x="325" y="384"/>
                    </a:lnTo>
                    <a:lnTo>
                      <a:pt x="318" y="399"/>
                    </a:lnTo>
                    <a:lnTo>
                      <a:pt x="310" y="416"/>
                    </a:lnTo>
                    <a:lnTo>
                      <a:pt x="301" y="434"/>
                    </a:lnTo>
                    <a:lnTo>
                      <a:pt x="293" y="451"/>
                    </a:lnTo>
                    <a:lnTo>
                      <a:pt x="285" y="470"/>
                    </a:lnTo>
                    <a:lnTo>
                      <a:pt x="278" y="487"/>
                    </a:lnTo>
                    <a:lnTo>
                      <a:pt x="270" y="504"/>
                    </a:lnTo>
                    <a:lnTo>
                      <a:pt x="263" y="521"/>
                    </a:lnTo>
                    <a:lnTo>
                      <a:pt x="255" y="538"/>
                    </a:lnTo>
                    <a:lnTo>
                      <a:pt x="249" y="555"/>
                    </a:lnTo>
                    <a:lnTo>
                      <a:pt x="242" y="572"/>
                    </a:lnTo>
                    <a:lnTo>
                      <a:pt x="236" y="589"/>
                    </a:lnTo>
                    <a:lnTo>
                      <a:pt x="230" y="607"/>
                    </a:lnTo>
                    <a:lnTo>
                      <a:pt x="223" y="622"/>
                    </a:lnTo>
                    <a:lnTo>
                      <a:pt x="217" y="639"/>
                    </a:lnTo>
                    <a:lnTo>
                      <a:pt x="211" y="654"/>
                    </a:lnTo>
                    <a:lnTo>
                      <a:pt x="206" y="669"/>
                    </a:lnTo>
                    <a:lnTo>
                      <a:pt x="200" y="686"/>
                    </a:lnTo>
                    <a:lnTo>
                      <a:pt x="196" y="702"/>
                    </a:lnTo>
                    <a:lnTo>
                      <a:pt x="190" y="717"/>
                    </a:lnTo>
                    <a:lnTo>
                      <a:pt x="187" y="730"/>
                    </a:lnTo>
                    <a:lnTo>
                      <a:pt x="181" y="745"/>
                    </a:lnTo>
                    <a:lnTo>
                      <a:pt x="177" y="759"/>
                    </a:lnTo>
                    <a:lnTo>
                      <a:pt x="173" y="772"/>
                    </a:lnTo>
                    <a:lnTo>
                      <a:pt x="171" y="785"/>
                    </a:lnTo>
                    <a:lnTo>
                      <a:pt x="168" y="797"/>
                    </a:lnTo>
                    <a:lnTo>
                      <a:pt x="164" y="808"/>
                    </a:lnTo>
                    <a:lnTo>
                      <a:pt x="160" y="820"/>
                    </a:lnTo>
                    <a:lnTo>
                      <a:pt x="158" y="831"/>
                    </a:lnTo>
                    <a:lnTo>
                      <a:pt x="156" y="840"/>
                    </a:lnTo>
                    <a:lnTo>
                      <a:pt x="154" y="850"/>
                    </a:lnTo>
                    <a:lnTo>
                      <a:pt x="152" y="858"/>
                    </a:lnTo>
                    <a:lnTo>
                      <a:pt x="150" y="867"/>
                    </a:lnTo>
                    <a:lnTo>
                      <a:pt x="149" y="873"/>
                    </a:lnTo>
                    <a:lnTo>
                      <a:pt x="149" y="880"/>
                    </a:lnTo>
                    <a:lnTo>
                      <a:pt x="147" y="886"/>
                    </a:lnTo>
                    <a:lnTo>
                      <a:pt x="147" y="892"/>
                    </a:lnTo>
                    <a:lnTo>
                      <a:pt x="101" y="884"/>
                    </a:lnTo>
                    <a:lnTo>
                      <a:pt x="101" y="8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366145" y="3059413"/>
            <a:ext cx="1074048" cy="1141206"/>
            <a:chOff x="4953000" y="4017963"/>
            <a:chExt cx="1847058" cy="1962551"/>
          </a:xfrm>
        </p:grpSpPr>
        <p:sp>
          <p:nvSpPr>
            <p:cNvPr id="51" name="Oval 50"/>
            <p:cNvSpPr/>
            <p:nvPr/>
          </p:nvSpPr>
          <p:spPr>
            <a:xfrm>
              <a:off x="4953000" y="4133456"/>
              <a:ext cx="1847058" cy="1847058"/>
            </a:xfrm>
            <a:prstGeom prst="ellipse">
              <a:avLst/>
            </a:prstGeom>
            <a:solidFill>
              <a:srgbClr val="FF4A0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78"/>
            <p:cNvSpPr>
              <a:spLocks/>
            </p:cNvSpPr>
            <p:nvPr/>
          </p:nvSpPr>
          <p:spPr bwMode="auto">
            <a:xfrm>
              <a:off x="6072188" y="4494213"/>
              <a:ext cx="180975" cy="88900"/>
            </a:xfrm>
            <a:custGeom>
              <a:avLst/>
              <a:gdLst>
                <a:gd name="T0" fmla="*/ 103 w 228"/>
                <a:gd name="T1" fmla="*/ 31 h 112"/>
                <a:gd name="T2" fmla="*/ 88 w 228"/>
                <a:gd name="T3" fmla="*/ 17 h 112"/>
                <a:gd name="T4" fmla="*/ 71 w 228"/>
                <a:gd name="T5" fmla="*/ 8 h 112"/>
                <a:gd name="T6" fmla="*/ 53 w 228"/>
                <a:gd name="T7" fmla="*/ 2 h 112"/>
                <a:gd name="T8" fmla="*/ 40 w 228"/>
                <a:gd name="T9" fmla="*/ 0 h 112"/>
                <a:gd name="T10" fmla="*/ 25 w 228"/>
                <a:gd name="T11" fmla="*/ 2 h 112"/>
                <a:gd name="T12" fmla="*/ 13 w 228"/>
                <a:gd name="T13" fmla="*/ 8 h 112"/>
                <a:gd name="T14" fmla="*/ 6 w 228"/>
                <a:gd name="T15" fmla="*/ 21 h 112"/>
                <a:gd name="T16" fmla="*/ 0 w 228"/>
                <a:gd name="T17" fmla="*/ 38 h 112"/>
                <a:gd name="T18" fmla="*/ 0 w 228"/>
                <a:gd name="T19" fmla="*/ 53 h 112"/>
                <a:gd name="T20" fmla="*/ 0 w 228"/>
                <a:gd name="T21" fmla="*/ 67 h 112"/>
                <a:gd name="T22" fmla="*/ 6 w 228"/>
                <a:gd name="T23" fmla="*/ 78 h 112"/>
                <a:gd name="T24" fmla="*/ 13 w 228"/>
                <a:gd name="T25" fmla="*/ 86 h 112"/>
                <a:gd name="T26" fmla="*/ 23 w 228"/>
                <a:gd name="T27" fmla="*/ 93 h 112"/>
                <a:gd name="T28" fmla="*/ 32 w 228"/>
                <a:gd name="T29" fmla="*/ 101 h 112"/>
                <a:gd name="T30" fmla="*/ 44 w 228"/>
                <a:gd name="T31" fmla="*/ 107 h 112"/>
                <a:gd name="T32" fmla="*/ 53 w 228"/>
                <a:gd name="T33" fmla="*/ 112 h 112"/>
                <a:gd name="T34" fmla="*/ 57 w 228"/>
                <a:gd name="T35" fmla="*/ 110 h 112"/>
                <a:gd name="T36" fmla="*/ 61 w 228"/>
                <a:gd name="T37" fmla="*/ 110 h 112"/>
                <a:gd name="T38" fmla="*/ 67 w 228"/>
                <a:gd name="T39" fmla="*/ 109 h 112"/>
                <a:gd name="T40" fmla="*/ 72 w 228"/>
                <a:gd name="T41" fmla="*/ 105 h 112"/>
                <a:gd name="T42" fmla="*/ 76 w 228"/>
                <a:gd name="T43" fmla="*/ 101 h 112"/>
                <a:gd name="T44" fmla="*/ 80 w 228"/>
                <a:gd name="T45" fmla="*/ 95 h 112"/>
                <a:gd name="T46" fmla="*/ 76 w 228"/>
                <a:gd name="T47" fmla="*/ 91 h 112"/>
                <a:gd name="T48" fmla="*/ 69 w 228"/>
                <a:gd name="T49" fmla="*/ 91 h 112"/>
                <a:gd name="T50" fmla="*/ 63 w 228"/>
                <a:gd name="T51" fmla="*/ 91 h 112"/>
                <a:gd name="T52" fmla="*/ 55 w 228"/>
                <a:gd name="T53" fmla="*/ 90 h 112"/>
                <a:gd name="T54" fmla="*/ 50 w 228"/>
                <a:gd name="T55" fmla="*/ 88 h 112"/>
                <a:gd name="T56" fmla="*/ 42 w 228"/>
                <a:gd name="T57" fmla="*/ 86 h 112"/>
                <a:gd name="T58" fmla="*/ 38 w 228"/>
                <a:gd name="T59" fmla="*/ 78 h 112"/>
                <a:gd name="T60" fmla="*/ 36 w 228"/>
                <a:gd name="T61" fmla="*/ 65 h 112"/>
                <a:gd name="T62" fmla="*/ 36 w 228"/>
                <a:gd name="T63" fmla="*/ 52 h 112"/>
                <a:gd name="T64" fmla="*/ 42 w 228"/>
                <a:gd name="T65" fmla="*/ 46 h 112"/>
                <a:gd name="T66" fmla="*/ 51 w 228"/>
                <a:gd name="T67" fmla="*/ 40 h 112"/>
                <a:gd name="T68" fmla="*/ 63 w 228"/>
                <a:gd name="T69" fmla="*/ 38 h 112"/>
                <a:gd name="T70" fmla="*/ 74 w 228"/>
                <a:gd name="T71" fmla="*/ 38 h 112"/>
                <a:gd name="T72" fmla="*/ 84 w 228"/>
                <a:gd name="T73" fmla="*/ 44 h 112"/>
                <a:gd name="T74" fmla="*/ 93 w 228"/>
                <a:gd name="T75" fmla="*/ 55 h 112"/>
                <a:gd name="T76" fmla="*/ 99 w 228"/>
                <a:gd name="T77" fmla="*/ 74 h 112"/>
                <a:gd name="T78" fmla="*/ 116 w 228"/>
                <a:gd name="T79" fmla="*/ 84 h 112"/>
                <a:gd name="T80" fmla="*/ 143 w 228"/>
                <a:gd name="T81" fmla="*/ 82 h 112"/>
                <a:gd name="T82" fmla="*/ 166 w 228"/>
                <a:gd name="T83" fmla="*/ 84 h 112"/>
                <a:gd name="T84" fmla="*/ 183 w 228"/>
                <a:gd name="T85" fmla="*/ 88 h 112"/>
                <a:gd name="T86" fmla="*/ 196 w 228"/>
                <a:gd name="T87" fmla="*/ 93 h 112"/>
                <a:gd name="T88" fmla="*/ 207 w 228"/>
                <a:gd name="T89" fmla="*/ 99 h 112"/>
                <a:gd name="T90" fmla="*/ 217 w 228"/>
                <a:gd name="T91" fmla="*/ 105 h 112"/>
                <a:gd name="T92" fmla="*/ 225 w 228"/>
                <a:gd name="T93" fmla="*/ 109 h 112"/>
                <a:gd name="T94" fmla="*/ 223 w 228"/>
                <a:gd name="T95" fmla="*/ 97 h 112"/>
                <a:gd name="T96" fmla="*/ 213 w 228"/>
                <a:gd name="T97" fmla="*/ 76 h 112"/>
                <a:gd name="T98" fmla="*/ 206 w 228"/>
                <a:gd name="T99" fmla="*/ 59 h 112"/>
                <a:gd name="T100" fmla="*/ 196 w 228"/>
                <a:gd name="T101" fmla="*/ 46 h 112"/>
                <a:gd name="T102" fmla="*/ 187 w 228"/>
                <a:gd name="T103" fmla="*/ 34 h 112"/>
                <a:gd name="T104" fmla="*/ 173 w 228"/>
                <a:gd name="T105" fmla="*/ 29 h 112"/>
                <a:gd name="T106" fmla="*/ 152 w 228"/>
                <a:gd name="T107" fmla="*/ 29 h 112"/>
                <a:gd name="T108" fmla="*/ 128 w 228"/>
                <a:gd name="T109" fmla="*/ 34 h 112"/>
                <a:gd name="T110" fmla="*/ 112 w 228"/>
                <a:gd name="T111" fmla="*/ 3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112">
                  <a:moveTo>
                    <a:pt x="112" y="38"/>
                  </a:moveTo>
                  <a:lnTo>
                    <a:pt x="103" y="31"/>
                  </a:lnTo>
                  <a:lnTo>
                    <a:pt x="95" y="23"/>
                  </a:lnTo>
                  <a:lnTo>
                    <a:pt x="88" y="17"/>
                  </a:lnTo>
                  <a:lnTo>
                    <a:pt x="78" y="12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7" y="90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32" y="101"/>
                  </a:lnTo>
                  <a:lnTo>
                    <a:pt x="38" y="105"/>
                  </a:lnTo>
                  <a:lnTo>
                    <a:pt x="44" y="107"/>
                  </a:lnTo>
                  <a:lnTo>
                    <a:pt x="51" y="110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1" y="110"/>
                  </a:lnTo>
                  <a:lnTo>
                    <a:pt x="63" y="110"/>
                  </a:lnTo>
                  <a:lnTo>
                    <a:pt x="67" y="109"/>
                  </a:lnTo>
                  <a:lnTo>
                    <a:pt x="69" y="107"/>
                  </a:lnTo>
                  <a:lnTo>
                    <a:pt x="72" y="105"/>
                  </a:lnTo>
                  <a:lnTo>
                    <a:pt x="74" y="103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80" y="95"/>
                  </a:lnTo>
                  <a:lnTo>
                    <a:pt x="78" y="95"/>
                  </a:lnTo>
                  <a:lnTo>
                    <a:pt x="76" y="91"/>
                  </a:lnTo>
                  <a:lnTo>
                    <a:pt x="72" y="91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3" y="91"/>
                  </a:lnTo>
                  <a:lnTo>
                    <a:pt x="57" y="91"/>
                  </a:lnTo>
                  <a:lnTo>
                    <a:pt x="55" y="90"/>
                  </a:lnTo>
                  <a:lnTo>
                    <a:pt x="51" y="90"/>
                  </a:lnTo>
                  <a:lnTo>
                    <a:pt x="50" y="88"/>
                  </a:lnTo>
                  <a:lnTo>
                    <a:pt x="44" y="88"/>
                  </a:lnTo>
                  <a:lnTo>
                    <a:pt x="42" y="86"/>
                  </a:lnTo>
                  <a:lnTo>
                    <a:pt x="40" y="82"/>
                  </a:lnTo>
                  <a:lnTo>
                    <a:pt x="38" y="78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6"/>
                  </a:lnTo>
                  <a:lnTo>
                    <a:pt x="46" y="42"/>
                  </a:lnTo>
                  <a:lnTo>
                    <a:pt x="51" y="40"/>
                  </a:lnTo>
                  <a:lnTo>
                    <a:pt x="57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4" y="38"/>
                  </a:lnTo>
                  <a:lnTo>
                    <a:pt x="80" y="40"/>
                  </a:lnTo>
                  <a:lnTo>
                    <a:pt x="84" y="44"/>
                  </a:lnTo>
                  <a:lnTo>
                    <a:pt x="90" y="48"/>
                  </a:lnTo>
                  <a:lnTo>
                    <a:pt x="93" y="55"/>
                  </a:lnTo>
                  <a:lnTo>
                    <a:pt x="95" y="65"/>
                  </a:lnTo>
                  <a:lnTo>
                    <a:pt x="99" y="74"/>
                  </a:lnTo>
                  <a:lnTo>
                    <a:pt x="99" y="88"/>
                  </a:lnTo>
                  <a:lnTo>
                    <a:pt x="116" y="84"/>
                  </a:lnTo>
                  <a:lnTo>
                    <a:pt x="129" y="82"/>
                  </a:lnTo>
                  <a:lnTo>
                    <a:pt x="143" y="82"/>
                  </a:lnTo>
                  <a:lnTo>
                    <a:pt x="156" y="84"/>
                  </a:lnTo>
                  <a:lnTo>
                    <a:pt x="166" y="84"/>
                  </a:lnTo>
                  <a:lnTo>
                    <a:pt x="175" y="88"/>
                  </a:lnTo>
                  <a:lnTo>
                    <a:pt x="183" y="88"/>
                  </a:lnTo>
                  <a:lnTo>
                    <a:pt x="190" y="91"/>
                  </a:lnTo>
                  <a:lnTo>
                    <a:pt x="196" y="93"/>
                  </a:lnTo>
                  <a:lnTo>
                    <a:pt x="202" y="95"/>
                  </a:lnTo>
                  <a:lnTo>
                    <a:pt x="207" y="99"/>
                  </a:lnTo>
                  <a:lnTo>
                    <a:pt x="213" y="101"/>
                  </a:lnTo>
                  <a:lnTo>
                    <a:pt x="217" y="105"/>
                  </a:lnTo>
                  <a:lnTo>
                    <a:pt x="221" y="107"/>
                  </a:lnTo>
                  <a:lnTo>
                    <a:pt x="225" y="109"/>
                  </a:lnTo>
                  <a:lnTo>
                    <a:pt x="228" y="110"/>
                  </a:lnTo>
                  <a:lnTo>
                    <a:pt x="223" y="97"/>
                  </a:lnTo>
                  <a:lnTo>
                    <a:pt x="219" y="88"/>
                  </a:lnTo>
                  <a:lnTo>
                    <a:pt x="213" y="76"/>
                  </a:lnTo>
                  <a:lnTo>
                    <a:pt x="209" y="69"/>
                  </a:lnTo>
                  <a:lnTo>
                    <a:pt x="206" y="59"/>
                  </a:lnTo>
                  <a:lnTo>
                    <a:pt x="202" y="52"/>
                  </a:lnTo>
                  <a:lnTo>
                    <a:pt x="196" y="46"/>
                  </a:lnTo>
                  <a:lnTo>
                    <a:pt x="192" y="40"/>
                  </a:lnTo>
                  <a:lnTo>
                    <a:pt x="187" y="34"/>
                  </a:lnTo>
                  <a:lnTo>
                    <a:pt x="181" y="33"/>
                  </a:lnTo>
                  <a:lnTo>
                    <a:pt x="173" y="29"/>
                  </a:lnTo>
                  <a:lnTo>
                    <a:pt x="164" y="29"/>
                  </a:lnTo>
                  <a:lnTo>
                    <a:pt x="152" y="29"/>
                  </a:lnTo>
                  <a:lnTo>
                    <a:pt x="141" y="31"/>
                  </a:lnTo>
                  <a:lnTo>
                    <a:pt x="128" y="34"/>
                  </a:lnTo>
                  <a:lnTo>
                    <a:pt x="112" y="38"/>
                  </a:lnTo>
                  <a:lnTo>
                    <a:pt x="112" y="38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>
              <a:off x="6384925" y="5083175"/>
              <a:ext cx="73025" cy="144462"/>
            </a:xfrm>
            <a:custGeom>
              <a:avLst/>
              <a:gdLst>
                <a:gd name="T0" fmla="*/ 91 w 91"/>
                <a:gd name="T1" fmla="*/ 162 h 181"/>
                <a:gd name="T2" fmla="*/ 87 w 91"/>
                <a:gd name="T3" fmla="*/ 150 h 181"/>
                <a:gd name="T4" fmla="*/ 87 w 91"/>
                <a:gd name="T5" fmla="*/ 137 h 181"/>
                <a:gd name="T6" fmla="*/ 86 w 91"/>
                <a:gd name="T7" fmla="*/ 127 h 181"/>
                <a:gd name="T8" fmla="*/ 84 w 91"/>
                <a:gd name="T9" fmla="*/ 114 h 181"/>
                <a:gd name="T10" fmla="*/ 84 w 91"/>
                <a:gd name="T11" fmla="*/ 105 h 181"/>
                <a:gd name="T12" fmla="*/ 80 w 91"/>
                <a:gd name="T13" fmla="*/ 93 h 181"/>
                <a:gd name="T14" fmla="*/ 78 w 91"/>
                <a:gd name="T15" fmla="*/ 82 h 181"/>
                <a:gd name="T16" fmla="*/ 74 w 91"/>
                <a:gd name="T17" fmla="*/ 68 h 181"/>
                <a:gd name="T18" fmla="*/ 68 w 91"/>
                <a:gd name="T19" fmla="*/ 59 h 181"/>
                <a:gd name="T20" fmla="*/ 63 w 91"/>
                <a:gd name="T21" fmla="*/ 49 h 181"/>
                <a:gd name="T22" fmla="*/ 57 w 91"/>
                <a:gd name="T23" fmla="*/ 42 h 181"/>
                <a:gd name="T24" fmla="*/ 51 w 91"/>
                <a:gd name="T25" fmla="*/ 34 h 181"/>
                <a:gd name="T26" fmla="*/ 44 w 91"/>
                <a:gd name="T27" fmla="*/ 25 h 181"/>
                <a:gd name="T28" fmla="*/ 34 w 91"/>
                <a:gd name="T29" fmla="*/ 17 h 181"/>
                <a:gd name="T30" fmla="*/ 27 w 91"/>
                <a:gd name="T31" fmla="*/ 9 h 181"/>
                <a:gd name="T32" fmla="*/ 19 w 91"/>
                <a:gd name="T33" fmla="*/ 2 h 181"/>
                <a:gd name="T34" fmla="*/ 15 w 91"/>
                <a:gd name="T35" fmla="*/ 0 h 181"/>
                <a:gd name="T36" fmla="*/ 9 w 91"/>
                <a:gd name="T37" fmla="*/ 2 h 181"/>
                <a:gd name="T38" fmla="*/ 6 w 91"/>
                <a:gd name="T39" fmla="*/ 2 h 181"/>
                <a:gd name="T40" fmla="*/ 2 w 91"/>
                <a:gd name="T41" fmla="*/ 7 h 181"/>
                <a:gd name="T42" fmla="*/ 0 w 91"/>
                <a:gd name="T43" fmla="*/ 11 h 181"/>
                <a:gd name="T44" fmla="*/ 0 w 91"/>
                <a:gd name="T45" fmla="*/ 15 h 181"/>
                <a:gd name="T46" fmla="*/ 2 w 91"/>
                <a:gd name="T47" fmla="*/ 21 h 181"/>
                <a:gd name="T48" fmla="*/ 8 w 91"/>
                <a:gd name="T49" fmla="*/ 25 h 181"/>
                <a:gd name="T50" fmla="*/ 15 w 91"/>
                <a:gd name="T51" fmla="*/ 32 h 181"/>
                <a:gd name="T52" fmla="*/ 21 w 91"/>
                <a:gd name="T53" fmla="*/ 40 h 181"/>
                <a:gd name="T54" fmla="*/ 25 w 91"/>
                <a:gd name="T55" fmla="*/ 47 h 181"/>
                <a:gd name="T56" fmla="*/ 30 w 91"/>
                <a:gd name="T57" fmla="*/ 53 h 181"/>
                <a:gd name="T58" fmla="*/ 34 w 91"/>
                <a:gd name="T59" fmla="*/ 61 h 181"/>
                <a:gd name="T60" fmla="*/ 38 w 91"/>
                <a:gd name="T61" fmla="*/ 68 h 181"/>
                <a:gd name="T62" fmla="*/ 42 w 91"/>
                <a:gd name="T63" fmla="*/ 80 h 181"/>
                <a:gd name="T64" fmla="*/ 46 w 91"/>
                <a:gd name="T65" fmla="*/ 91 h 181"/>
                <a:gd name="T66" fmla="*/ 49 w 91"/>
                <a:gd name="T67" fmla="*/ 103 h 181"/>
                <a:gd name="T68" fmla="*/ 51 w 91"/>
                <a:gd name="T69" fmla="*/ 114 h 181"/>
                <a:gd name="T70" fmla="*/ 57 w 91"/>
                <a:gd name="T71" fmla="*/ 124 h 181"/>
                <a:gd name="T72" fmla="*/ 61 w 91"/>
                <a:gd name="T73" fmla="*/ 133 h 181"/>
                <a:gd name="T74" fmla="*/ 65 w 91"/>
                <a:gd name="T75" fmla="*/ 143 h 181"/>
                <a:gd name="T76" fmla="*/ 68 w 91"/>
                <a:gd name="T77" fmla="*/ 154 h 181"/>
                <a:gd name="T78" fmla="*/ 72 w 91"/>
                <a:gd name="T79" fmla="*/ 165 h 181"/>
                <a:gd name="T80" fmla="*/ 74 w 91"/>
                <a:gd name="T81" fmla="*/ 173 h 181"/>
                <a:gd name="T82" fmla="*/ 76 w 91"/>
                <a:gd name="T83" fmla="*/ 177 h 181"/>
                <a:gd name="T84" fmla="*/ 82 w 91"/>
                <a:gd name="T85" fmla="*/ 181 h 181"/>
                <a:gd name="T86" fmla="*/ 87 w 91"/>
                <a:gd name="T87" fmla="*/ 179 h 181"/>
                <a:gd name="T88" fmla="*/ 91 w 91"/>
                <a:gd name="T89" fmla="*/ 173 h 181"/>
                <a:gd name="T90" fmla="*/ 91 w 91"/>
                <a:gd name="T91" fmla="*/ 169 h 181"/>
                <a:gd name="T92" fmla="*/ 91 w 91"/>
                <a:gd name="T93" fmla="*/ 16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181">
                  <a:moveTo>
                    <a:pt x="91" y="167"/>
                  </a:moveTo>
                  <a:lnTo>
                    <a:pt x="91" y="162"/>
                  </a:lnTo>
                  <a:lnTo>
                    <a:pt x="89" y="154"/>
                  </a:lnTo>
                  <a:lnTo>
                    <a:pt x="87" y="150"/>
                  </a:lnTo>
                  <a:lnTo>
                    <a:pt x="87" y="143"/>
                  </a:lnTo>
                  <a:lnTo>
                    <a:pt x="87" y="137"/>
                  </a:lnTo>
                  <a:lnTo>
                    <a:pt x="87" y="131"/>
                  </a:lnTo>
                  <a:lnTo>
                    <a:pt x="86" y="127"/>
                  </a:lnTo>
                  <a:lnTo>
                    <a:pt x="86" y="122"/>
                  </a:lnTo>
                  <a:lnTo>
                    <a:pt x="84" y="114"/>
                  </a:lnTo>
                  <a:lnTo>
                    <a:pt x="84" y="110"/>
                  </a:lnTo>
                  <a:lnTo>
                    <a:pt x="84" y="105"/>
                  </a:lnTo>
                  <a:lnTo>
                    <a:pt x="82" y="99"/>
                  </a:lnTo>
                  <a:lnTo>
                    <a:pt x="80" y="93"/>
                  </a:lnTo>
                  <a:lnTo>
                    <a:pt x="78" y="87"/>
                  </a:lnTo>
                  <a:lnTo>
                    <a:pt x="78" y="82"/>
                  </a:lnTo>
                  <a:lnTo>
                    <a:pt x="76" y="74"/>
                  </a:lnTo>
                  <a:lnTo>
                    <a:pt x="74" y="68"/>
                  </a:lnTo>
                  <a:lnTo>
                    <a:pt x="70" y="65"/>
                  </a:lnTo>
                  <a:lnTo>
                    <a:pt x="68" y="59"/>
                  </a:lnTo>
                  <a:lnTo>
                    <a:pt x="67" y="53"/>
                  </a:lnTo>
                  <a:lnTo>
                    <a:pt x="63" y="49"/>
                  </a:lnTo>
                  <a:lnTo>
                    <a:pt x="61" y="46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1" y="34"/>
                  </a:lnTo>
                  <a:lnTo>
                    <a:pt x="48" y="28"/>
                  </a:lnTo>
                  <a:lnTo>
                    <a:pt x="44" y="25"/>
                  </a:lnTo>
                  <a:lnTo>
                    <a:pt x="38" y="21"/>
                  </a:lnTo>
                  <a:lnTo>
                    <a:pt x="34" y="17"/>
                  </a:lnTo>
                  <a:lnTo>
                    <a:pt x="30" y="13"/>
                  </a:lnTo>
                  <a:lnTo>
                    <a:pt x="27" y="9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7" y="3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25" y="47"/>
                  </a:lnTo>
                  <a:lnTo>
                    <a:pt x="28" y="51"/>
                  </a:lnTo>
                  <a:lnTo>
                    <a:pt x="30" y="53"/>
                  </a:lnTo>
                  <a:lnTo>
                    <a:pt x="34" y="57"/>
                  </a:lnTo>
                  <a:lnTo>
                    <a:pt x="34" y="61"/>
                  </a:lnTo>
                  <a:lnTo>
                    <a:pt x="38" y="65"/>
                  </a:lnTo>
                  <a:lnTo>
                    <a:pt x="38" y="68"/>
                  </a:lnTo>
                  <a:lnTo>
                    <a:pt x="40" y="74"/>
                  </a:lnTo>
                  <a:lnTo>
                    <a:pt x="42" y="80"/>
                  </a:lnTo>
                  <a:lnTo>
                    <a:pt x="44" y="85"/>
                  </a:lnTo>
                  <a:lnTo>
                    <a:pt x="46" y="91"/>
                  </a:lnTo>
                  <a:lnTo>
                    <a:pt x="48" y="97"/>
                  </a:lnTo>
                  <a:lnTo>
                    <a:pt x="49" y="103"/>
                  </a:lnTo>
                  <a:lnTo>
                    <a:pt x="51" y="108"/>
                  </a:lnTo>
                  <a:lnTo>
                    <a:pt x="51" y="114"/>
                  </a:lnTo>
                  <a:lnTo>
                    <a:pt x="55" y="118"/>
                  </a:lnTo>
                  <a:lnTo>
                    <a:pt x="57" y="124"/>
                  </a:lnTo>
                  <a:lnTo>
                    <a:pt x="59" y="127"/>
                  </a:lnTo>
                  <a:lnTo>
                    <a:pt x="61" y="133"/>
                  </a:lnTo>
                  <a:lnTo>
                    <a:pt x="63" y="139"/>
                  </a:lnTo>
                  <a:lnTo>
                    <a:pt x="65" y="143"/>
                  </a:lnTo>
                  <a:lnTo>
                    <a:pt x="67" y="148"/>
                  </a:lnTo>
                  <a:lnTo>
                    <a:pt x="68" y="154"/>
                  </a:lnTo>
                  <a:lnTo>
                    <a:pt x="70" y="160"/>
                  </a:lnTo>
                  <a:lnTo>
                    <a:pt x="72" y="165"/>
                  </a:lnTo>
                  <a:lnTo>
                    <a:pt x="74" y="171"/>
                  </a:lnTo>
                  <a:lnTo>
                    <a:pt x="74" y="173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8" y="179"/>
                  </a:lnTo>
                  <a:lnTo>
                    <a:pt x="82" y="181"/>
                  </a:lnTo>
                  <a:lnTo>
                    <a:pt x="86" y="181"/>
                  </a:lnTo>
                  <a:lnTo>
                    <a:pt x="87" y="179"/>
                  </a:lnTo>
                  <a:lnTo>
                    <a:pt x="91" y="177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69"/>
                  </a:lnTo>
                  <a:lnTo>
                    <a:pt x="91" y="167"/>
                  </a:lnTo>
                  <a:lnTo>
                    <a:pt x="91" y="167"/>
                  </a:lnTo>
                  <a:close/>
                </a:path>
              </a:pathLst>
            </a:custGeom>
            <a:solidFill>
              <a:srgbClr val="FF6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>
              <a:off x="6402388" y="5083175"/>
              <a:ext cx="74613" cy="142875"/>
            </a:xfrm>
            <a:custGeom>
              <a:avLst/>
              <a:gdLst>
                <a:gd name="T0" fmla="*/ 91 w 93"/>
                <a:gd name="T1" fmla="*/ 160 h 179"/>
                <a:gd name="T2" fmla="*/ 87 w 93"/>
                <a:gd name="T3" fmla="*/ 148 h 179"/>
                <a:gd name="T4" fmla="*/ 87 w 93"/>
                <a:gd name="T5" fmla="*/ 137 h 179"/>
                <a:gd name="T6" fmla="*/ 83 w 93"/>
                <a:gd name="T7" fmla="*/ 125 h 179"/>
                <a:gd name="T8" fmla="*/ 82 w 93"/>
                <a:gd name="T9" fmla="*/ 114 h 179"/>
                <a:gd name="T10" fmla="*/ 82 w 93"/>
                <a:gd name="T11" fmla="*/ 105 h 179"/>
                <a:gd name="T12" fmla="*/ 78 w 93"/>
                <a:gd name="T13" fmla="*/ 93 h 179"/>
                <a:gd name="T14" fmla="*/ 76 w 93"/>
                <a:gd name="T15" fmla="*/ 82 h 179"/>
                <a:gd name="T16" fmla="*/ 74 w 93"/>
                <a:gd name="T17" fmla="*/ 68 h 179"/>
                <a:gd name="T18" fmla="*/ 68 w 93"/>
                <a:gd name="T19" fmla="*/ 57 h 179"/>
                <a:gd name="T20" fmla="*/ 63 w 93"/>
                <a:gd name="T21" fmla="*/ 47 h 179"/>
                <a:gd name="T22" fmla="*/ 57 w 93"/>
                <a:gd name="T23" fmla="*/ 40 h 179"/>
                <a:gd name="T24" fmla="*/ 49 w 93"/>
                <a:gd name="T25" fmla="*/ 32 h 179"/>
                <a:gd name="T26" fmla="*/ 42 w 93"/>
                <a:gd name="T27" fmla="*/ 25 h 179"/>
                <a:gd name="T28" fmla="*/ 34 w 93"/>
                <a:gd name="T29" fmla="*/ 15 h 179"/>
                <a:gd name="T30" fmla="*/ 25 w 93"/>
                <a:gd name="T31" fmla="*/ 7 h 179"/>
                <a:gd name="T32" fmla="*/ 19 w 93"/>
                <a:gd name="T33" fmla="*/ 2 h 179"/>
                <a:gd name="T34" fmla="*/ 15 w 93"/>
                <a:gd name="T35" fmla="*/ 0 h 179"/>
                <a:gd name="T36" fmla="*/ 9 w 93"/>
                <a:gd name="T37" fmla="*/ 0 h 179"/>
                <a:gd name="T38" fmla="*/ 5 w 93"/>
                <a:gd name="T39" fmla="*/ 2 h 179"/>
                <a:gd name="T40" fmla="*/ 2 w 93"/>
                <a:gd name="T41" fmla="*/ 7 h 179"/>
                <a:gd name="T42" fmla="*/ 0 w 93"/>
                <a:gd name="T43" fmla="*/ 13 h 179"/>
                <a:gd name="T44" fmla="*/ 2 w 93"/>
                <a:gd name="T45" fmla="*/ 19 h 179"/>
                <a:gd name="T46" fmla="*/ 7 w 93"/>
                <a:gd name="T47" fmla="*/ 25 h 179"/>
                <a:gd name="T48" fmla="*/ 15 w 93"/>
                <a:gd name="T49" fmla="*/ 32 h 179"/>
                <a:gd name="T50" fmla="*/ 21 w 93"/>
                <a:gd name="T51" fmla="*/ 38 h 179"/>
                <a:gd name="T52" fmla="*/ 25 w 93"/>
                <a:gd name="T53" fmla="*/ 47 h 179"/>
                <a:gd name="T54" fmla="*/ 30 w 93"/>
                <a:gd name="T55" fmla="*/ 53 h 179"/>
                <a:gd name="T56" fmla="*/ 34 w 93"/>
                <a:gd name="T57" fmla="*/ 61 h 179"/>
                <a:gd name="T58" fmla="*/ 38 w 93"/>
                <a:gd name="T59" fmla="*/ 68 h 179"/>
                <a:gd name="T60" fmla="*/ 42 w 93"/>
                <a:gd name="T61" fmla="*/ 78 h 179"/>
                <a:gd name="T62" fmla="*/ 45 w 93"/>
                <a:gd name="T63" fmla="*/ 89 h 179"/>
                <a:gd name="T64" fmla="*/ 47 w 93"/>
                <a:gd name="T65" fmla="*/ 101 h 179"/>
                <a:gd name="T66" fmla="*/ 51 w 93"/>
                <a:gd name="T67" fmla="*/ 112 h 179"/>
                <a:gd name="T68" fmla="*/ 55 w 93"/>
                <a:gd name="T69" fmla="*/ 124 h 179"/>
                <a:gd name="T70" fmla="*/ 61 w 93"/>
                <a:gd name="T71" fmla="*/ 131 h 179"/>
                <a:gd name="T72" fmla="*/ 64 w 93"/>
                <a:gd name="T73" fmla="*/ 143 h 179"/>
                <a:gd name="T74" fmla="*/ 68 w 93"/>
                <a:gd name="T75" fmla="*/ 154 h 179"/>
                <a:gd name="T76" fmla="*/ 70 w 93"/>
                <a:gd name="T77" fmla="*/ 165 h 179"/>
                <a:gd name="T78" fmla="*/ 74 w 93"/>
                <a:gd name="T79" fmla="*/ 177 h 179"/>
                <a:gd name="T80" fmla="*/ 82 w 93"/>
                <a:gd name="T81" fmla="*/ 179 h 179"/>
                <a:gd name="T82" fmla="*/ 87 w 93"/>
                <a:gd name="T83" fmla="*/ 177 h 179"/>
                <a:gd name="T84" fmla="*/ 91 w 93"/>
                <a:gd name="T85" fmla="*/ 171 h 179"/>
                <a:gd name="T86" fmla="*/ 91 w 93"/>
                <a:gd name="T87" fmla="*/ 167 h 179"/>
                <a:gd name="T88" fmla="*/ 93 w 93"/>
                <a:gd name="T89" fmla="*/ 16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179">
                  <a:moveTo>
                    <a:pt x="93" y="167"/>
                  </a:moveTo>
                  <a:lnTo>
                    <a:pt x="91" y="160"/>
                  </a:lnTo>
                  <a:lnTo>
                    <a:pt x="89" y="154"/>
                  </a:lnTo>
                  <a:lnTo>
                    <a:pt x="87" y="148"/>
                  </a:lnTo>
                  <a:lnTo>
                    <a:pt x="87" y="143"/>
                  </a:lnTo>
                  <a:lnTo>
                    <a:pt x="87" y="137"/>
                  </a:lnTo>
                  <a:lnTo>
                    <a:pt x="85" y="131"/>
                  </a:lnTo>
                  <a:lnTo>
                    <a:pt x="83" y="125"/>
                  </a:lnTo>
                  <a:lnTo>
                    <a:pt x="83" y="122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82" y="105"/>
                  </a:lnTo>
                  <a:lnTo>
                    <a:pt x="80" y="99"/>
                  </a:lnTo>
                  <a:lnTo>
                    <a:pt x="78" y="93"/>
                  </a:lnTo>
                  <a:lnTo>
                    <a:pt x="78" y="87"/>
                  </a:lnTo>
                  <a:lnTo>
                    <a:pt x="76" y="82"/>
                  </a:lnTo>
                  <a:lnTo>
                    <a:pt x="74" y="74"/>
                  </a:lnTo>
                  <a:lnTo>
                    <a:pt x="74" y="68"/>
                  </a:lnTo>
                  <a:lnTo>
                    <a:pt x="70" y="63"/>
                  </a:lnTo>
                  <a:lnTo>
                    <a:pt x="68" y="57"/>
                  </a:lnTo>
                  <a:lnTo>
                    <a:pt x="64" y="53"/>
                  </a:lnTo>
                  <a:lnTo>
                    <a:pt x="63" y="47"/>
                  </a:lnTo>
                  <a:lnTo>
                    <a:pt x="61" y="44"/>
                  </a:lnTo>
                  <a:lnTo>
                    <a:pt x="57" y="40"/>
                  </a:lnTo>
                  <a:lnTo>
                    <a:pt x="53" y="36"/>
                  </a:lnTo>
                  <a:lnTo>
                    <a:pt x="49" y="32"/>
                  </a:lnTo>
                  <a:lnTo>
                    <a:pt x="45" y="28"/>
                  </a:lnTo>
                  <a:lnTo>
                    <a:pt x="42" y="25"/>
                  </a:lnTo>
                  <a:lnTo>
                    <a:pt x="38" y="21"/>
                  </a:lnTo>
                  <a:lnTo>
                    <a:pt x="34" y="15"/>
                  </a:lnTo>
                  <a:lnTo>
                    <a:pt x="28" y="13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7" y="36"/>
                  </a:lnTo>
                  <a:lnTo>
                    <a:pt x="21" y="38"/>
                  </a:lnTo>
                  <a:lnTo>
                    <a:pt x="23" y="42"/>
                  </a:lnTo>
                  <a:lnTo>
                    <a:pt x="25" y="47"/>
                  </a:lnTo>
                  <a:lnTo>
                    <a:pt x="28" y="51"/>
                  </a:lnTo>
                  <a:lnTo>
                    <a:pt x="30" y="53"/>
                  </a:lnTo>
                  <a:lnTo>
                    <a:pt x="32" y="57"/>
                  </a:lnTo>
                  <a:lnTo>
                    <a:pt x="34" y="61"/>
                  </a:lnTo>
                  <a:lnTo>
                    <a:pt x="36" y="65"/>
                  </a:lnTo>
                  <a:lnTo>
                    <a:pt x="38" y="68"/>
                  </a:lnTo>
                  <a:lnTo>
                    <a:pt x="40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5" y="89"/>
                  </a:lnTo>
                  <a:lnTo>
                    <a:pt x="47" y="97"/>
                  </a:lnTo>
                  <a:lnTo>
                    <a:pt x="47" y="101"/>
                  </a:lnTo>
                  <a:lnTo>
                    <a:pt x="51" y="106"/>
                  </a:lnTo>
                  <a:lnTo>
                    <a:pt x="51" y="112"/>
                  </a:lnTo>
                  <a:lnTo>
                    <a:pt x="55" y="118"/>
                  </a:lnTo>
                  <a:lnTo>
                    <a:pt x="55" y="124"/>
                  </a:lnTo>
                  <a:lnTo>
                    <a:pt x="59" y="127"/>
                  </a:lnTo>
                  <a:lnTo>
                    <a:pt x="61" y="131"/>
                  </a:lnTo>
                  <a:lnTo>
                    <a:pt x="63" y="137"/>
                  </a:lnTo>
                  <a:lnTo>
                    <a:pt x="64" y="143"/>
                  </a:lnTo>
                  <a:lnTo>
                    <a:pt x="66" y="148"/>
                  </a:lnTo>
                  <a:lnTo>
                    <a:pt x="68" y="154"/>
                  </a:lnTo>
                  <a:lnTo>
                    <a:pt x="68" y="160"/>
                  </a:lnTo>
                  <a:lnTo>
                    <a:pt x="70" y="165"/>
                  </a:lnTo>
                  <a:lnTo>
                    <a:pt x="74" y="171"/>
                  </a:lnTo>
                  <a:lnTo>
                    <a:pt x="74" y="177"/>
                  </a:lnTo>
                  <a:lnTo>
                    <a:pt x="78" y="177"/>
                  </a:lnTo>
                  <a:lnTo>
                    <a:pt x="82" y="179"/>
                  </a:lnTo>
                  <a:lnTo>
                    <a:pt x="85" y="179"/>
                  </a:lnTo>
                  <a:lnTo>
                    <a:pt x="87" y="177"/>
                  </a:lnTo>
                  <a:lnTo>
                    <a:pt x="91" y="175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1" y="167"/>
                  </a:lnTo>
                  <a:lnTo>
                    <a:pt x="93" y="167"/>
                  </a:lnTo>
                  <a:lnTo>
                    <a:pt x="93" y="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5783263" y="4583113"/>
              <a:ext cx="184150" cy="301625"/>
            </a:xfrm>
            <a:custGeom>
              <a:avLst/>
              <a:gdLst>
                <a:gd name="T0" fmla="*/ 198 w 232"/>
                <a:gd name="T1" fmla="*/ 18 h 381"/>
                <a:gd name="T2" fmla="*/ 173 w 232"/>
                <a:gd name="T3" fmla="*/ 42 h 381"/>
                <a:gd name="T4" fmla="*/ 150 w 232"/>
                <a:gd name="T5" fmla="*/ 69 h 381"/>
                <a:gd name="T6" fmla="*/ 127 w 232"/>
                <a:gd name="T7" fmla="*/ 92 h 381"/>
                <a:gd name="T8" fmla="*/ 110 w 232"/>
                <a:gd name="T9" fmla="*/ 116 h 381"/>
                <a:gd name="T10" fmla="*/ 91 w 232"/>
                <a:gd name="T11" fmla="*/ 141 h 381"/>
                <a:gd name="T12" fmla="*/ 76 w 232"/>
                <a:gd name="T13" fmla="*/ 172 h 381"/>
                <a:gd name="T14" fmla="*/ 62 w 232"/>
                <a:gd name="T15" fmla="*/ 202 h 381"/>
                <a:gd name="T16" fmla="*/ 53 w 232"/>
                <a:gd name="T17" fmla="*/ 232 h 381"/>
                <a:gd name="T18" fmla="*/ 47 w 232"/>
                <a:gd name="T19" fmla="*/ 251 h 381"/>
                <a:gd name="T20" fmla="*/ 42 w 232"/>
                <a:gd name="T21" fmla="*/ 269 h 381"/>
                <a:gd name="T22" fmla="*/ 36 w 232"/>
                <a:gd name="T23" fmla="*/ 288 h 381"/>
                <a:gd name="T24" fmla="*/ 30 w 232"/>
                <a:gd name="T25" fmla="*/ 305 h 381"/>
                <a:gd name="T26" fmla="*/ 24 w 232"/>
                <a:gd name="T27" fmla="*/ 320 h 381"/>
                <a:gd name="T28" fmla="*/ 15 w 232"/>
                <a:gd name="T29" fmla="*/ 337 h 381"/>
                <a:gd name="T30" fmla="*/ 7 w 232"/>
                <a:gd name="T31" fmla="*/ 356 h 381"/>
                <a:gd name="T32" fmla="*/ 0 w 232"/>
                <a:gd name="T33" fmla="*/ 367 h 381"/>
                <a:gd name="T34" fmla="*/ 0 w 232"/>
                <a:gd name="T35" fmla="*/ 371 h 381"/>
                <a:gd name="T36" fmla="*/ 2 w 232"/>
                <a:gd name="T37" fmla="*/ 377 h 381"/>
                <a:gd name="T38" fmla="*/ 9 w 232"/>
                <a:gd name="T39" fmla="*/ 381 h 381"/>
                <a:gd name="T40" fmla="*/ 17 w 232"/>
                <a:gd name="T41" fmla="*/ 381 h 381"/>
                <a:gd name="T42" fmla="*/ 26 w 232"/>
                <a:gd name="T43" fmla="*/ 367 h 381"/>
                <a:gd name="T44" fmla="*/ 38 w 232"/>
                <a:gd name="T45" fmla="*/ 345 h 381"/>
                <a:gd name="T46" fmla="*/ 49 w 232"/>
                <a:gd name="T47" fmla="*/ 324 h 381"/>
                <a:gd name="T48" fmla="*/ 59 w 232"/>
                <a:gd name="T49" fmla="*/ 301 h 381"/>
                <a:gd name="T50" fmla="*/ 68 w 232"/>
                <a:gd name="T51" fmla="*/ 280 h 381"/>
                <a:gd name="T52" fmla="*/ 78 w 232"/>
                <a:gd name="T53" fmla="*/ 257 h 381"/>
                <a:gd name="T54" fmla="*/ 87 w 232"/>
                <a:gd name="T55" fmla="*/ 234 h 381"/>
                <a:gd name="T56" fmla="*/ 95 w 232"/>
                <a:gd name="T57" fmla="*/ 212 h 381"/>
                <a:gd name="T58" fmla="*/ 104 w 232"/>
                <a:gd name="T59" fmla="*/ 185 h 381"/>
                <a:gd name="T60" fmla="*/ 116 w 232"/>
                <a:gd name="T61" fmla="*/ 156 h 381"/>
                <a:gd name="T62" fmla="*/ 127 w 232"/>
                <a:gd name="T63" fmla="*/ 132 h 381"/>
                <a:gd name="T64" fmla="*/ 141 w 232"/>
                <a:gd name="T65" fmla="*/ 113 h 381"/>
                <a:gd name="T66" fmla="*/ 156 w 232"/>
                <a:gd name="T67" fmla="*/ 94 h 381"/>
                <a:gd name="T68" fmla="*/ 171 w 232"/>
                <a:gd name="T69" fmla="*/ 75 h 381"/>
                <a:gd name="T70" fmla="*/ 192 w 232"/>
                <a:gd name="T71" fmla="*/ 56 h 381"/>
                <a:gd name="T72" fmla="*/ 217 w 232"/>
                <a:gd name="T73" fmla="*/ 33 h 381"/>
                <a:gd name="T74" fmla="*/ 230 w 232"/>
                <a:gd name="T75" fmla="*/ 16 h 381"/>
                <a:gd name="T76" fmla="*/ 230 w 232"/>
                <a:gd name="T77" fmla="*/ 6 h 381"/>
                <a:gd name="T78" fmla="*/ 224 w 232"/>
                <a:gd name="T79" fmla="*/ 2 h 381"/>
                <a:gd name="T80" fmla="*/ 217 w 232"/>
                <a:gd name="T81" fmla="*/ 2 h 381"/>
                <a:gd name="T82" fmla="*/ 213 w 232"/>
                <a:gd name="T83" fmla="*/ 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381">
                  <a:moveTo>
                    <a:pt x="213" y="4"/>
                  </a:moveTo>
                  <a:lnTo>
                    <a:pt x="198" y="18"/>
                  </a:lnTo>
                  <a:lnTo>
                    <a:pt x="184" y="31"/>
                  </a:lnTo>
                  <a:lnTo>
                    <a:pt x="173" y="42"/>
                  </a:lnTo>
                  <a:lnTo>
                    <a:pt x="161" y="56"/>
                  </a:lnTo>
                  <a:lnTo>
                    <a:pt x="150" y="69"/>
                  </a:lnTo>
                  <a:lnTo>
                    <a:pt x="139" y="80"/>
                  </a:lnTo>
                  <a:lnTo>
                    <a:pt x="127" y="92"/>
                  </a:lnTo>
                  <a:lnTo>
                    <a:pt x="118" y="105"/>
                  </a:lnTo>
                  <a:lnTo>
                    <a:pt x="110" y="116"/>
                  </a:lnTo>
                  <a:lnTo>
                    <a:pt x="101" y="130"/>
                  </a:lnTo>
                  <a:lnTo>
                    <a:pt x="91" y="141"/>
                  </a:lnTo>
                  <a:lnTo>
                    <a:pt x="83" y="156"/>
                  </a:lnTo>
                  <a:lnTo>
                    <a:pt x="76" y="172"/>
                  </a:lnTo>
                  <a:lnTo>
                    <a:pt x="70" y="187"/>
                  </a:lnTo>
                  <a:lnTo>
                    <a:pt x="62" y="202"/>
                  </a:lnTo>
                  <a:lnTo>
                    <a:pt x="57" y="221"/>
                  </a:lnTo>
                  <a:lnTo>
                    <a:pt x="53" y="232"/>
                  </a:lnTo>
                  <a:lnTo>
                    <a:pt x="51" y="242"/>
                  </a:lnTo>
                  <a:lnTo>
                    <a:pt x="47" y="251"/>
                  </a:lnTo>
                  <a:lnTo>
                    <a:pt x="43" y="261"/>
                  </a:lnTo>
                  <a:lnTo>
                    <a:pt x="42" y="269"/>
                  </a:lnTo>
                  <a:lnTo>
                    <a:pt x="38" y="278"/>
                  </a:lnTo>
                  <a:lnTo>
                    <a:pt x="36" y="288"/>
                  </a:lnTo>
                  <a:lnTo>
                    <a:pt x="34" y="295"/>
                  </a:lnTo>
                  <a:lnTo>
                    <a:pt x="30" y="305"/>
                  </a:lnTo>
                  <a:lnTo>
                    <a:pt x="28" y="312"/>
                  </a:lnTo>
                  <a:lnTo>
                    <a:pt x="24" y="320"/>
                  </a:lnTo>
                  <a:lnTo>
                    <a:pt x="21" y="329"/>
                  </a:lnTo>
                  <a:lnTo>
                    <a:pt x="15" y="337"/>
                  </a:lnTo>
                  <a:lnTo>
                    <a:pt x="11" y="347"/>
                  </a:lnTo>
                  <a:lnTo>
                    <a:pt x="7" y="356"/>
                  </a:lnTo>
                  <a:lnTo>
                    <a:pt x="2" y="366"/>
                  </a:lnTo>
                  <a:lnTo>
                    <a:pt x="0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0" y="375"/>
                  </a:lnTo>
                  <a:lnTo>
                    <a:pt x="2" y="377"/>
                  </a:lnTo>
                  <a:lnTo>
                    <a:pt x="5" y="381"/>
                  </a:lnTo>
                  <a:lnTo>
                    <a:pt x="9" y="381"/>
                  </a:lnTo>
                  <a:lnTo>
                    <a:pt x="13" y="381"/>
                  </a:lnTo>
                  <a:lnTo>
                    <a:pt x="17" y="381"/>
                  </a:lnTo>
                  <a:lnTo>
                    <a:pt x="21" y="377"/>
                  </a:lnTo>
                  <a:lnTo>
                    <a:pt x="26" y="367"/>
                  </a:lnTo>
                  <a:lnTo>
                    <a:pt x="32" y="356"/>
                  </a:lnTo>
                  <a:lnTo>
                    <a:pt x="38" y="345"/>
                  </a:lnTo>
                  <a:lnTo>
                    <a:pt x="43" y="335"/>
                  </a:lnTo>
                  <a:lnTo>
                    <a:pt x="49" y="324"/>
                  </a:lnTo>
                  <a:lnTo>
                    <a:pt x="55" y="314"/>
                  </a:lnTo>
                  <a:lnTo>
                    <a:pt x="59" y="301"/>
                  </a:lnTo>
                  <a:lnTo>
                    <a:pt x="64" y="291"/>
                  </a:lnTo>
                  <a:lnTo>
                    <a:pt x="68" y="280"/>
                  </a:lnTo>
                  <a:lnTo>
                    <a:pt x="74" y="269"/>
                  </a:lnTo>
                  <a:lnTo>
                    <a:pt x="78" y="257"/>
                  </a:lnTo>
                  <a:lnTo>
                    <a:pt x="83" y="246"/>
                  </a:lnTo>
                  <a:lnTo>
                    <a:pt x="87" y="234"/>
                  </a:lnTo>
                  <a:lnTo>
                    <a:pt x="91" y="225"/>
                  </a:lnTo>
                  <a:lnTo>
                    <a:pt x="95" y="212"/>
                  </a:lnTo>
                  <a:lnTo>
                    <a:pt x="99" y="202"/>
                  </a:lnTo>
                  <a:lnTo>
                    <a:pt x="104" y="185"/>
                  </a:lnTo>
                  <a:lnTo>
                    <a:pt x="110" y="170"/>
                  </a:lnTo>
                  <a:lnTo>
                    <a:pt x="116" y="156"/>
                  </a:lnTo>
                  <a:lnTo>
                    <a:pt x="121" y="145"/>
                  </a:lnTo>
                  <a:lnTo>
                    <a:pt x="127" y="132"/>
                  </a:lnTo>
                  <a:lnTo>
                    <a:pt x="135" y="122"/>
                  </a:lnTo>
                  <a:lnTo>
                    <a:pt x="141" y="113"/>
                  </a:lnTo>
                  <a:lnTo>
                    <a:pt x="148" y="103"/>
                  </a:lnTo>
                  <a:lnTo>
                    <a:pt x="156" y="94"/>
                  </a:lnTo>
                  <a:lnTo>
                    <a:pt x="163" y="84"/>
                  </a:lnTo>
                  <a:lnTo>
                    <a:pt x="171" y="75"/>
                  </a:lnTo>
                  <a:lnTo>
                    <a:pt x="182" y="65"/>
                  </a:lnTo>
                  <a:lnTo>
                    <a:pt x="192" y="56"/>
                  </a:lnTo>
                  <a:lnTo>
                    <a:pt x="203" y="44"/>
                  </a:lnTo>
                  <a:lnTo>
                    <a:pt x="217" y="33"/>
                  </a:lnTo>
                  <a:lnTo>
                    <a:pt x="230" y="19"/>
                  </a:lnTo>
                  <a:lnTo>
                    <a:pt x="230" y="16"/>
                  </a:lnTo>
                  <a:lnTo>
                    <a:pt x="232" y="12"/>
                  </a:lnTo>
                  <a:lnTo>
                    <a:pt x="230" y="6"/>
                  </a:lnTo>
                  <a:lnTo>
                    <a:pt x="228" y="4"/>
                  </a:lnTo>
                  <a:lnTo>
                    <a:pt x="224" y="2"/>
                  </a:lnTo>
                  <a:lnTo>
                    <a:pt x="220" y="0"/>
                  </a:lnTo>
                  <a:lnTo>
                    <a:pt x="217" y="2"/>
                  </a:lnTo>
                  <a:lnTo>
                    <a:pt x="213" y="4"/>
                  </a:lnTo>
                  <a:lnTo>
                    <a:pt x="21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8"/>
            <p:cNvSpPr>
              <a:spLocks/>
            </p:cNvSpPr>
            <p:nvPr/>
          </p:nvSpPr>
          <p:spPr bwMode="auto">
            <a:xfrm>
              <a:off x="5997575" y="4164013"/>
              <a:ext cx="122238" cy="392112"/>
            </a:xfrm>
            <a:custGeom>
              <a:avLst/>
              <a:gdLst>
                <a:gd name="T0" fmla="*/ 125 w 154"/>
                <a:gd name="T1" fmla="*/ 34 h 492"/>
                <a:gd name="T2" fmla="*/ 108 w 154"/>
                <a:gd name="T3" fmla="*/ 76 h 492"/>
                <a:gd name="T4" fmla="*/ 93 w 154"/>
                <a:gd name="T5" fmla="*/ 114 h 492"/>
                <a:gd name="T6" fmla="*/ 80 w 154"/>
                <a:gd name="T7" fmla="*/ 150 h 492"/>
                <a:gd name="T8" fmla="*/ 66 w 154"/>
                <a:gd name="T9" fmla="*/ 186 h 492"/>
                <a:gd name="T10" fmla="*/ 55 w 154"/>
                <a:gd name="T11" fmla="*/ 220 h 492"/>
                <a:gd name="T12" fmla="*/ 44 w 154"/>
                <a:gd name="T13" fmla="*/ 258 h 492"/>
                <a:gd name="T14" fmla="*/ 28 w 154"/>
                <a:gd name="T15" fmla="*/ 300 h 492"/>
                <a:gd name="T16" fmla="*/ 17 w 154"/>
                <a:gd name="T17" fmla="*/ 336 h 492"/>
                <a:gd name="T18" fmla="*/ 9 w 154"/>
                <a:gd name="T19" fmla="*/ 357 h 492"/>
                <a:gd name="T20" fmla="*/ 4 w 154"/>
                <a:gd name="T21" fmla="*/ 376 h 492"/>
                <a:gd name="T22" fmla="*/ 2 w 154"/>
                <a:gd name="T23" fmla="*/ 397 h 492"/>
                <a:gd name="T24" fmla="*/ 0 w 154"/>
                <a:gd name="T25" fmla="*/ 416 h 492"/>
                <a:gd name="T26" fmla="*/ 2 w 154"/>
                <a:gd name="T27" fmla="*/ 437 h 492"/>
                <a:gd name="T28" fmla="*/ 6 w 154"/>
                <a:gd name="T29" fmla="*/ 456 h 492"/>
                <a:gd name="T30" fmla="*/ 13 w 154"/>
                <a:gd name="T31" fmla="*/ 479 h 492"/>
                <a:gd name="T32" fmla="*/ 19 w 154"/>
                <a:gd name="T33" fmla="*/ 492 h 492"/>
                <a:gd name="T34" fmla="*/ 23 w 154"/>
                <a:gd name="T35" fmla="*/ 492 h 492"/>
                <a:gd name="T36" fmla="*/ 28 w 154"/>
                <a:gd name="T37" fmla="*/ 492 h 492"/>
                <a:gd name="T38" fmla="*/ 30 w 154"/>
                <a:gd name="T39" fmla="*/ 488 h 492"/>
                <a:gd name="T40" fmla="*/ 27 w 154"/>
                <a:gd name="T41" fmla="*/ 475 h 492"/>
                <a:gd name="T42" fmla="*/ 23 w 154"/>
                <a:gd name="T43" fmla="*/ 454 h 492"/>
                <a:gd name="T44" fmla="*/ 23 w 154"/>
                <a:gd name="T45" fmla="*/ 437 h 492"/>
                <a:gd name="T46" fmla="*/ 25 w 154"/>
                <a:gd name="T47" fmla="*/ 418 h 492"/>
                <a:gd name="T48" fmla="*/ 28 w 154"/>
                <a:gd name="T49" fmla="*/ 401 h 492"/>
                <a:gd name="T50" fmla="*/ 36 w 154"/>
                <a:gd name="T51" fmla="*/ 382 h 492"/>
                <a:gd name="T52" fmla="*/ 42 w 154"/>
                <a:gd name="T53" fmla="*/ 365 h 492"/>
                <a:gd name="T54" fmla="*/ 49 w 154"/>
                <a:gd name="T55" fmla="*/ 346 h 492"/>
                <a:gd name="T56" fmla="*/ 61 w 154"/>
                <a:gd name="T57" fmla="*/ 311 h 492"/>
                <a:gd name="T58" fmla="*/ 74 w 154"/>
                <a:gd name="T59" fmla="*/ 266 h 492"/>
                <a:gd name="T60" fmla="*/ 84 w 154"/>
                <a:gd name="T61" fmla="*/ 226 h 492"/>
                <a:gd name="T62" fmla="*/ 95 w 154"/>
                <a:gd name="T63" fmla="*/ 188 h 492"/>
                <a:gd name="T64" fmla="*/ 105 w 154"/>
                <a:gd name="T65" fmla="*/ 150 h 492"/>
                <a:gd name="T66" fmla="*/ 116 w 154"/>
                <a:gd name="T67" fmla="*/ 112 h 492"/>
                <a:gd name="T68" fmla="*/ 127 w 154"/>
                <a:gd name="T69" fmla="*/ 72 h 492"/>
                <a:gd name="T70" fmla="*/ 144 w 154"/>
                <a:gd name="T71" fmla="*/ 28 h 492"/>
                <a:gd name="T72" fmla="*/ 154 w 154"/>
                <a:gd name="T73" fmla="*/ 1 h 492"/>
                <a:gd name="T74" fmla="*/ 150 w 154"/>
                <a:gd name="T75" fmla="*/ 0 h 492"/>
                <a:gd name="T76" fmla="*/ 144 w 154"/>
                <a:gd name="T77" fmla="*/ 3 h 492"/>
                <a:gd name="T78" fmla="*/ 137 w 154"/>
                <a:gd name="T79" fmla="*/ 7 h 492"/>
                <a:gd name="T80" fmla="*/ 137 w 154"/>
                <a:gd name="T81" fmla="*/ 1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492">
                  <a:moveTo>
                    <a:pt x="137" y="11"/>
                  </a:moveTo>
                  <a:lnTo>
                    <a:pt x="125" y="34"/>
                  </a:lnTo>
                  <a:lnTo>
                    <a:pt x="116" y="57"/>
                  </a:lnTo>
                  <a:lnTo>
                    <a:pt x="108" y="76"/>
                  </a:lnTo>
                  <a:lnTo>
                    <a:pt x="101" y="97"/>
                  </a:lnTo>
                  <a:lnTo>
                    <a:pt x="93" y="114"/>
                  </a:lnTo>
                  <a:lnTo>
                    <a:pt x="85" y="131"/>
                  </a:lnTo>
                  <a:lnTo>
                    <a:pt x="80" y="150"/>
                  </a:lnTo>
                  <a:lnTo>
                    <a:pt x="74" y="167"/>
                  </a:lnTo>
                  <a:lnTo>
                    <a:pt x="66" y="186"/>
                  </a:lnTo>
                  <a:lnTo>
                    <a:pt x="63" y="203"/>
                  </a:lnTo>
                  <a:lnTo>
                    <a:pt x="55" y="220"/>
                  </a:lnTo>
                  <a:lnTo>
                    <a:pt x="49" y="239"/>
                  </a:lnTo>
                  <a:lnTo>
                    <a:pt x="44" y="258"/>
                  </a:lnTo>
                  <a:lnTo>
                    <a:pt x="36" y="279"/>
                  </a:lnTo>
                  <a:lnTo>
                    <a:pt x="28" y="300"/>
                  </a:lnTo>
                  <a:lnTo>
                    <a:pt x="21" y="325"/>
                  </a:lnTo>
                  <a:lnTo>
                    <a:pt x="17" y="336"/>
                  </a:lnTo>
                  <a:lnTo>
                    <a:pt x="13" y="346"/>
                  </a:lnTo>
                  <a:lnTo>
                    <a:pt x="9" y="357"/>
                  </a:lnTo>
                  <a:lnTo>
                    <a:pt x="7" y="369"/>
                  </a:lnTo>
                  <a:lnTo>
                    <a:pt x="4" y="376"/>
                  </a:lnTo>
                  <a:lnTo>
                    <a:pt x="4" y="388"/>
                  </a:lnTo>
                  <a:lnTo>
                    <a:pt x="2" y="397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0" y="426"/>
                  </a:lnTo>
                  <a:lnTo>
                    <a:pt x="2" y="437"/>
                  </a:lnTo>
                  <a:lnTo>
                    <a:pt x="4" y="447"/>
                  </a:lnTo>
                  <a:lnTo>
                    <a:pt x="6" y="456"/>
                  </a:lnTo>
                  <a:lnTo>
                    <a:pt x="9" y="467"/>
                  </a:lnTo>
                  <a:lnTo>
                    <a:pt x="13" y="479"/>
                  </a:lnTo>
                  <a:lnTo>
                    <a:pt x="17" y="488"/>
                  </a:lnTo>
                  <a:lnTo>
                    <a:pt x="19" y="492"/>
                  </a:lnTo>
                  <a:lnTo>
                    <a:pt x="21" y="492"/>
                  </a:lnTo>
                  <a:lnTo>
                    <a:pt x="23" y="492"/>
                  </a:lnTo>
                  <a:lnTo>
                    <a:pt x="27" y="492"/>
                  </a:lnTo>
                  <a:lnTo>
                    <a:pt x="28" y="492"/>
                  </a:lnTo>
                  <a:lnTo>
                    <a:pt x="30" y="490"/>
                  </a:lnTo>
                  <a:lnTo>
                    <a:pt x="30" y="488"/>
                  </a:lnTo>
                  <a:lnTo>
                    <a:pt x="30" y="485"/>
                  </a:lnTo>
                  <a:lnTo>
                    <a:pt x="27" y="475"/>
                  </a:lnTo>
                  <a:lnTo>
                    <a:pt x="23" y="466"/>
                  </a:lnTo>
                  <a:lnTo>
                    <a:pt x="23" y="454"/>
                  </a:lnTo>
                  <a:lnTo>
                    <a:pt x="23" y="447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5" y="418"/>
                  </a:lnTo>
                  <a:lnTo>
                    <a:pt x="27" y="410"/>
                  </a:lnTo>
                  <a:lnTo>
                    <a:pt x="28" y="401"/>
                  </a:lnTo>
                  <a:lnTo>
                    <a:pt x="32" y="391"/>
                  </a:lnTo>
                  <a:lnTo>
                    <a:pt x="36" y="382"/>
                  </a:lnTo>
                  <a:lnTo>
                    <a:pt x="40" y="374"/>
                  </a:lnTo>
                  <a:lnTo>
                    <a:pt x="42" y="365"/>
                  </a:lnTo>
                  <a:lnTo>
                    <a:pt x="46" y="355"/>
                  </a:lnTo>
                  <a:lnTo>
                    <a:pt x="49" y="346"/>
                  </a:lnTo>
                  <a:lnTo>
                    <a:pt x="53" y="334"/>
                  </a:lnTo>
                  <a:lnTo>
                    <a:pt x="61" y="311"/>
                  </a:lnTo>
                  <a:lnTo>
                    <a:pt x="68" y="289"/>
                  </a:lnTo>
                  <a:lnTo>
                    <a:pt x="74" y="266"/>
                  </a:lnTo>
                  <a:lnTo>
                    <a:pt x="80" y="247"/>
                  </a:lnTo>
                  <a:lnTo>
                    <a:pt x="84" y="226"/>
                  </a:lnTo>
                  <a:lnTo>
                    <a:pt x="89" y="207"/>
                  </a:lnTo>
                  <a:lnTo>
                    <a:pt x="95" y="188"/>
                  </a:lnTo>
                  <a:lnTo>
                    <a:pt x="101" y="169"/>
                  </a:lnTo>
                  <a:lnTo>
                    <a:pt x="105" y="150"/>
                  </a:lnTo>
                  <a:lnTo>
                    <a:pt x="110" y="131"/>
                  </a:lnTo>
                  <a:lnTo>
                    <a:pt x="116" y="112"/>
                  </a:lnTo>
                  <a:lnTo>
                    <a:pt x="122" y="91"/>
                  </a:lnTo>
                  <a:lnTo>
                    <a:pt x="127" y="72"/>
                  </a:lnTo>
                  <a:lnTo>
                    <a:pt x="135" y="51"/>
                  </a:lnTo>
                  <a:lnTo>
                    <a:pt x="144" y="28"/>
                  </a:lnTo>
                  <a:lnTo>
                    <a:pt x="154" y="5"/>
                  </a:lnTo>
                  <a:lnTo>
                    <a:pt x="154" y="1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4" y="3"/>
                  </a:lnTo>
                  <a:lnTo>
                    <a:pt x="143" y="5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6092825" y="4046538"/>
              <a:ext cx="31750" cy="111125"/>
            </a:xfrm>
            <a:custGeom>
              <a:avLst/>
              <a:gdLst>
                <a:gd name="T0" fmla="*/ 0 w 40"/>
                <a:gd name="T1" fmla="*/ 2 h 141"/>
                <a:gd name="T2" fmla="*/ 2 w 40"/>
                <a:gd name="T3" fmla="*/ 10 h 141"/>
                <a:gd name="T4" fmla="*/ 4 w 40"/>
                <a:gd name="T5" fmla="*/ 17 h 141"/>
                <a:gd name="T6" fmla="*/ 4 w 40"/>
                <a:gd name="T7" fmla="*/ 27 h 141"/>
                <a:gd name="T8" fmla="*/ 5 w 40"/>
                <a:gd name="T9" fmla="*/ 36 h 141"/>
                <a:gd name="T10" fmla="*/ 7 w 40"/>
                <a:gd name="T11" fmla="*/ 44 h 141"/>
                <a:gd name="T12" fmla="*/ 7 w 40"/>
                <a:gd name="T13" fmla="*/ 53 h 141"/>
                <a:gd name="T14" fmla="*/ 9 w 40"/>
                <a:gd name="T15" fmla="*/ 63 h 141"/>
                <a:gd name="T16" fmla="*/ 9 w 40"/>
                <a:gd name="T17" fmla="*/ 72 h 141"/>
                <a:gd name="T18" fmla="*/ 9 w 40"/>
                <a:gd name="T19" fmla="*/ 80 h 141"/>
                <a:gd name="T20" fmla="*/ 9 w 40"/>
                <a:gd name="T21" fmla="*/ 90 h 141"/>
                <a:gd name="T22" fmla="*/ 9 w 40"/>
                <a:gd name="T23" fmla="*/ 97 h 141"/>
                <a:gd name="T24" fmla="*/ 11 w 40"/>
                <a:gd name="T25" fmla="*/ 107 h 141"/>
                <a:gd name="T26" fmla="*/ 11 w 40"/>
                <a:gd name="T27" fmla="*/ 110 h 141"/>
                <a:gd name="T28" fmla="*/ 13 w 40"/>
                <a:gd name="T29" fmla="*/ 116 h 141"/>
                <a:gd name="T30" fmla="*/ 13 w 40"/>
                <a:gd name="T31" fmla="*/ 120 h 141"/>
                <a:gd name="T32" fmla="*/ 13 w 40"/>
                <a:gd name="T33" fmla="*/ 124 h 141"/>
                <a:gd name="T34" fmla="*/ 15 w 40"/>
                <a:gd name="T35" fmla="*/ 126 h 141"/>
                <a:gd name="T36" fmla="*/ 17 w 40"/>
                <a:gd name="T37" fmla="*/ 129 h 141"/>
                <a:gd name="T38" fmla="*/ 17 w 40"/>
                <a:gd name="T39" fmla="*/ 129 h 141"/>
                <a:gd name="T40" fmla="*/ 19 w 40"/>
                <a:gd name="T41" fmla="*/ 133 h 141"/>
                <a:gd name="T42" fmla="*/ 21 w 40"/>
                <a:gd name="T43" fmla="*/ 135 h 141"/>
                <a:gd name="T44" fmla="*/ 23 w 40"/>
                <a:gd name="T45" fmla="*/ 139 h 141"/>
                <a:gd name="T46" fmla="*/ 26 w 40"/>
                <a:gd name="T47" fmla="*/ 139 h 141"/>
                <a:gd name="T48" fmla="*/ 26 w 40"/>
                <a:gd name="T49" fmla="*/ 141 h 141"/>
                <a:gd name="T50" fmla="*/ 30 w 40"/>
                <a:gd name="T51" fmla="*/ 141 h 141"/>
                <a:gd name="T52" fmla="*/ 30 w 40"/>
                <a:gd name="T53" fmla="*/ 141 h 141"/>
                <a:gd name="T54" fmla="*/ 32 w 40"/>
                <a:gd name="T55" fmla="*/ 141 h 141"/>
                <a:gd name="T56" fmla="*/ 36 w 40"/>
                <a:gd name="T57" fmla="*/ 139 h 141"/>
                <a:gd name="T58" fmla="*/ 36 w 40"/>
                <a:gd name="T59" fmla="*/ 135 h 141"/>
                <a:gd name="T60" fmla="*/ 36 w 40"/>
                <a:gd name="T61" fmla="*/ 129 h 141"/>
                <a:gd name="T62" fmla="*/ 36 w 40"/>
                <a:gd name="T63" fmla="*/ 126 h 141"/>
                <a:gd name="T64" fmla="*/ 38 w 40"/>
                <a:gd name="T65" fmla="*/ 118 h 141"/>
                <a:gd name="T66" fmla="*/ 36 w 40"/>
                <a:gd name="T67" fmla="*/ 110 h 141"/>
                <a:gd name="T68" fmla="*/ 36 w 40"/>
                <a:gd name="T69" fmla="*/ 103 h 141"/>
                <a:gd name="T70" fmla="*/ 36 w 40"/>
                <a:gd name="T71" fmla="*/ 93 h 141"/>
                <a:gd name="T72" fmla="*/ 38 w 40"/>
                <a:gd name="T73" fmla="*/ 88 h 141"/>
                <a:gd name="T74" fmla="*/ 38 w 40"/>
                <a:gd name="T75" fmla="*/ 80 h 141"/>
                <a:gd name="T76" fmla="*/ 40 w 40"/>
                <a:gd name="T77" fmla="*/ 72 h 141"/>
                <a:gd name="T78" fmla="*/ 40 w 40"/>
                <a:gd name="T79" fmla="*/ 67 h 141"/>
                <a:gd name="T80" fmla="*/ 40 w 40"/>
                <a:gd name="T81" fmla="*/ 61 h 141"/>
                <a:gd name="T82" fmla="*/ 40 w 40"/>
                <a:gd name="T83" fmla="*/ 53 h 141"/>
                <a:gd name="T84" fmla="*/ 40 w 40"/>
                <a:gd name="T85" fmla="*/ 48 h 141"/>
                <a:gd name="T86" fmla="*/ 40 w 40"/>
                <a:gd name="T87" fmla="*/ 42 h 141"/>
                <a:gd name="T88" fmla="*/ 40 w 40"/>
                <a:gd name="T89" fmla="*/ 36 h 141"/>
                <a:gd name="T90" fmla="*/ 38 w 40"/>
                <a:gd name="T91" fmla="*/ 31 h 141"/>
                <a:gd name="T92" fmla="*/ 36 w 40"/>
                <a:gd name="T93" fmla="*/ 27 h 141"/>
                <a:gd name="T94" fmla="*/ 34 w 40"/>
                <a:gd name="T95" fmla="*/ 23 h 141"/>
                <a:gd name="T96" fmla="*/ 32 w 40"/>
                <a:gd name="T97" fmla="*/ 17 h 141"/>
                <a:gd name="T98" fmla="*/ 28 w 40"/>
                <a:gd name="T99" fmla="*/ 13 h 141"/>
                <a:gd name="T100" fmla="*/ 24 w 40"/>
                <a:gd name="T101" fmla="*/ 12 h 141"/>
                <a:gd name="T102" fmla="*/ 23 w 40"/>
                <a:gd name="T103" fmla="*/ 8 h 141"/>
                <a:gd name="T104" fmla="*/ 19 w 40"/>
                <a:gd name="T105" fmla="*/ 6 h 141"/>
                <a:gd name="T106" fmla="*/ 17 w 40"/>
                <a:gd name="T107" fmla="*/ 4 h 141"/>
                <a:gd name="T108" fmla="*/ 13 w 40"/>
                <a:gd name="T109" fmla="*/ 4 h 141"/>
                <a:gd name="T110" fmla="*/ 11 w 40"/>
                <a:gd name="T111" fmla="*/ 2 h 141"/>
                <a:gd name="T112" fmla="*/ 9 w 40"/>
                <a:gd name="T113" fmla="*/ 2 h 141"/>
                <a:gd name="T114" fmla="*/ 5 w 40"/>
                <a:gd name="T115" fmla="*/ 0 h 141"/>
                <a:gd name="T116" fmla="*/ 4 w 40"/>
                <a:gd name="T117" fmla="*/ 2 h 141"/>
                <a:gd name="T118" fmla="*/ 2 w 40"/>
                <a:gd name="T119" fmla="*/ 2 h 141"/>
                <a:gd name="T120" fmla="*/ 0 w 40"/>
                <a:gd name="T121" fmla="*/ 2 h 141"/>
                <a:gd name="T122" fmla="*/ 0 w 40"/>
                <a:gd name="T123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141">
                  <a:moveTo>
                    <a:pt x="0" y="2"/>
                  </a:moveTo>
                  <a:lnTo>
                    <a:pt x="2" y="10"/>
                  </a:lnTo>
                  <a:lnTo>
                    <a:pt x="4" y="17"/>
                  </a:lnTo>
                  <a:lnTo>
                    <a:pt x="4" y="27"/>
                  </a:lnTo>
                  <a:lnTo>
                    <a:pt x="5" y="36"/>
                  </a:lnTo>
                  <a:lnTo>
                    <a:pt x="7" y="44"/>
                  </a:lnTo>
                  <a:lnTo>
                    <a:pt x="7" y="53"/>
                  </a:lnTo>
                  <a:lnTo>
                    <a:pt x="9" y="63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90"/>
                  </a:lnTo>
                  <a:lnTo>
                    <a:pt x="9" y="97"/>
                  </a:lnTo>
                  <a:lnTo>
                    <a:pt x="11" y="107"/>
                  </a:lnTo>
                  <a:lnTo>
                    <a:pt x="11" y="110"/>
                  </a:lnTo>
                  <a:lnTo>
                    <a:pt x="13" y="116"/>
                  </a:lnTo>
                  <a:lnTo>
                    <a:pt x="13" y="120"/>
                  </a:lnTo>
                  <a:lnTo>
                    <a:pt x="13" y="124"/>
                  </a:lnTo>
                  <a:lnTo>
                    <a:pt x="15" y="126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19" y="133"/>
                  </a:lnTo>
                  <a:lnTo>
                    <a:pt x="21" y="135"/>
                  </a:lnTo>
                  <a:lnTo>
                    <a:pt x="23" y="139"/>
                  </a:lnTo>
                  <a:lnTo>
                    <a:pt x="26" y="139"/>
                  </a:lnTo>
                  <a:lnTo>
                    <a:pt x="26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1"/>
                  </a:lnTo>
                  <a:lnTo>
                    <a:pt x="36" y="139"/>
                  </a:lnTo>
                  <a:lnTo>
                    <a:pt x="36" y="135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8" y="118"/>
                  </a:lnTo>
                  <a:lnTo>
                    <a:pt x="36" y="110"/>
                  </a:lnTo>
                  <a:lnTo>
                    <a:pt x="36" y="103"/>
                  </a:lnTo>
                  <a:lnTo>
                    <a:pt x="36" y="93"/>
                  </a:lnTo>
                  <a:lnTo>
                    <a:pt x="38" y="88"/>
                  </a:lnTo>
                  <a:lnTo>
                    <a:pt x="38" y="80"/>
                  </a:lnTo>
                  <a:lnTo>
                    <a:pt x="40" y="72"/>
                  </a:lnTo>
                  <a:lnTo>
                    <a:pt x="40" y="67"/>
                  </a:lnTo>
                  <a:lnTo>
                    <a:pt x="40" y="61"/>
                  </a:lnTo>
                  <a:lnTo>
                    <a:pt x="40" y="53"/>
                  </a:lnTo>
                  <a:lnTo>
                    <a:pt x="40" y="48"/>
                  </a:lnTo>
                  <a:lnTo>
                    <a:pt x="40" y="42"/>
                  </a:lnTo>
                  <a:lnTo>
                    <a:pt x="40" y="36"/>
                  </a:lnTo>
                  <a:lnTo>
                    <a:pt x="38" y="31"/>
                  </a:lnTo>
                  <a:lnTo>
                    <a:pt x="36" y="27"/>
                  </a:lnTo>
                  <a:lnTo>
                    <a:pt x="34" y="23"/>
                  </a:lnTo>
                  <a:lnTo>
                    <a:pt x="32" y="17"/>
                  </a:lnTo>
                  <a:lnTo>
                    <a:pt x="28" y="13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4"/>
            <p:cNvSpPr>
              <a:spLocks/>
            </p:cNvSpPr>
            <p:nvPr/>
          </p:nvSpPr>
          <p:spPr bwMode="auto">
            <a:xfrm>
              <a:off x="5945188" y="4673600"/>
              <a:ext cx="155575" cy="41275"/>
            </a:xfrm>
            <a:custGeom>
              <a:avLst/>
              <a:gdLst>
                <a:gd name="T0" fmla="*/ 179 w 196"/>
                <a:gd name="T1" fmla="*/ 7 h 53"/>
                <a:gd name="T2" fmla="*/ 164 w 196"/>
                <a:gd name="T3" fmla="*/ 5 h 53"/>
                <a:gd name="T4" fmla="*/ 149 w 196"/>
                <a:gd name="T5" fmla="*/ 3 h 53"/>
                <a:gd name="T6" fmla="*/ 133 w 196"/>
                <a:gd name="T7" fmla="*/ 0 h 53"/>
                <a:gd name="T8" fmla="*/ 120 w 196"/>
                <a:gd name="T9" fmla="*/ 0 h 53"/>
                <a:gd name="T10" fmla="*/ 107 w 196"/>
                <a:gd name="T11" fmla="*/ 0 h 53"/>
                <a:gd name="T12" fmla="*/ 92 w 196"/>
                <a:gd name="T13" fmla="*/ 1 h 53"/>
                <a:gd name="T14" fmla="*/ 76 w 196"/>
                <a:gd name="T15" fmla="*/ 3 h 53"/>
                <a:gd name="T16" fmla="*/ 63 w 196"/>
                <a:gd name="T17" fmla="*/ 7 h 53"/>
                <a:gd name="T18" fmla="*/ 54 w 196"/>
                <a:gd name="T19" fmla="*/ 9 h 53"/>
                <a:gd name="T20" fmla="*/ 48 w 196"/>
                <a:gd name="T21" fmla="*/ 11 h 53"/>
                <a:gd name="T22" fmla="*/ 40 w 196"/>
                <a:gd name="T23" fmla="*/ 17 h 53"/>
                <a:gd name="T24" fmla="*/ 33 w 196"/>
                <a:gd name="T25" fmla="*/ 20 h 53"/>
                <a:gd name="T26" fmla="*/ 27 w 196"/>
                <a:gd name="T27" fmla="*/ 24 h 53"/>
                <a:gd name="T28" fmla="*/ 19 w 196"/>
                <a:gd name="T29" fmla="*/ 28 h 53"/>
                <a:gd name="T30" fmla="*/ 12 w 196"/>
                <a:gd name="T31" fmla="*/ 32 h 53"/>
                <a:gd name="T32" fmla="*/ 4 w 196"/>
                <a:gd name="T33" fmla="*/ 34 h 53"/>
                <a:gd name="T34" fmla="*/ 2 w 196"/>
                <a:gd name="T35" fmla="*/ 38 h 53"/>
                <a:gd name="T36" fmla="*/ 0 w 196"/>
                <a:gd name="T37" fmla="*/ 43 h 53"/>
                <a:gd name="T38" fmla="*/ 4 w 196"/>
                <a:gd name="T39" fmla="*/ 51 h 53"/>
                <a:gd name="T40" fmla="*/ 8 w 196"/>
                <a:gd name="T41" fmla="*/ 53 h 53"/>
                <a:gd name="T42" fmla="*/ 14 w 196"/>
                <a:gd name="T43" fmla="*/ 53 h 53"/>
                <a:gd name="T44" fmla="*/ 17 w 196"/>
                <a:gd name="T45" fmla="*/ 51 h 53"/>
                <a:gd name="T46" fmla="*/ 27 w 196"/>
                <a:gd name="T47" fmla="*/ 47 h 53"/>
                <a:gd name="T48" fmla="*/ 33 w 196"/>
                <a:gd name="T49" fmla="*/ 45 h 53"/>
                <a:gd name="T50" fmla="*/ 40 w 196"/>
                <a:gd name="T51" fmla="*/ 43 h 53"/>
                <a:gd name="T52" fmla="*/ 48 w 196"/>
                <a:gd name="T53" fmla="*/ 41 h 53"/>
                <a:gd name="T54" fmla="*/ 54 w 196"/>
                <a:gd name="T55" fmla="*/ 38 h 53"/>
                <a:gd name="T56" fmla="*/ 61 w 196"/>
                <a:gd name="T57" fmla="*/ 38 h 53"/>
                <a:gd name="T58" fmla="*/ 71 w 196"/>
                <a:gd name="T59" fmla="*/ 36 h 53"/>
                <a:gd name="T60" fmla="*/ 82 w 196"/>
                <a:gd name="T61" fmla="*/ 32 h 53"/>
                <a:gd name="T62" fmla="*/ 95 w 196"/>
                <a:gd name="T63" fmla="*/ 30 h 53"/>
                <a:gd name="T64" fmla="*/ 109 w 196"/>
                <a:gd name="T65" fmla="*/ 26 h 53"/>
                <a:gd name="T66" fmla="*/ 122 w 196"/>
                <a:gd name="T67" fmla="*/ 24 h 53"/>
                <a:gd name="T68" fmla="*/ 135 w 196"/>
                <a:gd name="T69" fmla="*/ 24 h 53"/>
                <a:gd name="T70" fmla="*/ 147 w 196"/>
                <a:gd name="T71" fmla="*/ 24 h 53"/>
                <a:gd name="T72" fmla="*/ 162 w 196"/>
                <a:gd name="T73" fmla="*/ 24 h 53"/>
                <a:gd name="T74" fmla="*/ 177 w 196"/>
                <a:gd name="T75" fmla="*/ 26 h 53"/>
                <a:gd name="T76" fmla="*/ 189 w 196"/>
                <a:gd name="T77" fmla="*/ 30 h 53"/>
                <a:gd name="T78" fmla="*/ 196 w 196"/>
                <a:gd name="T79" fmla="*/ 24 h 53"/>
                <a:gd name="T80" fmla="*/ 196 w 196"/>
                <a:gd name="T81" fmla="*/ 19 h 53"/>
                <a:gd name="T82" fmla="*/ 194 w 196"/>
                <a:gd name="T83" fmla="*/ 13 h 53"/>
                <a:gd name="T84" fmla="*/ 191 w 196"/>
                <a:gd name="T85" fmla="*/ 11 h 53"/>
                <a:gd name="T86" fmla="*/ 189 w 196"/>
                <a:gd name="T8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53">
                  <a:moveTo>
                    <a:pt x="189" y="11"/>
                  </a:moveTo>
                  <a:lnTo>
                    <a:pt x="179" y="7"/>
                  </a:lnTo>
                  <a:lnTo>
                    <a:pt x="172" y="7"/>
                  </a:lnTo>
                  <a:lnTo>
                    <a:pt x="164" y="5"/>
                  </a:lnTo>
                  <a:lnTo>
                    <a:pt x="156" y="3"/>
                  </a:lnTo>
                  <a:lnTo>
                    <a:pt x="149" y="3"/>
                  </a:lnTo>
                  <a:lnTo>
                    <a:pt x="141" y="1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99" y="1"/>
                  </a:lnTo>
                  <a:lnTo>
                    <a:pt x="92" y="1"/>
                  </a:lnTo>
                  <a:lnTo>
                    <a:pt x="84" y="3"/>
                  </a:lnTo>
                  <a:lnTo>
                    <a:pt x="76" y="3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7" y="7"/>
                  </a:lnTo>
                  <a:lnTo>
                    <a:pt x="54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4" y="15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3" y="20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6" y="30"/>
                  </a:lnTo>
                  <a:lnTo>
                    <a:pt x="12" y="32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2" y="47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21" y="49"/>
                  </a:lnTo>
                  <a:lnTo>
                    <a:pt x="27" y="47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4" y="43"/>
                  </a:lnTo>
                  <a:lnTo>
                    <a:pt x="48" y="41"/>
                  </a:lnTo>
                  <a:lnTo>
                    <a:pt x="52" y="39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90" y="30"/>
                  </a:lnTo>
                  <a:lnTo>
                    <a:pt x="95" y="30"/>
                  </a:lnTo>
                  <a:lnTo>
                    <a:pt x="103" y="28"/>
                  </a:lnTo>
                  <a:lnTo>
                    <a:pt x="109" y="26"/>
                  </a:lnTo>
                  <a:lnTo>
                    <a:pt x="116" y="24"/>
                  </a:lnTo>
                  <a:lnTo>
                    <a:pt x="122" y="24"/>
                  </a:lnTo>
                  <a:lnTo>
                    <a:pt x="130" y="24"/>
                  </a:lnTo>
                  <a:lnTo>
                    <a:pt x="135" y="24"/>
                  </a:lnTo>
                  <a:lnTo>
                    <a:pt x="143" y="24"/>
                  </a:lnTo>
                  <a:lnTo>
                    <a:pt x="147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70" y="26"/>
                  </a:lnTo>
                  <a:lnTo>
                    <a:pt x="177" y="26"/>
                  </a:lnTo>
                  <a:lnTo>
                    <a:pt x="187" y="30"/>
                  </a:lnTo>
                  <a:lnTo>
                    <a:pt x="189" y="30"/>
                  </a:lnTo>
                  <a:lnTo>
                    <a:pt x="192" y="28"/>
                  </a:lnTo>
                  <a:lnTo>
                    <a:pt x="196" y="24"/>
                  </a:lnTo>
                  <a:lnTo>
                    <a:pt x="196" y="22"/>
                  </a:lnTo>
                  <a:lnTo>
                    <a:pt x="196" y="19"/>
                  </a:lnTo>
                  <a:lnTo>
                    <a:pt x="196" y="15"/>
                  </a:lnTo>
                  <a:lnTo>
                    <a:pt x="194" y="13"/>
                  </a:lnTo>
                  <a:lnTo>
                    <a:pt x="192" y="11"/>
                  </a:lnTo>
                  <a:lnTo>
                    <a:pt x="191" y="11"/>
                  </a:lnTo>
                  <a:lnTo>
                    <a:pt x="189" y="11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8"/>
            <p:cNvSpPr>
              <a:spLocks/>
            </p:cNvSpPr>
            <p:nvPr/>
          </p:nvSpPr>
          <p:spPr bwMode="auto">
            <a:xfrm>
              <a:off x="5564188" y="4692650"/>
              <a:ext cx="315913" cy="392112"/>
            </a:xfrm>
            <a:custGeom>
              <a:avLst/>
              <a:gdLst>
                <a:gd name="T0" fmla="*/ 352 w 397"/>
                <a:gd name="T1" fmla="*/ 464 h 495"/>
                <a:gd name="T2" fmla="*/ 306 w 397"/>
                <a:gd name="T3" fmla="*/ 442 h 495"/>
                <a:gd name="T4" fmla="*/ 266 w 397"/>
                <a:gd name="T5" fmla="*/ 421 h 495"/>
                <a:gd name="T6" fmla="*/ 230 w 397"/>
                <a:gd name="T7" fmla="*/ 394 h 495"/>
                <a:gd name="T8" fmla="*/ 198 w 397"/>
                <a:gd name="T9" fmla="*/ 365 h 495"/>
                <a:gd name="T10" fmla="*/ 167 w 397"/>
                <a:gd name="T11" fmla="*/ 333 h 495"/>
                <a:gd name="T12" fmla="*/ 141 w 397"/>
                <a:gd name="T13" fmla="*/ 297 h 495"/>
                <a:gd name="T14" fmla="*/ 110 w 397"/>
                <a:gd name="T15" fmla="*/ 255 h 495"/>
                <a:gd name="T16" fmla="*/ 84 w 397"/>
                <a:gd name="T17" fmla="*/ 208 h 495"/>
                <a:gd name="T18" fmla="*/ 74 w 397"/>
                <a:gd name="T19" fmla="*/ 158 h 495"/>
                <a:gd name="T20" fmla="*/ 76 w 397"/>
                <a:gd name="T21" fmla="*/ 120 h 495"/>
                <a:gd name="T22" fmla="*/ 93 w 397"/>
                <a:gd name="T23" fmla="*/ 90 h 495"/>
                <a:gd name="T24" fmla="*/ 120 w 397"/>
                <a:gd name="T25" fmla="*/ 69 h 495"/>
                <a:gd name="T26" fmla="*/ 154 w 397"/>
                <a:gd name="T27" fmla="*/ 57 h 495"/>
                <a:gd name="T28" fmla="*/ 190 w 397"/>
                <a:gd name="T29" fmla="*/ 59 h 495"/>
                <a:gd name="T30" fmla="*/ 230 w 397"/>
                <a:gd name="T31" fmla="*/ 73 h 495"/>
                <a:gd name="T32" fmla="*/ 251 w 397"/>
                <a:gd name="T33" fmla="*/ 86 h 495"/>
                <a:gd name="T34" fmla="*/ 253 w 397"/>
                <a:gd name="T35" fmla="*/ 86 h 495"/>
                <a:gd name="T36" fmla="*/ 251 w 397"/>
                <a:gd name="T37" fmla="*/ 78 h 495"/>
                <a:gd name="T38" fmla="*/ 245 w 397"/>
                <a:gd name="T39" fmla="*/ 71 h 495"/>
                <a:gd name="T40" fmla="*/ 238 w 397"/>
                <a:gd name="T41" fmla="*/ 59 h 495"/>
                <a:gd name="T42" fmla="*/ 228 w 397"/>
                <a:gd name="T43" fmla="*/ 48 h 495"/>
                <a:gd name="T44" fmla="*/ 221 w 397"/>
                <a:gd name="T45" fmla="*/ 38 h 495"/>
                <a:gd name="T46" fmla="*/ 211 w 397"/>
                <a:gd name="T47" fmla="*/ 31 h 495"/>
                <a:gd name="T48" fmla="*/ 188 w 397"/>
                <a:gd name="T49" fmla="*/ 17 h 495"/>
                <a:gd name="T50" fmla="*/ 152 w 397"/>
                <a:gd name="T51" fmla="*/ 4 h 495"/>
                <a:gd name="T52" fmla="*/ 118 w 397"/>
                <a:gd name="T53" fmla="*/ 0 h 495"/>
                <a:gd name="T54" fmla="*/ 89 w 397"/>
                <a:gd name="T55" fmla="*/ 6 h 495"/>
                <a:gd name="T56" fmla="*/ 65 w 397"/>
                <a:gd name="T57" fmla="*/ 19 h 495"/>
                <a:gd name="T58" fmla="*/ 42 w 397"/>
                <a:gd name="T59" fmla="*/ 38 h 495"/>
                <a:gd name="T60" fmla="*/ 21 w 397"/>
                <a:gd name="T61" fmla="*/ 65 h 495"/>
                <a:gd name="T62" fmla="*/ 7 w 397"/>
                <a:gd name="T63" fmla="*/ 99 h 495"/>
                <a:gd name="T64" fmla="*/ 0 w 397"/>
                <a:gd name="T65" fmla="*/ 126 h 495"/>
                <a:gd name="T66" fmla="*/ 2 w 397"/>
                <a:gd name="T67" fmla="*/ 149 h 495"/>
                <a:gd name="T68" fmla="*/ 6 w 397"/>
                <a:gd name="T69" fmla="*/ 170 h 495"/>
                <a:gd name="T70" fmla="*/ 9 w 397"/>
                <a:gd name="T71" fmla="*/ 192 h 495"/>
                <a:gd name="T72" fmla="*/ 15 w 397"/>
                <a:gd name="T73" fmla="*/ 213 h 495"/>
                <a:gd name="T74" fmla="*/ 25 w 397"/>
                <a:gd name="T75" fmla="*/ 234 h 495"/>
                <a:gd name="T76" fmla="*/ 32 w 397"/>
                <a:gd name="T77" fmla="*/ 255 h 495"/>
                <a:gd name="T78" fmla="*/ 42 w 397"/>
                <a:gd name="T79" fmla="*/ 276 h 495"/>
                <a:gd name="T80" fmla="*/ 61 w 397"/>
                <a:gd name="T81" fmla="*/ 308 h 495"/>
                <a:gd name="T82" fmla="*/ 91 w 397"/>
                <a:gd name="T83" fmla="*/ 346 h 495"/>
                <a:gd name="T84" fmla="*/ 125 w 397"/>
                <a:gd name="T85" fmla="*/ 379 h 495"/>
                <a:gd name="T86" fmla="*/ 160 w 397"/>
                <a:gd name="T87" fmla="*/ 407 h 495"/>
                <a:gd name="T88" fmla="*/ 198 w 397"/>
                <a:gd name="T89" fmla="*/ 428 h 495"/>
                <a:gd name="T90" fmla="*/ 238 w 397"/>
                <a:gd name="T91" fmla="*/ 449 h 495"/>
                <a:gd name="T92" fmla="*/ 285 w 397"/>
                <a:gd name="T93" fmla="*/ 466 h 495"/>
                <a:gd name="T94" fmla="*/ 337 w 397"/>
                <a:gd name="T95" fmla="*/ 485 h 495"/>
                <a:gd name="T96" fmla="*/ 367 w 397"/>
                <a:gd name="T97" fmla="*/ 495 h 495"/>
                <a:gd name="T98" fmla="*/ 375 w 397"/>
                <a:gd name="T99" fmla="*/ 495 h 495"/>
                <a:gd name="T100" fmla="*/ 382 w 397"/>
                <a:gd name="T101" fmla="*/ 495 h 495"/>
                <a:gd name="T102" fmla="*/ 390 w 397"/>
                <a:gd name="T103" fmla="*/ 493 h 495"/>
                <a:gd name="T104" fmla="*/ 394 w 397"/>
                <a:gd name="T105" fmla="*/ 489 h 495"/>
                <a:gd name="T106" fmla="*/ 397 w 397"/>
                <a:gd name="T107" fmla="*/ 485 h 495"/>
                <a:gd name="T108" fmla="*/ 394 w 397"/>
                <a:gd name="T109" fmla="*/ 481 h 495"/>
                <a:gd name="T110" fmla="*/ 386 w 397"/>
                <a:gd name="T111" fmla="*/ 476 h 495"/>
                <a:gd name="T112" fmla="*/ 378 w 397"/>
                <a:gd name="T113" fmla="*/ 47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7" h="495">
                  <a:moveTo>
                    <a:pt x="378" y="474"/>
                  </a:moveTo>
                  <a:lnTo>
                    <a:pt x="352" y="464"/>
                  </a:lnTo>
                  <a:lnTo>
                    <a:pt x="329" y="453"/>
                  </a:lnTo>
                  <a:lnTo>
                    <a:pt x="306" y="442"/>
                  </a:lnTo>
                  <a:lnTo>
                    <a:pt x="287" y="432"/>
                  </a:lnTo>
                  <a:lnTo>
                    <a:pt x="266" y="421"/>
                  </a:lnTo>
                  <a:lnTo>
                    <a:pt x="247" y="407"/>
                  </a:lnTo>
                  <a:lnTo>
                    <a:pt x="230" y="394"/>
                  </a:lnTo>
                  <a:lnTo>
                    <a:pt x="215" y="381"/>
                  </a:lnTo>
                  <a:lnTo>
                    <a:pt x="198" y="365"/>
                  </a:lnTo>
                  <a:lnTo>
                    <a:pt x="182" y="348"/>
                  </a:lnTo>
                  <a:lnTo>
                    <a:pt x="167" y="333"/>
                  </a:lnTo>
                  <a:lnTo>
                    <a:pt x="154" y="316"/>
                  </a:lnTo>
                  <a:lnTo>
                    <a:pt x="141" y="297"/>
                  </a:lnTo>
                  <a:lnTo>
                    <a:pt x="125" y="278"/>
                  </a:lnTo>
                  <a:lnTo>
                    <a:pt x="110" y="255"/>
                  </a:lnTo>
                  <a:lnTo>
                    <a:pt x="97" y="234"/>
                  </a:lnTo>
                  <a:lnTo>
                    <a:pt x="84" y="208"/>
                  </a:lnTo>
                  <a:lnTo>
                    <a:pt x="78" y="183"/>
                  </a:lnTo>
                  <a:lnTo>
                    <a:pt x="74" y="158"/>
                  </a:lnTo>
                  <a:lnTo>
                    <a:pt x="74" y="139"/>
                  </a:lnTo>
                  <a:lnTo>
                    <a:pt x="76" y="120"/>
                  </a:lnTo>
                  <a:lnTo>
                    <a:pt x="84" y="103"/>
                  </a:lnTo>
                  <a:lnTo>
                    <a:pt x="93" y="90"/>
                  </a:lnTo>
                  <a:lnTo>
                    <a:pt x="104" y="76"/>
                  </a:lnTo>
                  <a:lnTo>
                    <a:pt x="120" y="69"/>
                  </a:lnTo>
                  <a:lnTo>
                    <a:pt x="135" y="61"/>
                  </a:lnTo>
                  <a:lnTo>
                    <a:pt x="154" y="57"/>
                  </a:lnTo>
                  <a:lnTo>
                    <a:pt x="171" y="55"/>
                  </a:lnTo>
                  <a:lnTo>
                    <a:pt x="190" y="59"/>
                  </a:lnTo>
                  <a:lnTo>
                    <a:pt x="211" y="63"/>
                  </a:lnTo>
                  <a:lnTo>
                    <a:pt x="230" y="73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3" y="86"/>
                  </a:lnTo>
                  <a:lnTo>
                    <a:pt x="253" y="82"/>
                  </a:lnTo>
                  <a:lnTo>
                    <a:pt x="251" y="78"/>
                  </a:lnTo>
                  <a:lnTo>
                    <a:pt x="249" y="74"/>
                  </a:lnTo>
                  <a:lnTo>
                    <a:pt x="245" y="71"/>
                  </a:lnTo>
                  <a:lnTo>
                    <a:pt x="243" y="65"/>
                  </a:lnTo>
                  <a:lnTo>
                    <a:pt x="238" y="59"/>
                  </a:lnTo>
                  <a:lnTo>
                    <a:pt x="234" y="55"/>
                  </a:lnTo>
                  <a:lnTo>
                    <a:pt x="228" y="48"/>
                  </a:lnTo>
                  <a:lnTo>
                    <a:pt x="224" y="44"/>
                  </a:lnTo>
                  <a:lnTo>
                    <a:pt x="221" y="38"/>
                  </a:lnTo>
                  <a:lnTo>
                    <a:pt x="215" y="34"/>
                  </a:lnTo>
                  <a:lnTo>
                    <a:pt x="211" y="31"/>
                  </a:lnTo>
                  <a:lnTo>
                    <a:pt x="207" y="27"/>
                  </a:lnTo>
                  <a:lnTo>
                    <a:pt x="188" y="17"/>
                  </a:lnTo>
                  <a:lnTo>
                    <a:pt x="169" y="10"/>
                  </a:lnTo>
                  <a:lnTo>
                    <a:pt x="152" y="4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89" y="6"/>
                  </a:lnTo>
                  <a:lnTo>
                    <a:pt x="76" y="10"/>
                  </a:lnTo>
                  <a:lnTo>
                    <a:pt x="65" y="19"/>
                  </a:lnTo>
                  <a:lnTo>
                    <a:pt x="51" y="27"/>
                  </a:lnTo>
                  <a:lnTo>
                    <a:pt x="42" y="38"/>
                  </a:lnTo>
                  <a:lnTo>
                    <a:pt x="30" y="52"/>
                  </a:lnTo>
                  <a:lnTo>
                    <a:pt x="21" y="65"/>
                  </a:lnTo>
                  <a:lnTo>
                    <a:pt x="13" y="82"/>
                  </a:lnTo>
                  <a:lnTo>
                    <a:pt x="7" y="99"/>
                  </a:lnTo>
                  <a:lnTo>
                    <a:pt x="0" y="116"/>
                  </a:lnTo>
                  <a:lnTo>
                    <a:pt x="0" y="126"/>
                  </a:lnTo>
                  <a:lnTo>
                    <a:pt x="2" y="137"/>
                  </a:lnTo>
                  <a:lnTo>
                    <a:pt x="2" y="149"/>
                  </a:lnTo>
                  <a:lnTo>
                    <a:pt x="4" y="160"/>
                  </a:lnTo>
                  <a:lnTo>
                    <a:pt x="6" y="170"/>
                  </a:lnTo>
                  <a:lnTo>
                    <a:pt x="7" y="181"/>
                  </a:lnTo>
                  <a:lnTo>
                    <a:pt x="9" y="192"/>
                  </a:lnTo>
                  <a:lnTo>
                    <a:pt x="13" y="202"/>
                  </a:lnTo>
                  <a:lnTo>
                    <a:pt x="15" y="213"/>
                  </a:lnTo>
                  <a:lnTo>
                    <a:pt x="21" y="225"/>
                  </a:lnTo>
                  <a:lnTo>
                    <a:pt x="25" y="234"/>
                  </a:lnTo>
                  <a:lnTo>
                    <a:pt x="28" y="246"/>
                  </a:lnTo>
                  <a:lnTo>
                    <a:pt x="32" y="255"/>
                  </a:lnTo>
                  <a:lnTo>
                    <a:pt x="38" y="265"/>
                  </a:lnTo>
                  <a:lnTo>
                    <a:pt x="42" y="276"/>
                  </a:lnTo>
                  <a:lnTo>
                    <a:pt x="47" y="286"/>
                  </a:lnTo>
                  <a:lnTo>
                    <a:pt x="61" y="308"/>
                  </a:lnTo>
                  <a:lnTo>
                    <a:pt x="78" y="329"/>
                  </a:lnTo>
                  <a:lnTo>
                    <a:pt x="91" y="346"/>
                  </a:lnTo>
                  <a:lnTo>
                    <a:pt x="108" y="364"/>
                  </a:lnTo>
                  <a:lnTo>
                    <a:pt x="125" y="379"/>
                  </a:lnTo>
                  <a:lnTo>
                    <a:pt x="143" y="392"/>
                  </a:lnTo>
                  <a:lnTo>
                    <a:pt x="160" y="407"/>
                  </a:lnTo>
                  <a:lnTo>
                    <a:pt x="179" y="419"/>
                  </a:lnTo>
                  <a:lnTo>
                    <a:pt x="198" y="428"/>
                  </a:lnTo>
                  <a:lnTo>
                    <a:pt x="217" y="440"/>
                  </a:lnTo>
                  <a:lnTo>
                    <a:pt x="238" y="449"/>
                  </a:lnTo>
                  <a:lnTo>
                    <a:pt x="260" y="459"/>
                  </a:lnTo>
                  <a:lnTo>
                    <a:pt x="285" y="466"/>
                  </a:lnTo>
                  <a:lnTo>
                    <a:pt x="310" y="476"/>
                  </a:lnTo>
                  <a:lnTo>
                    <a:pt x="337" y="485"/>
                  </a:lnTo>
                  <a:lnTo>
                    <a:pt x="365" y="495"/>
                  </a:lnTo>
                  <a:lnTo>
                    <a:pt x="367" y="495"/>
                  </a:lnTo>
                  <a:lnTo>
                    <a:pt x="371" y="495"/>
                  </a:lnTo>
                  <a:lnTo>
                    <a:pt x="375" y="495"/>
                  </a:lnTo>
                  <a:lnTo>
                    <a:pt x="378" y="495"/>
                  </a:lnTo>
                  <a:lnTo>
                    <a:pt x="382" y="495"/>
                  </a:lnTo>
                  <a:lnTo>
                    <a:pt x="386" y="493"/>
                  </a:lnTo>
                  <a:lnTo>
                    <a:pt x="390" y="493"/>
                  </a:lnTo>
                  <a:lnTo>
                    <a:pt x="394" y="491"/>
                  </a:lnTo>
                  <a:lnTo>
                    <a:pt x="394" y="489"/>
                  </a:lnTo>
                  <a:lnTo>
                    <a:pt x="396" y="487"/>
                  </a:lnTo>
                  <a:lnTo>
                    <a:pt x="397" y="485"/>
                  </a:lnTo>
                  <a:lnTo>
                    <a:pt x="396" y="483"/>
                  </a:lnTo>
                  <a:lnTo>
                    <a:pt x="394" y="481"/>
                  </a:lnTo>
                  <a:lnTo>
                    <a:pt x="390" y="478"/>
                  </a:lnTo>
                  <a:lnTo>
                    <a:pt x="386" y="476"/>
                  </a:lnTo>
                  <a:lnTo>
                    <a:pt x="378" y="474"/>
                  </a:lnTo>
                  <a:lnTo>
                    <a:pt x="378" y="4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6124575" y="4587875"/>
              <a:ext cx="133350" cy="104775"/>
            </a:xfrm>
            <a:custGeom>
              <a:avLst/>
              <a:gdLst>
                <a:gd name="T0" fmla="*/ 148 w 167"/>
                <a:gd name="T1" fmla="*/ 15 h 133"/>
                <a:gd name="T2" fmla="*/ 140 w 167"/>
                <a:gd name="T3" fmla="*/ 34 h 133"/>
                <a:gd name="T4" fmla="*/ 131 w 167"/>
                <a:gd name="T5" fmla="*/ 51 h 133"/>
                <a:gd name="T6" fmla="*/ 121 w 167"/>
                <a:gd name="T7" fmla="*/ 67 h 133"/>
                <a:gd name="T8" fmla="*/ 112 w 167"/>
                <a:gd name="T9" fmla="*/ 80 h 133"/>
                <a:gd name="T10" fmla="*/ 99 w 167"/>
                <a:gd name="T11" fmla="*/ 91 h 133"/>
                <a:gd name="T12" fmla="*/ 85 w 167"/>
                <a:gd name="T13" fmla="*/ 103 h 133"/>
                <a:gd name="T14" fmla="*/ 70 w 167"/>
                <a:gd name="T15" fmla="*/ 112 h 133"/>
                <a:gd name="T16" fmla="*/ 57 w 167"/>
                <a:gd name="T17" fmla="*/ 118 h 133"/>
                <a:gd name="T18" fmla="*/ 47 w 167"/>
                <a:gd name="T19" fmla="*/ 116 h 133"/>
                <a:gd name="T20" fmla="*/ 40 w 167"/>
                <a:gd name="T21" fmla="*/ 112 h 133"/>
                <a:gd name="T22" fmla="*/ 32 w 167"/>
                <a:gd name="T23" fmla="*/ 103 h 133"/>
                <a:gd name="T24" fmla="*/ 26 w 167"/>
                <a:gd name="T25" fmla="*/ 93 h 133"/>
                <a:gd name="T26" fmla="*/ 21 w 167"/>
                <a:gd name="T27" fmla="*/ 82 h 133"/>
                <a:gd name="T28" fmla="*/ 19 w 167"/>
                <a:gd name="T29" fmla="*/ 69 h 133"/>
                <a:gd name="T30" fmla="*/ 19 w 167"/>
                <a:gd name="T31" fmla="*/ 59 h 133"/>
                <a:gd name="T32" fmla="*/ 21 w 167"/>
                <a:gd name="T33" fmla="*/ 50 h 133"/>
                <a:gd name="T34" fmla="*/ 21 w 167"/>
                <a:gd name="T35" fmla="*/ 46 h 133"/>
                <a:gd name="T36" fmla="*/ 15 w 167"/>
                <a:gd name="T37" fmla="*/ 44 h 133"/>
                <a:gd name="T38" fmla="*/ 9 w 167"/>
                <a:gd name="T39" fmla="*/ 44 h 133"/>
                <a:gd name="T40" fmla="*/ 5 w 167"/>
                <a:gd name="T41" fmla="*/ 46 h 133"/>
                <a:gd name="T42" fmla="*/ 0 w 167"/>
                <a:gd name="T43" fmla="*/ 50 h 133"/>
                <a:gd name="T44" fmla="*/ 0 w 167"/>
                <a:gd name="T45" fmla="*/ 59 h 133"/>
                <a:gd name="T46" fmla="*/ 0 w 167"/>
                <a:gd name="T47" fmla="*/ 74 h 133"/>
                <a:gd name="T48" fmla="*/ 4 w 167"/>
                <a:gd name="T49" fmla="*/ 89 h 133"/>
                <a:gd name="T50" fmla="*/ 9 w 167"/>
                <a:gd name="T51" fmla="*/ 103 h 133"/>
                <a:gd name="T52" fmla="*/ 17 w 167"/>
                <a:gd name="T53" fmla="*/ 116 h 133"/>
                <a:gd name="T54" fmla="*/ 24 w 167"/>
                <a:gd name="T55" fmla="*/ 126 h 133"/>
                <a:gd name="T56" fmla="*/ 36 w 167"/>
                <a:gd name="T57" fmla="*/ 131 h 133"/>
                <a:gd name="T58" fmla="*/ 49 w 167"/>
                <a:gd name="T59" fmla="*/ 133 h 133"/>
                <a:gd name="T60" fmla="*/ 64 w 167"/>
                <a:gd name="T61" fmla="*/ 129 h 133"/>
                <a:gd name="T62" fmla="*/ 82 w 167"/>
                <a:gd name="T63" fmla="*/ 122 h 133"/>
                <a:gd name="T64" fmla="*/ 99 w 167"/>
                <a:gd name="T65" fmla="*/ 112 h 133"/>
                <a:gd name="T66" fmla="*/ 114 w 167"/>
                <a:gd name="T67" fmla="*/ 99 h 133"/>
                <a:gd name="T68" fmla="*/ 127 w 167"/>
                <a:gd name="T69" fmla="*/ 86 h 133"/>
                <a:gd name="T70" fmla="*/ 139 w 167"/>
                <a:gd name="T71" fmla="*/ 67 h 133"/>
                <a:gd name="T72" fmla="*/ 152 w 167"/>
                <a:gd name="T73" fmla="*/ 48 h 133"/>
                <a:gd name="T74" fmla="*/ 161 w 167"/>
                <a:gd name="T75" fmla="*/ 23 h 133"/>
                <a:gd name="T76" fmla="*/ 167 w 167"/>
                <a:gd name="T77" fmla="*/ 8 h 133"/>
                <a:gd name="T78" fmla="*/ 165 w 167"/>
                <a:gd name="T79" fmla="*/ 2 h 133"/>
                <a:gd name="T80" fmla="*/ 160 w 167"/>
                <a:gd name="T81" fmla="*/ 0 h 133"/>
                <a:gd name="T82" fmla="*/ 154 w 167"/>
                <a:gd name="T83" fmla="*/ 2 h 133"/>
                <a:gd name="T84" fmla="*/ 152 w 167"/>
                <a:gd name="T85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33">
                  <a:moveTo>
                    <a:pt x="152" y="6"/>
                  </a:moveTo>
                  <a:lnTo>
                    <a:pt x="148" y="15"/>
                  </a:lnTo>
                  <a:lnTo>
                    <a:pt x="144" y="27"/>
                  </a:lnTo>
                  <a:lnTo>
                    <a:pt x="140" y="34"/>
                  </a:lnTo>
                  <a:lnTo>
                    <a:pt x="137" y="44"/>
                  </a:lnTo>
                  <a:lnTo>
                    <a:pt x="131" y="51"/>
                  </a:lnTo>
                  <a:lnTo>
                    <a:pt x="127" y="59"/>
                  </a:lnTo>
                  <a:lnTo>
                    <a:pt x="121" y="67"/>
                  </a:lnTo>
                  <a:lnTo>
                    <a:pt x="118" y="72"/>
                  </a:lnTo>
                  <a:lnTo>
                    <a:pt x="112" y="80"/>
                  </a:lnTo>
                  <a:lnTo>
                    <a:pt x="106" y="86"/>
                  </a:lnTo>
                  <a:lnTo>
                    <a:pt x="99" y="91"/>
                  </a:lnTo>
                  <a:lnTo>
                    <a:pt x="93" y="97"/>
                  </a:lnTo>
                  <a:lnTo>
                    <a:pt x="85" y="103"/>
                  </a:lnTo>
                  <a:lnTo>
                    <a:pt x="80" y="107"/>
                  </a:lnTo>
                  <a:lnTo>
                    <a:pt x="70" y="112"/>
                  </a:lnTo>
                  <a:lnTo>
                    <a:pt x="62" y="116"/>
                  </a:lnTo>
                  <a:lnTo>
                    <a:pt x="57" y="118"/>
                  </a:lnTo>
                  <a:lnTo>
                    <a:pt x="51" y="118"/>
                  </a:lnTo>
                  <a:lnTo>
                    <a:pt x="47" y="116"/>
                  </a:lnTo>
                  <a:lnTo>
                    <a:pt x="43" y="116"/>
                  </a:lnTo>
                  <a:lnTo>
                    <a:pt x="40" y="112"/>
                  </a:lnTo>
                  <a:lnTo>
                    <a:pt x="36" y="109"/>
                  </a:lnTo>
                  <a:lnTo>
                    <a:pt x="32" y="103"/>
                  </a:lnTo>
                  <a:lnTo>
                    <a:pt x="28" y="99"/>
                  </a:lnTo>
                  <a:lnTo>
                    <a:pt x="26" y="93"/>
                  </a:lnTo>
                  <a:lnTo>
                    <a:pt x="23" y="88"/>
                  </a:lnTo>
                  <a:lnTo>
                    <a:pt x="21" y="82"/>
                  </a:lnTo>
                  <a:lnTo>
                    <a:pt x="21" y="76"/>
                  </a:lnTo>
                  <a:lnTo>
                    <a:pt x="19" y="69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21" y="53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4" y="89"/>
                  </a:lnTo>
                  <a:lnTo>
                    <a:pt x="5" y="95"/>
                  </a:lnTo>
                  <a:lnTo>
                    <a:pt x="9" y="103"/>
                  </a:lnTo>
                  <a:lnTo>
                    <a:pt x="13" y="110"/>
                  </a:lnTo>
                  <a:lnTo>
                    <a:pt x="17" y="116"/>
                  </a:lnTo>
                  <a:lnTo>
                    <a:pt x="21" y="120"/>
                  </a:lnTo>
                  <a:lnTo>
                    <a:pt x="24" y="126"/>
                  </a:lnTo>
                  <a:lnTo>
                    <a:pt x="30" y="129"/>
                  </a:lnTo>
                  <a:lnTo>
                    <a:pt x="36" y="131"/>
                  </a:lnTo>
                  <a:lnTo>
                    <a:pt x="42" y="133"/>
                  </a:lnTo>
                  <a:lnTo>
                    <a:pt x="49" y="133"/>
                  </a:lnTo>
                  <a:lnTo>
                    <a:pt x="55" y="133"/>
                  </a:lnTo>
                  <a:lnTo>
                    <a:pt x="64" y="129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91" y="116"/>
                  </a:lnTo>
                  <a:lnTo>
                    <a:pt x="99" y="112"/>
                  </a:lnTo>
                  <a:lnTo>
                    <a:pt x="106" y="107"/>
                  </a:lnTo>
                  <a:lnTo>
                    <a:pt x="114" y="99"/>
                  </a:lnTo>
                  <a:lnTo>
                    <a:pt x="120" y="93"/>
                  </a:lnTo>
                  <a:lnTo>
                    <a:pt x="127" y="86"/>
                  </a:lnTo>
                  <a:lnTo>
                    <a:pt x="133" y="76"/>
                  </a:lnTo>
                  <a:lnTo>
                    <a:pt x="139" y="67"/>
                  </a:lnTo>
                  <a:lnTo>
                    <a:pt x="144" y="59"/>
                  </a:lnTo>
                  <a:lnTo>
                    <a:pt x="152" y="48"/>
                  </a:lnTo>
                  <a:lnTo>
                    <a:pt x="156" y="36"/>
                  </a:lnTo>
                  <a:lnTo>
                    <a:pt x="161" y="23"/>
                  </a:lnTo>
                  <a:lnTo>
                    <a:pt x="167" y="12"/>
                  </a:lnTo>
                  <a:lnTo>
                    <a:pt x="167" y="8"/>
                  </a:lnTo>
                  <a:lnTo>
                    <a:pt x="165" y="6"/>
                  </a:lnTo>
                  <a:lnTo>
                    <a:pt x="165" y="2"/>
                  </a:lnTo>
                  <a:lnTo>
                    <a:pt x="161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52" y="6"/>
                  </a:lnTo>
                  <a:lnTo>
                    <a:pt x="152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6059488" y="4491038"/>
              <a:ext cx="203200" cy="165100"/>
            </a:xfrm>
            <a:custGeom>
              <a:avLst/>
              <a:gdLst>
                <a:gd name="T0" fmla="*/ 110 w 255"/>
                <a:gd name="T1" fmla="*/ 19 h 210"/>
                <a:gd name="T2" fmla="*/ 84 w 255"/>
                <a:gd name="T3" fmla="*/ 2 h 210"/>
                <a:gd name="T4" fmla="*/ 55 w 255"/>
                <a:gd name="T5" fmla="*/ 2 h 210"/>
                <a:gd name="T6" fmla="*/ 28 w 255"/>
                <a:gd name="T7" fmla="*/ 14 h 210"/>
                <a:gd name="T8" fmla="*/ 9 w 255"/>
                <a:gd name="T9" fmla="*/ 33 h 210"/>
                <a:gd name="T10" fmla="*/ 0 w 255"/>
                <a:gd name="T11" fmla="*/ 59 h 210"/>
                <a:gd name="T12" fmla="*/ 4 w 255"/>
                <a:gd name="T13" fmla="*/ 78 h 210"/>
                <a:gd name="T14" fmla="*/ 19 w 255"/>
                <a:gd name="T15" fmla="*/ 92 h 210"/>
                <a:gd name="T16" fmla="*/ 38 w 255"/>
                <a:gd name="T17" fmla="*/ 103 h 210"/>
                <a:gd name="T18" fmla="*/ 55 w 255"/>
                <a:gd name="T19" fmla="*/ 118 h 210"/>
                <a:gd name="T20" fmla="*/ 65 w 255"/>
                <a:gd name="T21" fmla="*/ 143 h 210"/>
                <a:gd name="T22" fmla="*/ 68 w 255"/>
                <a:gd name="T23" fmla="*/ 149 h 210"/>
                <a:gd name="T24" fmla="*/ 74 w 255"/>
                <a:gd name="T25" fmla="*/ 149 h 210"/>
                <a:gd name="T26" fmla="*/ 82 w 255"/>
                <a:gd name="T27" fmla="*/ 139 h 210"/>
                <a:gd name="T28" fmla="*/ 86 w 255"/>
                <a:gd name="T29" fmla="*/ 120 h 210"/>
                <a:gd name="T30" fmla="*/ 76 w 255"/>
                <a:gd name="T31" fmla="*/ 109 h 210"/>
                <a:gd name="T32" fmla="*/ 61 w 255"/>
                <a:gd name="T33" fmla="*/ 101 h 210"/>
                <a:gd name="T34" fmla="*/ 46 w 255"/>
                <a:gd name="T35" fmla="*/ 95 h 210"/>
                <a:gd name="T36" fmla="*/ 36 w 255"/>
                <a:gd name="T37" fmla="*/ 82 h 210"/>
                <a:gd name="T38" fmla="*/ 38 w 255"/>
                <a:gd name="T39" fmla="*/ 59 h 210"/>
                <a:gd name="T40" fmla="*/ 46 w 255"/>
                <a:gd name="T41" fmla="*/ 42 h 210"/>
                <a:gd name="T42" fmla="*/ 65 w 255"/>
                <a:gd name="T43" fmla="*/ 33 h 210"/>
                <a:gd name="T44" fmla="*/ 86 w 255"/>
                <a:gd name="T45" fmla="*/ 31 h 210"/>
                <a:gd name="T46" fmla="*/ 106 w 255"/>
                <a:gd name="T47" fmla="*/ 42 h 210"/>
                <a:gd name="T48" fmla="*/ 127 w 255"/>
                <a:gd name="T49" fmla="*/ 65 h 210"/>
                <a:gd name="T50" fmla="*/ 171 w 255"/>
                <a:gd name="T51" fmla="*/ 52 h 210"/>
                <a:gd name="T52" fmla="*/ 202 w 255"/>
                <a:gd name="T53" fmla="*/ 59 h 210"/>
                <a:gd name="T54" fmla="*/ 221 w 255"/>
                <a:gd name="T55" fmla="*/ 78 h 210"/>
                <a:gd name="T56" fmla="*/ 230 w 255"/>
                <a:gd name="T57" fmla="*/ 103 h 210"/>
                <a:gd name="T58" fmla="*/ 228 w 255"/>
                <a:gd name="T59" fmla="*/ 124 h 210"/>
                <a:gd name="T60" fmla="*/ 224 w 255"/>
                <a:gd name="T61" fmla="*/ 132 h 210"/>
                <a:gd name="T62" fmla="*/ 219 w 255"/>
                <a:gd name="T63" fmla="*/ 149 h 210"/>
                <a:gd name="T64" fmla="*/ 211 w 255"/>
                <a:gd name="T65" fmla="*/ 168 h 210"/>
                <a:gd name="T66" fmla="*/ 202 w 255"/>
                <a:gd name="T67" fmla="*/ 189 h 210"/>
                <a:gd name="T68" fmla="*/ 196 w 255"/>
                <a:gd name="T69" fmla="*/ 204 h 210"/>
                <a:gd name="T70" fmla="*/ 196 w 255"/>
                <a:gd name="T71" fmla="*/ 210 h 210"/>
                <a:gd name="T72" fmla="*/ 202 w 255"/>
                <a:gd name="T73" fmla="*/ 204 h 210"/>
                <a:gd name="T74" fmla="*/ 213 w 255"/>
                <a:gd name="T75" fmla="*/ 191 h 210"/>
                <a:gd name="T76" fmla="*/ 224 w 255"/>
                <a:gd name="T77" fmla="*/ 175 h 210"/>
                <a:gd name="T78" fmla="*/ 236 w 255"/>
                <a:gd name="T79" fmla="*/ 160 h 210"/>
                <a:gd name="T80" fmla="*/ 242 w 255"/>
                <a:gd name="T81" fmla="*/ 151 h 210"/>
                <a:gd name="T82" fmla="*/ 255 w 255"/>
                <a:gd name="T83" fmla="*/ 109 h 210"/>
                <a:gd name="T84" fmla="*/ 247 w 255"/>
                <a:gd name="T85" fmla="*/ 71 h 210"/>
                <a:gd name="T86" fmla="*/ 221 w 255"/>
                <a:gd name="T87" fmla="*/ 38 h 210"/>
                <a:gd name="T88" fmla="*/ 184 w 255"/>
                <a:gd name="T89" fmla="*/ 25 h 210"/>
                <a:gd name="T90" fmla="*/ 141 w 255"/>
                <a:gd name="T91" fmla="*/ 3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5" h="210">
                  <a:moveTo>
                    <a:pt x="125" y="40"/>
                  </a:moveTo>
                  <a:lnTo>
                    <a:pt x="118" y="29"/>
                  </a:lnTo>
                  <a:lnTo>
                    <a:pt x="110" y="19"/>
                  </a:lnTo>
                  <a:lnTo>
                    <a:pt x="103" y="12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5" y="2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1" y="19"/>
                  </a:lnTo>
                  <a:lnTo>
                    <a:pt x="15" y="25"/>
                  </a:lnTo>
                  <a:lnTo>
                    <a:pt x="9" y="33"/>
                  </a:lnTo>
                  <a:lnTo>
                    <a:pt x="6" y="42"/>
                  </a:lnTo>
                  <a:lnTo>
                    <a:pt x="2" y="52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4" y="78"/>
                  </a:lnTo>
                  <a:lnTo>
                    <a:pt x="7" y="84"/>
                  </a:lnTo>
                  <a:lnTo>
                    <a:pt x="13" y="88"/>
                  </a:lnTo>
                  <a:lnTo>
                    <a:pt x="19" y="92"/>
                  </a:lnTo>
                  <a:lnTo>
                    <a:pt x="25" y="95"/>
                  </a:lnTo>
                  <a:lnTo>
                    <a:pt x="30" y="99"/>
                  </a:lnTo>
                  <a:lnTo>
                    <a:pt x="38" y="103"/>
                  </a:lnTo>
                  <a:lnTo>
                    <a:pt x="42" y="109"/>
                  </a:lnTo>
                  <a:lnTo>
                    <a:pt x="49" y="113"/>
                  </a:lnTo>
                  <a:lnTo>
                    <a:pt x="55" y="118"/>
                  </a:lnTo>
                  <a:lnTo>
                    <a:pt x="59" y="126"/>
                  </a:lnTo>
                  <a:lnTo>
                    <a:pt x="63" y="134"/>
                  </a:lnTo>
                  <a:lnTo>
                    <a:pt x="65" y="143"/>
                  </a:lnTo>
                  <a:lnTo>
                    <a:pt x="65" y="145"/>
                  </a:lnTo>
                  <a:lnTo>
                    <a:pt x="66" y="147"/>
                  </a:lnTo>
                  <a:lnTo>
                    <a:pt x="68" y="149"/>
                  </a:lnTo>
                  <a:lnTo>
                    <a:pt x="68" y="149"/>
                  </a:lnTo>
                  <a:lnTo>
                    <a:pt x="72" y="149"/>
                  </a:lnTo>
                  <a:lnTo>
                    <a:pt x="74" y="149"/>
                  </a:lnTo>
                  <a:lnTo>
                    <a:pt x="78" y="145"/>
                  </a:lnTo>
                  <a:lnTo>
                    <a:pt x="80" y="141"/>
                  </a:lnTo>
                  <a:lnTo>
                    <a:pt x="82" y="139"/>
                  </a:lnTo>
                  <a:lnTo>
                    <a:pt x="84" y="135"/>
                  </a:lnTo>
                  <a:lnTo>
                    <a:pt x="86" y="128"/>
                  </a:lnTo>
                  <a:lnTo>
                    <a:pt x="86" y="120"/>
                  </a:lnTo>
                  <a:lnTo>
                    <a:pt x="82" y="114"/>
                  </a:lnTo>
                  <a:lnTo>
                    <a:pt x="80" y="111"/>
                  </a:lnTo>
                  <a:lnTo>
                    <a:pt x="76" y="109"/>
                  </a:lnTo>
                  <a:lnTo>
                    <a:pt x="72" y="105"/>
                  </a:lnTo>
                  <a:lnTo>
                    <a:pt x="66" y="103"/>
                  </a:lnTo>
                  <a:lnTo>
                    <a:pt x="61" y="101"/>
                  </a:lnTo>
                  <a:lnTo>
                    <a:pt x="55" y="99"/>
                  </a:lnTo>
                  <a:lnTo>
                    <a:pt x="51" y="97"/>
                  </a:lnTo>
                  <a:lnTo>
                    <a:pt x="46" y="95"/>
                  </a:lnTo>
                  <a:lnTo>
                    <a:pt x="42" y="92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75"/>
                  </a:lnTo>
                  <a:lnTo>
                    <a:pt x="36" y="67"/>
                  </a:lnTo>
                  <a:lnTo>
                    <a:pt x="38" y="59"/>
                  </a:lnTo>
                  <a:lnTo>
                    <a:pt x="38" y="52"/>
                  </a:lnTo>
                  <a:lnTo>
                    <a:pt x="42" y="46"/>
                  </a:lnTo>
                  <a:lnTo>
                    <a:pt x="46" y="42"/>
                  </a:lnTo>
                  <a:lnTo>
                    <a:pt x="51" y="38"/>
                  </a:lnTo>
                  <a:lnTo>
                    <a:pt x="57" y="35"/>
                  </a:lnTo>
                  <a:lnTo>
                    <a:pt x="65" y="33"/>
                  </a:lnTo>
                  <a:lnTo>
                    <a:pt x="72" y="31"/>
                  </a:lnTo>
                  <a:lnTo>
                    <a:pt x="78" y="31"/>
                  </a:lnTo>
                  <a:lnTo>
                    <a:pt x="86" y="31"/>
                  </a:lnTo>
                  <a:lnTo>
                    <a:pt x="91" y="33"/>
                  </a:lnTo>
                  <a:lnTo>
                    <a:pt x="101" y="38"/>
                  </a:lnTo>
                  <a:lnTo>
                    <a:pt x="106" y="42"/>
                  </a:lnTo>
                  <a:lnTo>
                    <a:pt x="114" y="46"/>
                  </a:lnTo>
                  <a:lnTo>
                    <a:pt x="120" y="56"/>
                  </a:lnTo>
                  <a:lnTo>
                    <a:pt x="127" y="65"/>
                  </a:lnTo>
                  <a:lnTo>
                    <a:pt x="143" y="56"/>
                  </a:lnTo>
                  <a:lnTo>
                    <a:pt x="158" y="52"/>
                  </a:lnTo>
                  <a:lnTo>
                    <a:pt x="171" y="52"/>
                  </a:lnTo>
                  <a:lnTo>
                    <a:pt x="184" y="52"/>
                  </a:lnTo>
                  <a:lnTo>
                    <a:pt x="194" y="56"/>
                  </a:lnTo>
                  <a:lnTo>
                    <a:pt x="202" y="59"/>
                  </a:lnTo>
                  <a:lnTo>
                    <a:pt x="211" y="65"/>
                  </a:lnTo>
                  <a:lnTo>
                    <a:pt x="217" y="73"/>
                  </a:lnTo>
                  <a:lnTo>
                    <a:pt x="221" y="78"/>
                  </a:lnTo>
                  <a:lnTo>
                    <a:pt x="224" y="86"/>
                  </a:lnTo>
                  <a:lnTo>
                    <a:pt x="228" y="95"/>
                  </a:lnTo>
                  <a:lnTo>
                    <a:pt x="230" y="103"/>
                  </a:lnTo>
                  <a:lnTo>
                    <a:pt x="230" y="111"/>
                  </a:lnTo>
                  <a:lnTo>
                    <a:pt x="230" y="118"/>
                  </a:lnTo>
                  <a:lnTo>
                    <a:pt x="228" y="124"/>
                  </a:lnTo>
                  <a:lnTo>
                    <a:pt x="228" y="128"/>
                  </a:lnTo>
                  <a:lnTo>
                    <a:pt x="226" y="130"/>
                  </a:lnTo>
                  <a:lnTo>
                    <a:pt x="224" y="132"/>
                  </a:lnTo>
                  <a:lnTo>
                    <a:pt x="224" y="135"/>
                  </a:lnTo>
                  <a:lnTo>
                    <a:pt x="221" y="141"/>
                  </a:lnTo>
                  <a:lnTo>
                    <a:pt x="219" y="149"/>
                  </a:lnTo>
                  <a:lnTo>
                    <a:pt x="215" y="154"/>
                  </a:lnTo>
                  <a:lnTo>
                    <a:pt x="213" y="162"/>
                  </a:lnTo>
                  <a:lnTo>
                    <a:pt x="211" y="168"/>
                  </a:lnTo>
                  <a:lnTo>
                    <a:pt x="207" y="175"/>
                  </a:lnTo>
                  <a:lnTo>
                    <a:pt x="203" y="181"/>
                  </a:lnTo>
                  <a:lnTo>
                    <a:pt x="202" y="189"/>
                  </a:lnTo>
                  <a:lnTo>
                    <a:pt x="198" y="194"/>
                  </a:lnTo>
                  <a:lnTo>
                    <a:pt x="198" y="198"/>
                  </a:lnTo>
                  <a:lnTo>
                    <a:pt x="196" y="204"/>
                  </a:lnTo>
                  <a:lnTo>
                    <a:pt x="194" y="208"/>
                  </a:lnTo>
                  <a:lnTo>
                    <a:pt x="196" y="208"/>
                  </a:lnTo>
                  <a:lnTo>
                    <a:pt x="196" y="210"/>
                  </a:lnTo>
                  <a:lnTo>
                    <a:pt x="198" y="208"/>
                  </a:lnTo>
                  <a:lnTo>
                    <a:pt x="198" y="208"/>
                  </a:lnTo>
                  <a:lnTo>
                    <a:pt x="202" y="204"/>
                  </a:lnTo>
                  <a:lnTo>
                    <a:pt x="205" y="200"/>
                  </a:lnTo>
                  <a:lnTo>
                    <a:pt x="209" y="196"/>
                  </a:lnTo>
                  <a:lnTo>
                    <a:pt x="213" y="191"/>
                  </a:lnTo>
                  <a:lnTo>
                    <a:pt x="217" y="187"/>
                  </a:lnTo>
                  <a:lnTo>
                    <a:pt x="221" y="181"/>
                  </a:lnTo>
                  <a:lnTo>
                    <a:pt x="224" y="175"/>
                  </a:lnTo>
                  <a:lnTo>
                    <a:pt x="228" y="170"/>
                  </a:lnTo>
                  <a:lnTo>
                    <a:pt x="234" y="164"/>
                  </a:lnTo>
                  <a:lnTo>
                    <a:pt x="236" y="160"/>
                  </a:lnTo>
                  <a:lnTo>
                    <a:pt x="238" y="156"/>
                  </a:lnTo>
                  <a:lnTo>
                    <a:pt x="240" y="153"/>
                  </a:lnTo>
                  <a:lnTo>
                    <a:pt x="242" y="151"/>
                  </a:lnTo>
                  <a:lnTo>
                    <a:pt x="249" y="137"/>
                  </a:lnTo>
                  <a:lnTo>
                    <a:pt x="253" y="124"/>
                  </a:lnTo>
                  <a:lnTo>
                    <a:pt x="255" y="109"/>
                  </a:lnTo>
                  <a:lnTo>
                    <a:pt x="255" y="95"/>
                  </a:lnTo>
                  <a:lnTo>
                    <a:pt x="251" y="82"/>
                  </a:lnTo>
                  <a:lnTo>
                    <a:pt x="247" y="71"/>
                  </a:lnTo>
                  <a:lnTo>
                    <a:pt x="238" y="59"/>
                  </a:lnTo>
                  <a:lnTo>
                    <a:pt x="230" y="48"/>
                  </a:lnTo>
                  <a:lnTo>
                    <a:pt x="221" y="38"/>
                  </a:lnTo>
                  <a:lnTo>
                    <a:pt x="209" y="33"/>
                  </a:lnTo>
                  <a:lnTo>
                    <a:pt x="198" y="27"/>
                  </a:lnTo>
                  <a:lnTo>
                    <a:pt x="184" y="25"/>
                  </a:lnTo>
                  <a:lnTo>
                    <a:pt x="169" y="23"/>
                  </a:lnTo>
                  <a:lnTo>
                    <a:pt x="156" y="25"/>
                  </a:lnTo>
                  <a:lnTo>
                    <a:pt x="141" y="31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1"/>
            <p:cNvSpPr>
              <a:spLocks/>
            </p:cNvSpPr>
            <p:nvPr/>
          </p:nvSpPr>
          <p:spPr bwMode="auto">
            <a:xfrm>
              <a:off x="5911850" y="4144963"/>
              <a:ext cx="196850" cy="482600"/>
            </a:xfrm>
            <a:custGeom>
              <a:avLst/>
              <a:gdLst>
                <a:gd name="T0" fmla="*/ 221 w 248"/>
                <a:gd name="T1" fmla="*/ 23 h 608"/>
                <a:gd name="T2" fmla="*/ 202 w 248"/>
                <a:gd name="T3" fmla="*/ 59 h 608"/>
                <a:gd name="T4" fmla="*/ 183 w 248"/>
                <a:gd name="T5" fmla="*/ 89 h 608"/>
                <a:gd name="T6" fmla="*/ 164 w 248"/>
                <a:gd name="T7" fmla="*/ 116 h 608"/>
                <a:gd name="T8" fmla="*/ 145 w 248"/>
                <a:gd name="T9" fmla="*/ 146 h 608"/>
                <a:gd name="T10" fmla="*/ 126 w 248"/>
                <a:gd name="T11" fmla="*/ 175 h 608"/>
                <a:gd name="T12" fmla="*/ 111 w 248"/>
                <a:gd name="T13" fmla="*/ 205 h 608"/>
                <a:gd name="T14" fmla="*/ 96 w 248"/>
                <a:gd name="T15" fmla="*/ 241 h 608"/>
                <a:gd name="T16" fmla="*/ 82 w 248"/>
                <a:gd name="T17" fmla="*/ 276 h 608"/>
                <a:gd name="T18" fmla="*/ 75 w 248"/>
                <a:gd name="T19" fmla="*/ 304 h 608"/>
                <a:gd name="T20" fmla="*/ 69 w 248"/>
                <a:gd name="T21" fmla="*/ 333 h 608"/>
                <a:gd name="T22" fmla="*/ 65 w 248"/>
                <a:gd name="T23" fmla="*/ 357 h 608"/>
                <a:gd name="T24" fmla="*/ 61 w 248"/>
                <a:gd name="T25" fmla="*/ 384 h 608"/>
                <a:gd name="T26" fmla="*/ 56 w 248"/>
                <a:gd name="T27" fmla="*/ 411 h 608"/>
                <a:gd name="T28" fmla="*/ 50 w 248"/>
                <a:gd name="T29" fmla="*/ 437 h 608"/>
                <a:gd name="T30" fmla="*/ 44 w 248"/>
                <a:gd name="T31" fmla="*/ 468 h 608"/>
                <a:gd name="T32" fmla="*/ 37 w 248"/>
                <a:gd name="T33" fmla="*/ 492 h 608"/>
                <a:gd name="T34" fmla="*/ 33 w 248"/>
                <a:gd name="T35" fmla="*/ 508 h 608"/>
                <a:gd name="T36" fmla="*/ 29 w 248"/>
                <a:gd name="T37" fmla="*/ 521 h 608"/>
                <a:gd name="T38" fmla="*/ 25 w 248"/>
                <a:gd name="T39" fmla="*/ 534 h 608"/>
                <a:gd name="T40" fmla="*/ 21 w 248"/>
                <a:gd name="T41" fmla="*/ 549 h 608"/>
                <a:gd name="T42" fmla="*/ 18 w 248"/>
                <a:gd name="T43" fmla="*/ 563 h 608"/>
                <a:gd name="T44" fmla="*/ 12 w 248"/>
                <a:gd name="T45" fmla="*/ 576 h 608"/>
                <a:gd name="T46" fmla="*/ 6 w 248"/>
                <a:gd name="T47" fmla="*/ 591 h 608"/>
                <a:gd name="T48" fmla="*/ 0 w 248"/>
                <a:gd name="T49" fmla="*/ 603 h 608"/>
                <a:gd name="T50" fmla="*/ 2 w 248"/>
                <a:gd name="T51" fmla="*/ 607 h 608"/>
                <a:gd name="T52" fmla="*/ 6 w 248"/>
                <a:gd name="T53" fmla="*/ 608 h 608"/>
                <a:gd name="T54" fmla="*/ 12 w 248"/>
                <a:gd name="T55" fmla="*/ 607 h 608"/>
                <a:gd name="T56" fmla="*/ 19 w 248"/>
                <a:gd name="T57" fmla="*/ 597 h 608"/>
                <a:gd name="T58" fmla="*/ 27 w 248"/>
                <a:gd name="T59" fmla="*/ 584 h 608"/>
                <a:gd name="T60" fmla="*/ 33 w 248"/>
                <a:gd name="T61" fmla="*/ 570 h 608"/>
                <a:gd name="T62" fmla="*/ 40 w 248"/>
                <a:gd name="T63" fmla="*/ 559 h 608"/>
                <a:gd name="T64" fmla="*/ 46 w 248"/>
                <a:gd name="T65" fmla="*/ 549 h 608"/>
                <a:gd name="T66" fmla="*/ 50 w 248"/>
                <a:gd name="T67" fmla="*/ 538 h 608"/>
                <a:gd name="T68" fmla="*/ 56 w 248"/>
                <a:gd name="T69" fmla="*/ 525 h 608"/>
                <a:gd name="T70" fmla="*/ 59 w 248"/>
                <a:gd name="T71" fmla="*/ 510 h 608"/>
                <a:gd name="T72" fmla="*/ 69 w 248"/>
                <a:gd name="T73" fmla="*/ 487 h 608"/>
                <a:gd name="T74" fmla="*/ 77 w 248"/>
                <a:gd name="T75" fmla="*/ 454 h 608"/>
                <a:gd name="T76" fmla="*/ 82 w 248"/>
                <a:gd name="T77" fmla="*/ 428 h 608"/>
                <a:gd name="T78" fmla="*/ 90 w 248"/>
                <a:gd name="T79" fmla="*/ 399 h 608"/>
                <a:gd name="T80" fmla="*/ 96 w 248"/>
                <a:gd name="T81" fmla="*/ 371 h 608"/>
                <a:gd name="T82" fmla="*/ 103 w 248"/>
                <a:gd name="T83" fmla="*/ 344 h 608"/>
                <a:gd name="T84" fmla="*/ 111 w 248"/>
                <a:gd name="T85" fmla="*/ 316 h 608"/>
                <a:gd name="T86" fmla="*/ 120 w 248"/>
                <a:gd name="T87" fmla="*/ 285 h 608"/>
                <a:gd name="T88" fmla="*/ 132 w 248"/>
                <a:gd name="T89" fmla="*/ 251 h 608"/>
                <a:gd name="T90" fmla="*/ 145 w 248"/>
                <a:gd name="T91" fmla="*/ 215 h 608"/>
                <a:gd name="T92" fmla="*/ 158 w 248"/>
                <a:gd name="T93" fmla="*/ 184 h 608"/>
                <a:gd name="T94" fmla="*/ 175 w 248"/>
                <a:gd name="T95" fmla="*/ 154 h 608"/>
                <a:gd name="T96" fmla="*/ 189 w 248"/>
                <a:gd name="T97" fmla="*/ 125 h 608"/>
                <a:gd name="T98" fmla="*/ 206 w 248"/>
                <a:gd name="T99" fmla="*/ 95 h 608"/>
                <a:gd name="T100" fmla="*/ 221 w 248"/>
                <a:gd name="T101" fmla="*/ 64 h 608"/>
                <a:gd name="T102" fmla="*/ 238 w 248"/>
                <a:gd name="T103" fmla="*/ 30 h 608"/>
                <a:gd name="T104" fmla="*/ 248 w 248"/>
                <a:gd name="T105" fmla="*/ 5 h 608"/>
                <a:gd name="T106" fmla="*/ 246 w 248"/>
                <a:gd name="T107" fmla="*/ 2 h 608"/>
                <a:gd name="T108" fmla="*/ 238 w 248"/>
                <a:gd name="T109" fmla="*/ 0 h 608"/>
                <a:gd name="T110" fmla="*/ 233 w 248"/>
                <a:gd name="T111" fmla="*/ 2 h 608"/>
                <a:gd name="T112" fmla="*/ 231 w 248"/>
                <a:gd name="T113" fmla="*/ 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608">
                  <a:moveTo>
                    <a:pt x="231" y="5"/>
                  </a:moveTo>
                  <a:lnTo>
                    <a:pt x="221" y="23"/>
                  </a:lnTo>
                  <a:lnTo>
                    <a:pt x="212" y="42"/>
                  </a:lnTo>
                  <a:lnTo>
                    <a:pt x="202" y="59"/>
                  </a:lnTo>
                  <a:lnTo>
                    <a:pt x="193" y="74"/>
                  </a:lnTo>
                  <a:lnTo>
                    <a:pt x="183" y="89"/>
                  </a:lnTo>
                  <a:lnTo>
                    <a:pt x="174" y="102"/>
                  </a:lnTo>
                  <a:lnTo>
                    <a:pt x="164" y="116"/>
                  </a:lnTo>
                  <a:lnTo>
                    <a:pt x="155" y="131"/>
                  </a:lnTo>
                  <a:lnTo>
                    <a:pt x="145" y="146"/>
                  </a:lnTo>
                  <a:lnTo>
                    <a:pt x="136" y="160"/>
                  </a:lnTo>
                  <a:lnTo>
                    <a:pt x="126" y="175"/>
                  </a:lnTo>
                  <a:lnTo>
                    <a:pt x="118" y="190"/>
                  </a:lnTo>
                  <a:lnTo>
                    <a:pt x="111" y="205"/>
                  </a:lnTo>
                  <a:lnTo>
                    <a:pt x="103" y="222"/>
                  </a:lnTo>
                  <a:lnTo>
                    <a:pt x="96" y="241"/>
                  </a:lnTo>
                  <a:lnTo>
                    <a:pt x="90" y="260"/>
                  </a:lnTo>
                  <a:lnTo>
                    <a:pt x="82" y="276"/>
                  </a:lnTo>
                  <a:lnTo>
                    <a:pt x="78" y="291"/>
                  </a:lnTo>
                  <a:lnTo>
                    <a:pt x="75" y="304"/>
                  </a:lnTo>
                  <a:lnTo>
                    <a:pt x="73" y="319"/>
                  </a:lnTo>
                  <a:lnTo>
                    <a:pt x="69" y="333"/>
                  </a:lnTo>
                  <a:lnTo>
                    <a:pt x="67" y="346"/>
                  </a:lnTo>
                  <a:lnTo>
                    <a:pt x="65" y="357"/>
                  </a:lnTo>
                  <a:lnTo>
                    <a:pt x="63" y="371"/>
                  </a:lnTo>
                  <a:lnTo>
                    <a:pt x="61" y="384"/>
                  </a:lnTo>
                  <a:lnTo>
                    <a:pt x="59" y="397"/>
                  </a:lnTo>
                  <a:lnTo>
                    <a:pt x="56" y="411"/>
                  </a:lnTo>
                  <a:lnTo>
                    <a:pt x="56" y="424"/>
                  </a:lnTo>
                  <a:lnTo>
                    <a:pt x="50" y="437"/>
                  </a:lnTo>
                  <a:lnTo>
                    <a:pt x="48" y="452"/>
                  </a:lnTo>
                  <a:lnTo>
                    <a:pt x="44" y="468"/>
                  </a:lnTo>
                  <a:lnTo>
                    <a:pt x="40" y="485"/>
                  </a:lnTo>
                  <a:lnTo>
                    <a:pt x="37" y="492"/>
                  </a:lnTo>
                  <a:lnTo>
                    <a:pt x="35" y="500"/>
                  </a:lnTo>
                  <a:lnTo>
                    <a:pt x="33" y="508"/>
                  </a:lnTo>
                  <a:lnTo>
                    <a:pt x="31" y="515"/>
                  </a:lnTo>
                  <a:lnTo>
                    <a:pt x="29" y="521"/>
                  </a:lnTo>
                  <a:lnTo>
                    <a:pt x="29" y="529"/>
                  </a:lnTo>
                  <a:lnTo>
                    <a:pt x="25" y="534"/>
                  </a:lnTo>
                  <a:lnTo>
                    <a:pt x="23" y="544"/>
                  </a:lnTo>
                  <a:lnTo>
                    <a:pt x="21" y="549"/>
                  </a:lnTo>
                  <a:lnTo>
                    <a:pt x="19" y="557"/>
                  </a:lnTo>
                  <a:lnTo>
                    <a:pt x="18" y="563"/>
                  </a:lnTo>
                  <a:lnTo>
                    <a:pt x="16" y="570"/>
                  </a:lnTo>
                  <a:lnTo>
                    <a:pt x="12" y="576"/>
                  </a:lnTo>
                  <a:lnTo>
                    <a:pt x="10" y="584"/>
                  </a:lnTo>
                  <a:lnTo>
                    <a:pt x="6" y="591"/>
                  </a:lnTo>
                  <a:lnTo>
                    <a:pt x="2" y="599"/>
                  </a:lnTo>
                  <a:lnTo>
                    <a:pt x="0" y="603"/>
                  </a:lnTo>
                  <a:lnTo>
                    <a:pt x="0" y="605"/>
                  </a:lnTo>
                  <a:lnTo>
                    <a:pt x="2" y="607"/>
                  </a:lnTo>
                  <a:lnTo>
                    <a:pt x="4" y="608"/>
                  </a:lnTo>
                  <a:lnTo>
                    <a:pt x="6" y="608"/>
                  </a:lnTo>
                  <a:lnTo>
                    <a:pt x="10" y="608"/>
                  </a:lnTo>
                  <a:lnTo>
                    <a:pt x="12" y="607"/>
                  </a:lnTo>
                  <a:lnTo>
                    <a:pt x="16" y="605"/>
                  </a:lnTo>
                  <a:lnTo>
                    <a:pt x="19" y="597"/>
                  </a:lnTo>
                  <a:lnTo>
                    <a:pt x="23" y="589"/>
                  </a:lnTo>
                  <a:lnTo>
                    <a:pt x="27" y="584"/>
                  </a:lnTo>
                  <a:lnTo>
                    <a:pt x="31" y="576"/>
                  </a:lnTo>
                  <a:lnTo>
                    <a:pt x="33" y="570"/>
                  </a:lnTo>
                  <a:lnTo>
                    <a:pt x="37" y="565"/>
                  </a:lnTo>
                  <a:lnTo>
                    <a:pt x="40" y="559"/>
                  </a:lnTo>
                  <a:lnTo>
                    <a:pt x="42" y="555"/>
                  </a:lnTo>
                  <a:lnTo>
                    <a:pt x="46" y="549"/>
                  </a:lnTo>
                  <a:lnTo>
                    <a:pt x="48" y="544"/>
                  </a:lnTo>
                  <a:lnTo>
                    <a:pt x="50" y="538"/>
                  </a:lnTo>
                  <a:lnTo>
                    <a:pt x="54" y="532"/>
                  </a:lnTo>
                  <a:lnTo>
                    <a:pt x="56" y="525"/>
                  </a:lnTo>
                  <a:lnTo>
                    <a:pt x="58" y="517"/>
                  </a:lnTo>
                  <a:lnTo>
                    <a:pt x="59" y="510"/>
                  </a:lnTo>
                  <a:lnTo>
                    <a:pt x="63" y="502"/>
                  </a:lnTo>
                  <a:lnTo>
                    <a:pt x="69" y="487"/>
                  </a:lnTo>
                  <a:lnTo>
                    <a:pt x="73" y="470"/>
                  </a:lnTo>
                  <a:lnTo>
                    <a:pt x="77" y="454"/>
                  </a:lnTo>
                  <a:lnTo>
                    <a:pt x="80" y="441"/>
                  </a:lnTo>
                  <a:lnTo>
                    <a:pt x="82" y="428"/>
                  </a:lnTo>
                  <a:lnTo>
                    <a:pt x="86" y="413"/>
                  </a:lnTo>
                  <a:lnTo>
                    <a:pt x="90" y="399"/>
                  </a:lnTo>
                  <a:lnTo>
                    <a:pt x="94" y="386"/>
                  </a:lnTo>
                  <a:lnTo>
                    <a:pt x="96" y="371"/>
                  </a:lnTo>
                  <a:lnTo>
                    <a:pt x="99" y="357"/>
                  </a:lnTo>
                  <a:lnTo>
                    <a:pt x="103" y="344"/>
                  </a:lnTo>
                  <a:lnTo>
                    <a:pt x="107" y="331"/>
                  </a:lnTo>
                  <a:lnTo>
                    <a:pt x="111" y="316"/>
                  </a:lnTo>
                  <a:lnTo>
                    <a:pt x="115" y="300"/>
                  </a:lnTo>
                  <a:lnTo>
                    <a:pt x="120" y="285"/>
                  </a:lnTo>
                  <a:lnTo>
                    <a:pt x="126" y="270"/>
                  </a:lnTo>
                  <a:lnTo>
                    <a:pt x="132" y="251"/>
                  </a:lnTo>
                  <a:lnTo>
                    <a:pt x="139" y="232"/>
                  </a:lnTo>
                  <a:lnTo>
                    <a:pt x="145" y="215"/>
                  </a:lnTo>
                  <a:lnTo>
                    <a:pt x="153" y="199"/>
                  </a:lnTo>
                  <a:lnTo>
                    <a:pt x="158" y="184"/>
                  </a:lnTo>
                  <a:lnTo>
                    <a:pt x="166" y="169"/>
                  </a:lnTo>
                  <a:lnTo>
                    <a:pt x="175" y="154"/>
                  </a:lnTo>
                  <a:lnTo>
                    <a:pt x="183" y="139"/>
                  </a:lnTo>
                  <a:lnTo>
                    <a:pt x="189" y="125"/>
                  </a:lnTo>
                  <a:lnTo>
                    <a:pt x="198" y="110"/>
                  </a:lnTo>
                  <a:lnTo>
                    <a:pt x="206" y="95"/>
                  </a:lnTo>
                  <a:lnTo>
                    <a:pt x="214" y="82"/>
                  </a:lnTo>
                  <a:lnTo>
                    <a:pt x="221" y="64"/>
                  </a:lnTo>
                  <a:lnTo>
                    <a:pt x="229" y="47"/>
                  </a:lnTo>
                  <a:lnTo>
                    <a:pt x="238" y="30"/>
                  </a:lnTo>
                  <a:lnTo>
                    <a:pt x="248" y="11"/>
                  </a:lnTo>
                  <a:lnTo>
                    <a:pt x="248" y="5"/>
                  </a:lnTo>
                  <a:lnTo>
                    <a:pt x="248" y="4"/>
                  </a:lnTo>
                  <a:lnTo>
                    <a:pt x="246" y="2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3" y="2"/>
                  </a:lnTo>
                  <a:lnTo>
                    <a:pt x="231" y="5"/>
                  </a:lnTo>
                  <a:lnTo>
                    <a:pt x="231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>
              <a:off x="6078538" y="4084638"/>
              <a:ext cx="26988" cy="71437"/>
            </a:xfrm>
            <a:custGeom>
              <a:avLst/>
              <a:gdLst>
                <a:gd name="T0" fmla="*/ 32 w 34"/>
                <a:gd name="T1" fmla="*/ 72 h 91"/>
                <a:gd name="T2" fmla="*/ 28 w 34"/>
                <a:gd name="T3" fmla="*/ 64 h 91"/>
                <a:gd name="T4" fmla="*/ 28 w 34"/>
                <a:gd name="T5" fmla="*/ 59 h 91"/>
                <a:gd name="T6" fmla="*/ 28 w 34"/>
                <a:gd name="T7" fmla="*/ 53 h 91"/>
                <a:gd name="T8" fmla="*/ 30 w 34"/>
                <a:gd name="T9" fmla="*/ 45 h 91"/>
                <a:gd name="T10" fmla="*/ 32 w 34"/>
                <a:gd name="T11" fmla="*/ 40 h 91"/>
                <a:gd name="T12" fmla="*/ 32 w 34"/>
                <a:gd name="T13" fmla="*/ 32 h 91"/>
                <a:gd name="T14" fmla="*/ 32 w 34"/>
                <a:gd name="T15" fmla="*/ 26 h 91"/>
                <a:gd name="T16" fmla="*/ 32 w 34"/>
                <a:gd name="T17" fmla="*/ 19 h 91"/>
                <a:gd name="T18" fmla="*/ 26 w 34"/>
                <a:gd name="T19" fmla="*/ 13 h 91"/>
                <a:gd name="T20" fmla="*/ 23 w 34"/>
                <a:gd name="T21" fmla="*/ 5 h 91"/>
                <a:gd name="T22" fmla="*/ 21 w 34"/>
                <a:gd name="T23" fmla="*/ 2 h 91"/>
                <a:gd name="T24" fmla="*/ 17 w 34"/>
                <a:gd name="T25" fmla="*/ 0 h 91"/>
                <a:gd name="T26" fmla="*/ 13 w 34"/>
                <a:gd name="T27" fmla="*/ 0 h 91"/>
                <a:gd name="T28" fmla="*/ 7 w 34"/>
                <a:gd name="T29" fmla="*/ 0 h 91"/>
                <a:gd name="T30" fmla="*/ 4 w 34"/>
                <a:gd name="T31" fmla="*/ 2 h 91"/>
                <a:gd name="T32" fmla="*/ 2 w 34"/>
                <a:gd name="T33" fmla="*/ 5 h 91"/>
                <a:gd name="T34" fmla="*/ 0 w 34"/>
                <a:gd name="T35" fmla="*/ 9 h 91"/>
                <a:gd name="T36" fmla="*/ 2 w 34"/>
                <a:gd name="T37" fmla="*/ 15 h 91"/>
                <a:gd name="T38" fmla="*/ 5 w 34"/>
                <a:gd name="T39" fmla="*/ 19 h 91"/>
                <a:gd name="T40" fmla="*/ 5 w 34"/>
                <a:gd name="T41" fmla="*/ 28 h 91"/>
                <a:gd name="T42" fmla="*/ 5 w 34"/>
                <a:gd name="T43" fmla="*/ 36 h 91"/>
                <a:gd name="T44" fmla="*/ 5 w 34"/>
                <a:gd name="T45" fmla="*/ 43 h 91"/>
                <a:gd name="T46" fmla="*/ 5 w 34"/>
                <a:gd name="T47" fmla="*/ 51 h 91"/>
                <a:gd name="T48" fmla="*/ 4 w 34"/>
                <a:gd name="T49" fmla="*/ 59 h 91"/>
                <a:gd name="T50" fmla="*/ 4 w 34"/>
                <a:gd name="T51" fmla="*/ 66 h 91"/>
                <a:gd name="T52" fmla="*/ 5 w 34"/>
                <a:gd name="T53" fmla="*/ 72 h 91"/>
                <a:gd name="T54" fmla="*/ 9 w 34"/>
                <a:gd name="T55" fmla="*/ 81 h 91"/>
                <a:gd name="T56" fmla="*/ 13 w 34"/>
                <a:gd name="T57" fmla="*/ 87 h 91"/>
                <a:gd name="T58" fmla="*/ 17 w 34"/>
                <a:gd name="T59" fmla="*/ 91 h 91"/>
                <a:gd name="T60" fmla="*/ 21 w 34"/>
                <a:gd name="T61" fmla="*/ 91 h 91"/>
                <a:gd name="T62" fmla="*/ 24 w 34"/>
                <a:gd name="T63" fmla="*/ 91 h 91"/>
                <a:gd name="T64" fmla="*/ 32 w 34"/>
                <a:gd name="T65" fmla="*/ 89 h 91"/>
                <a:gd name="T66" fmla="*/ 34 w 34"/>
                <a:gd name="T67" fmla="*/ 81 h 91"/>
                <a:gd name="T68" fmla="*/ 34 w 34"/>
                <a:gd name="T69" fmla="*/ 78 h 91"/>
                <a:gd name="T70" fmla="*/ 32 w 34"/>
                <a:gd name="T71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91">
                  <a:moveTo>
                    <a:pt x="32" y="76"/>
                  </a:moveTo>
                  <a:lnTo>
                    <a:pt x="32" y="72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30" y="49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2" y="19"/>
                  </a:lnTo>
                  <a:lnTo>
                    <a:pt x="28" y="15"/>
                  </a:lnTo>
                  <a:lnTo>
                    <a:pt x="26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5" y="51"/>
                  </a:lnTo>
                  <a:lnTo>
                    <a:pt x="5" y="55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7" y="78"/>
                  </a:lnTo>
                  <a:lnTo>
                    <a:pt x="9" y="81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19" y="91"/>
                  </a:lnTo>
                  <a:lnTo>
                    <a:pt x="21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8" y="91"/>
                  </a:lnTo>
                  <a:lnTo>
                    <a:pt x="32" y="89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78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auto">
            <a:xfrm>
              <a:off x="6096000" y="4017963"/>
              <a:ext cx="38100" cy="152400"/>
            </a:xfrm>
            <a:custGeom>
              <a:avLst/>
              <a:gdLst>
                <a:gd name="T0" fmla="*/ 40 w 47"/>
                <a:gd name="T1" fmla="*/ 169 h 192"/>
                <a:gd name="T2" fmla="*/ 32 w 47"/>
                <a:gd name="T3" fmla="*/ 150 h 192"/>
                <a:gd name="T4" fmla="*/ 34 w 47"/>
                <a:gd name="T5" fmla="*/ 133 h 192"/>
                <a:gd name="T6" fmla="*/ 38 w 47"/>
                <a:gd name="T7" fmla="*/ 118 h 192"/>
                <a:gd name="T8" fmla="*/ 43 w 47"/>
                <a:gd name="T9" fmla="*/ 103 h 192"/>
                <a:gd name="T10" fmla="*/ 45 w 47"/>
                <a:gd name="T11" fmla="*/ 84 h 192"/>
                <a:gd name="T12" fmla="*/ 41 w 47"/>
                <a:gd name="T13" fmla="*/ 59 h 192"/>
                <a:gd name="T14" fmla="*/ 28 w 47"/>
                <a:gd name="T15" fmla="*/ 27 h 192"/>
                <a:gd name="T16" fmla="*/ 15 w 47"/>
                <a:gd name="T17" fmla="*/ 2 h 192"/>
                <a:gd name="T18" fmla="*/ 9 w 47"/>
                <a:gd name="T19" fmla="*/ 0 h 192"/>
                <a:gd name="T20" fmla="*/ 1 w 47"/>
                <a:gd name="T21" fmla="*/ 4 h 192"/>
                <a:gd name="T22" fmla="*/ 0 w 47"/>
                <a:gd name="T23" fmla="*/ 10 h 192"/>
                <a:gd name="T24" fmla="*/ 5 w 47"/>
                <a:gd name="T25" fmla="*/ 21 h 192"/>
                <a:gd name="T26" fmla="*/ 11 w 47"/>
                <a:gd name="T27" fmla="*/ 32 h 192"/>
                <a:gd name="T28" fmla="*/ 15 w 47"/>
                <a:gd name="T29" fmla="*/ 46 h 192"/>
                <a:gd name="T30" fmla="*/ 19 w 47"/>
                <a:gd name="T31" fmla="*/ 57 h 192"/>
                <a:gd name="T32" fmla="*/ 20 w 47"/>
                <a:gd name="T33" fmla="*/ 68 h 192"/>
                <a:gd name="T34" fmla="*/ 22 w 47"/>
                <a:gd name="T35" fmla="*/ 80 h 192"/>
                <a:gd name="T36" fmla="*/ 20 w 47"/>
                <a:gd name="T37" fmla="*/ 93 h 192"/>
                <a:gd name="T38" fmla="*/ 19 w 47"/>
                <a:gd name="T39" fmla="*/ 107 h 192"/>
                <a:gd name="T40" fmla="*/ 17 w 47"/>
                <a:gd name="T41" fmla="*/ 118 h 192"/>
                <a:gd name="T42" fmla="*/ 15 w 47"/>
                <a:gd name="T43" fmla="*/ 129 h 192"/>
                <a:gd name="T44" fmla="*/ 15 w 47"/>
                <a:gd name="T45" fmla="*/ 139 h 192"/>
                <a:gd name="T46" fmla="*/ 17 w 47"/>
                <a:gd name="T47" fmla="*/ 146 h 192"/>
                <a:gd name="T48" fmla="*/ 19 w 47"/>
                <a:gd name="T49" fmla="*/ 156 h 192"/>
                <a:gd name="T50" fmla="*/ 22 w 47"/>
                <a:gd name="T51" fmla="*/ 165 h 192"/>
                <a:gd name="T52" fmla="*/ 26 w 47"/>
                <a:gd name="T53" fmla="*/ 175 h 192"/>
                <a:gd name="T54" fmla="*/ 32 w 47"/>
                <a:gd name="T55" fmla="*/ 183 h 192"/>
                <a:gd name="T56" fmla="*/ 36 w 47"/>
                <a:gd name="T57" fmla="*/ 190 h 192"/>
                <a:gd name="T58" fmla="*/ 41 w 47"/>
                <a:gd name="T59" fmla="*/ 192 h 192"/>
                <a:gd name="T60" fmla="*/ 45 w 47"/>
                <a:gd name="T61" fmla="*/ 190 h 192"/>
                <a:gd name="T62" fmla="*/ 47 w 47"/>
                <a:gd name="T63" fmla="*/ 185 h 192"/>
                <a:gd name="T64" fmla="*/ 45 w 47"/>
                <a:gd name="T65" fmla="*/ 18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92">
                  <a:moveTo>
                    <a:pt x="45" y="183"/>
                  </a:moveTo>
                  <a:lnTo>
                    <a:pt x="40" y="169"/>
                  </a:lnTo>
                  <a:lnTo>
                    <a:pt x="36" y="160"/>
                  </a:lnTo>
                  <a:lnTo>
                    <a:pt x="32" y="150"/>
                  </a:lnTo>
                  <a:lnTo>
                    <a:pt x="32" y="143"/>
                  </a:lnTo>
                  <a:lnTo>
                    <a:pt x="34" y="133"/>
                  </a:lnTo>
                  <a:lnTo>
                    <a:pt x="36" y="126"/>
                  </a:lnTo>
                  <a:lnTo>
                    <a:pt x="38" y="118"/>
                  </a:lnTo>
                  <a:lnTo>
                    <a:pt x="41" y="112"/>
                  </a:lnTo>
                  <a:lnTo>
                    <a:pt x="43" y="103"/>
                  </a:lnTo>
                  <a:lnTo>
                    <a:pt x="45" y="93"/>
                  </a:lnTo>
                  <a:lnTo>
                    <a:pt x="45" y="84"/>
                  </a:lnTo>
                  <a:lnTo>
                    <a:pt x="45" y="72"/>
                  </a:lnTo>
                  <a:lnTo>
                    <a:pt x="41" y="59"/>
                  </a:lnTo>
                  <a:lnTo>
                    <a:pt x="36" y="44"/>
                  </a:lnTo>
                  <a:lnTo>
                    <a:pt x="28" y="27"/>
                  </a:lnTo>
                  <a:lnTo>
                    <a:pt x="19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9" y="27"/>
                  </a:lnTo>
                  <a:lnTo>
                    <a:pt x="11" y="32"/>
                  </a:lnTo>
                  <a:lnTo>
                    <a:pt x="13" y="38"/>
                  </a:lnTo>
                  <a:lnTo>
                    <a:pt x="15" y="46"/>
                  </a:lnTo>
                  <a:lnTo>
                    <a:pt x="19" y="49"/>
                  </a:lnTo>
                  <a:lnTo>
                    <a:pt x="19" y="57"/>
                  </a:lnTo>
                  <a:lnTo>
                    <a:pt x="20" y="63"/>
                  </a:lnTo>
                  <a:lnTo>
                    <a:pt x="20" y="68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6"/>
                  </a:lnTo>
                  <a:lnTo>
                    <a:pt x="20" y="93"/>
                  </a:lnTo>
                  <a:lnTo>
                    <a:pt x="20" y="99"/>
                  </a:lnTo>
                  <a:lnTo>
                    <a:pt x="19" y="107"/>
                  </a:lnTo>
                  <a:lnTo>
                    <a:pt x="19" y="114"/>
                  </a:lnTo>
                  <a:lnTo>
                    <a:pt x="17" y="118"/>
                  </a:lnTo>
                  <a:lnTo>
                    <a:pt x="15" y="124"/>
                  </a:lnTo>
                  <a:lnTo>
                    <a:pt x="15" y="129"/>
                  </a:lnTo>
                  <a:lnTo>
                    <a:pt x="15" y="133"/>
                  </a:lnTo>
                  <a:lnTo>
                    <a:pt x="15" y="139"/>
                  </a:lnTo>
                  <a:lnTo>
                    <a:pt x="15" y="143"/>
                  </a:lnTo>
                  <a:lnTo>
                    <a:pt x="17" y="146"/>
                  </a:lnTo>
                  <a:lnTo>
                    <a:pt x="19" y="152"/>
                  </a:lnTo>
                  <a:lnTo>
                    <a:pt x="19" y="156"/>
                  </a:lnTo>
                  <a:lnTo>
                    <a:pt x="20" y="162"/>
                  </a:lnTo>
                  <a:lnTo>
                    <a:pt x="22" y="165"/>
                  </a:lnTo>
                  <a:lnTo>
                    <a:pt x="22" y="169"/>
                  </a:lnTo>
                  <a:lnTo>
                    <a:pt x="26" y="175"/>
                  </a:lnTo>
                  <a:lnTo>
                    <a:pt x="28" y="179"/>
                  </a:lnTo>
                  <a:lnTo>
                    <a:pt x="32" y="183"/>
                  </a:lnTo>
                  <a:lnTo>
                    <a:pt x="34" y="188"/>
                  </a:lnTo>
                  <a:lnTo>
                    <a:pt x="36" y="190"/>
                  </a:lnTo>
                  <a:lnTo>
                    <a:pt x="40" y="192"/>
                  </a:lnTo>
                  <a:lnTo>
                    <a:pt x="41" y="192"/>
                  </a:lnTo>
                  <a:lnTo>
                    <a:pt x="43" y="192"/>
                  </a:lnTo>
                  <a:lnTo>
                    <a:pt x="45" y="190"/>
                  </a:lnTo>
                  <a:lnTo>
                    <a:pt x="47" y="188"/>
                  </a:lnTo>
                  <a:lnTo>
                    <a:pt x="47" y="185"/>
                  </a:lnTo>
                  <a:lnTo>
                    <a:pt x="45" y="183"/>
                  </a:lnTo>
                  <a:lnTo>
                    <a:pt x="45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auto">
            <a:xfrm>
              <a:off x="6040438" y="4557713"/>
              <a:ext cx="111125" cy="60325"/>
            </a:xfrm>
            <a:custGeom>
              <a:avLst/>
              <a:gdLst>
                <a:gd name="T0" fmla="*/ 99 w 141"/>
                <a:gd name="T1" fmla="*/ 30 h 74"/>
                <a:gd name="T2" fmla="*/ 90 w 141"/>
                <a:gd name="T3" fmla="*/ 42 h 74"/>
                <a:gd name="T4" fmla="*/ 78 w 141"/>
                <a:gd name="T5" fmla="*/ 49 h 74"/>
                <a:gd name="T6" fmla="*/ 67 w 141"/>
                <a:gd name="T7" fmla="*/ 51 h 74"/>
                <a:gd name="T8" fmla="*/ 53 w 141"/>
                <a:gd name="T9" fmla="*/ 53 h 74"/>
                <a:gd name="T10" fmla="*/ 42 w 141"/>
                <a:gd name="T11" fmla="*/ 51 h 74"/>
                <a:gd name="T12" fmla="*/ 29 w 141"/>
                <a:gd name="T13" fmla="*/ 51 h 74"/>
                <a:gd name="T14" fmla="*/ 17 w 141"/>
                <a:gd name="T15" fmla="*/ 49 h 74"/>
                <a:gd name="T16" fmla="*/ 8 w 141"/>
                <a:gd name="T17" fmla="*/ 49 h 74"/>
                <a:gd name="T18" fmla="*/ 4 w 141"/>
                <a:gd name="T19" fmla="*/ 51 h 74"/>
                <a:gd name="T20" fmla="*/ 0 w 141"/>
                <a:gd name="T21" fmla="*/ 55 h 74"/>
                <a:gd name="T22" fmla="*/ 0 w 141"/>
                <a:gd name="T23" fmla="*/ 63 h 74"/>
                <a:gd name="T24" fmla="*/ 4 w 141"/>
                <a:gd name="T25" fmla="*/ 67 h 74"/>
                <a:gd name="T26" fmla="*/ 8 w 141"/>
                <a:gd name="T27" fmla="*/ 68 h 74"/>
                <a:gd name="T28" fmla="*/ 12 w 141"/>
                <a:gd name="T29" fmla="*/ 68 h 74"/>
                <a:gd name="T30" fmla="*/ 17 w 141"/>
                <a:gd name="T31" fmla="*/ 68 h 74"/>
                <a:gd name="T32" fmla="*/ 23 w 141"/>
                <a:gd name="T33" fmla="*/ 70 h 74"/>
                <a:gd name="T34" fmla="*/ 27 w 141"/>
                <a:gd name="T35" fmla="*/ 70 h 74"/>
                <a:gd name="T36" fmla="*/ 31 w 141"/>
                <a:gd name="T37" fmla="*/ 72 h 74"/>
                <a:gd name="T38" fmla="*/ 36 w 141"/>
                <a:gd name="T39" fmla="*/ 72 h 74"/>
                <a:gd name="T40" fmla="*/ 40 w 141"/>
                <a:gd name="T41" fmla="*/ 74 h 74"/>
                <a:gd name="T42" fmla="*/ 44 w 141"/>
                <a:gd name="T43" fmla="*/ 74 h 74"/>
                <a:gd name="T44" fmla="*/ 55 w 141"/>
                <a:gd name="T45" fmla="*/ 74 h 74"/>
                <a:gd name="T46" fmla="*/ 67 w 141"/>
                <a:gd name="T47" fmla="*/ 72 h 74"/>
                <a:gd name="T48" fmla="*/ 76 w 141"/>
                <a:gd name="T49" fmla="*/ 68 h 74"/>
                <a:gd name="T50" fmla="*/ 86 w 141"/>
                <a:gd name="T51" fmla="*/ 63 h 74"/>
                <a:gd name="T52" fmla="*/ 93 w 141"/>
                <a:gd name="T53" fmla="*/ 55 h 74"/>
                <a:gd name="T54" fmla="*/ 101 w 141"/>
                <a:gd name="T55" fmla="*/ 49 h 74"/>
                <a:gd name="T56" fmla="*/ 109 w 141"/>
                <a:gd name="T57" fmla="*/ 42 h 74"/>
                <a:gd name="T58" fmla="*/ 116 w 141"/>
                <a:gd name="T59" fmla="*/ 32 h 74"/>
                <a:gd name="T60" fmla="*/ 124 w 141"/>
                <a:gd name="T61" fmla="*/ 27 h 74"/>
                <a:gd name="T62" fmla="*/ 130 w 141"/>
                <a:gd name="T63" fmla="*/ 23 h 74"/>
                <a:gd name="T64" fmla="*/ 137 w 141"/>
                <a:gd name="T65" fmla="*/ 19 h 74"/>
                <a:gd name="T66" fmla="*/ 139 w 141"/>
                <a:gd name="T67" fmla="*/ 15 h 74"/>
                <a:gd name="T68" fmla="*/ 141 w 141"/>
                <a:gd name="T69" fmla="*/ 11 h 74"/>
                <a:gd name="T70" fmla="*/ 139 w 141"/>
                <a:gd name="T71" fmla="*/ 6 h 74"/>
                <a:gd name="T72" fmla="*/ 137 w 141"/>
                <a:gd name="T73" fmla="*/ 2 h 74"/>
                <a:gd name="T74" fmla="*/ 133 w 141"/>
                <a:gd name="T75" fmla="*/ 0 h 74"/>
                <a:gd name="T76" fmla="*/ 130 w 141"/>
                <a:gd name="T77" fmla="*/ 0 h 74"/>
                <a:gd name="T78" fmla="*/ 126 w 141"/>
                <a:gd name="T79" fmla="*/ 0 h 74"/>
                <a:gd name="T80" fmla="*/ 120 w 141"/>
                <a:gd name="T81" fmla="*/ 6 h 74"/>
                <a:gd name="T82" fmla="*/ 114 w 141"/>
                <a:gd name="T83" fmla="*/ 9 h 74"/>
                <a:gd name="T84" fmla="*/ 107 w 141"/>
                <a:gd name="T85" fmla="*/ 19 h 74"/>
                <a:gd name="T86" fmla="*/ 105 w 141"/>
                <a:gd name="T8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74">
                  <a:moveTo>
                    <a:pt x="105" y="23"/>
                  </a:moveTo>
                  <a:lnTo>
                    <a:pt x="99" y="30"/>
                  </a:lnTo>
                  <a:lnTo>
                    <a:pt x="93" y="36"/>
                  </a:lnTo>
                  <a:lnTo>
                    <a:pt x="90" y="42"/>
                  </a:lnTo>
                  <a:lnTo>
                    <a:pt x="84" y="46"/>
                  </a:lnTo>
                  <a:lnTo>
                    <a:pt x="78" y="49"/>
                  </a:lnTo>
                  <a:lnTo>
                    <a:pt x="71" y="51"/>
                  </a:lnTo>
                  <a:lnTo>
                    <a:pt x="67" y="51"/>
                  </a:lnTo>
                  <a:lnTo>
                    <a:pt x="61" y="53"/>
                  </a:lnTo>
                  <a:lnTo>
                    <a:pt x="53" y="53"/>
                  </a:lnTo>
                  <a:lnTo>
                    <a:pt x="50" y="53"/>
                  </a:lnTo>
                  <a:lnTo>
                    <a:pt x="42" y="51"/>
                  </a:lnTo>
                  <a:lnTo>
                    <a:pt x="36" y="51"/>
                  </a:lnTo>
                  <a:lnTo>
                    <a:pt x="29" y="51"/>
                  </a:lnTo>
                  <a:lnTo>
                    <a:pt x="23" y="49"/>
                  </a:lnTo>
                  <a:lnTo>
                    <a:pt x="17" y="49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3" y="68"/>
                  </a:lnTo>
                  <a:lnTo>
                    <a:pt x="17" y="68"/>
                  </a:lnTo>
                  <a:lnTo>
                    <a:pt x="19" y="68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7" y="70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50" y="74"/>
                  </a:lnTo>
                  <a:lnTo>
                    <a:pt x="55" y="74"/>
                  </a:lnTo>
                  <a:lnTo>
                    <a:pt x="61" y="72"/>
                  </a:lnTo>
                  <a:lnTo>
                    <a:pt x="67" y="72"/>
                  </a:lnTo>
                  <a:lnTo>
                    <a:pt x="72" y="70"/>
                  </a:lnTo>
                  <a:lnTo>
                    <a:pt x="76" y="68"/>
                  </a:lnTo>
                  <a:lnTo>
                    <a:pt x="82" y="67"/>
                  </a:lnTo>
                  <a:lnTo>
                    <a:pt x="86" y="63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7" y="53"/>
                  </a:lnTo>
                  <a:lnTo>
                    <a:pt x="101" y="49"/>
                  </a:lnTo>
                  <a:lnTo>
                    <a:pt x="105" y="46"/>
                  </a:lnTo>
                  <a:lnTo>
                    <a:pt x="109" y="42"/>
                  </a:lnTo>
                  <a:lnTo>
                    <a:pt x="112" y="36"/>
                  </a:lnTo>
                  <a:lnTo>
                    <a:pt x="116" y="32"/>
                  </a:lnTo>
                  <a:lnTo>
                    <a:pt x="120" y="28"/>
                  </a:lnTo>
                  <a:lnTo>
                    <a:pt x="124" y="27"/>
                  </a:lnTo>
                  <a:lnTo>
                    <a:pt x="126" y="25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37" y="19"/>
                  </a:lnTo>
                  <a:lnTo>
                    <a:pt x="139" y="19"/>
                  </a:lnTo>
                  <a:lnTo>
                    <a:pt x="139" y="15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1" y="9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2"/>
                  </a:lnTo>
                  <a:lnTo>
                    <a:pt x="120" y="6"/>
                  </a:lnTo>
                  <a:lnTo>
                    <a:pt x="116" y="8"/>
                  </a:lnTo>
                  <a:lnTo>
                    <a:pt x="114" y="9"/>
                  </a:lnTo>
                  <a:lnTo>
                    <a:pt x="112" y="13"/>
                  </a:lnTo>
                  <a:lnTo>
                    <a:pt x="107" y="19"/>
                  </a:lnTo>
                  <a:lnTo>
                    <a:pt x="105" y="23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7"/>
            <p:cNvSpPr>
              <a:spLocks/>
            </p:cNvSpPr>
            <p:nvPr/>
          </p:nvSpPr>
          <p:spPr bwMode="auto">
            <a:xfrm>
              <a:off x="5930900" y="4776788"/>
              <a:ext cx="171450" cy="120650"/>
            </a:xfrm>
            <a:custGeom>
              <a:avLst/>
              <a:gdLst>
                <a:gd name="T0" fmla="*/ 196 w 217"/>
                <a:gd name="T1" fmla="*/ 7 h 152"/>
                <a:gd name="T2" fmla="*/ 191 w 217"/>
                <a:gd name="T3" fmla="*/ 15 h 152"/>
                <a:gd name="T4" fmla="*/ 185 w 217"/>
                <a:gd name="T5" fmla="*/ 21 h 152"/>
                <a:gd name="T6" fmla="*/ 179 w 217"/>
                <a:gd name="T7" fmla="*/ 26 h 152"/>
                <a:gd name="T8" fmla="*/ 175 w 217"/>
                <a:gd name="T9" fmla="*/ 32 h 152"/>
                <a:gd name="T10" fmla="*/ 168 w 217"/>
                <a:gd name="T11" fmla="*/ 36 h 152"/>
                <a:gd name="T12" fmla="*/ 160 w 217"/>
                <a:gd name="T13" fmla="*/ 40 h 152"/>
                <a:gd name="T14" fmla="*/ 152 w 217"/>
                <a:gd name="T15" fmla="*/ 44 h 152"/>
                <a:gd name="T16" fmla="*/ 141 w 217"/>
                <a:gd name="T17" fmla="*/ 45 h 152"/>
                <a:gd name="T18" fmla="*/ 126 w 217"/>
                <a:gd name="T19" fmla="*/ 45 h 152"/>
                <a:gd name="T20" fmla="*/ 113 w 217"/>
                <a:gd name="T21" fmla="*/ 44 h 152"/>
                <a:gd name="T22" fmla="*/ 99 w 217"/>
                <a:gd name="T23" fmla="*/ 42 h 152"/>
                <a:gd name="T24" fmla="*/ 86 w 217"/>
                <a:gd name="T25" fmla="*/ 38 h 152"/>
                <a:gd name="T26" fmla="*/ 74 w 217"/>
                <a:gd name="T27" fmla="*/ 36 h 152"/>
                <a:gd name="T28" fmla="*/ 63 w 217"/>
                <a:gd name="T29" fmla="*/ 36 h 152"/>
                <a:gd name="T30" fmla="*/ 50 w 217"/>
                <a:gd name="T31" fmla="*/ 42 h 152"/>
                <a:gd name="T32" fmla="*/ 38 w 217"/>
                <a:gd name="T33" fmla="*/ 49 h 152"/>
                <a:gd name="T34" fmla="*/ 29 w 217"/>
                <a:gd name="T35" fmla="*/ 59 h 152"/>
                <a:gd name="T36" fmla="*/ 23 w 217"/>
                <a:gd name="T37" fmla="*/ 70 h 152"/>
                <a:gd name="T38" fmla="*/ 17 w 217"/>
                <a:gd name="T39" fmla="*/ 82 h 152"/>
                <a:gd name="T40" fmla="*/ 14 w 217"/>
                <a:gd name="T41" fmla="*/ 93 h 152"/>
                <a:gd name="T42" fmla="*/ 10 w 217"/>
                <a:gd name="T43" fmla="*/ 104 h 152"/>
                <a:gd name="T44" fmla="*/ 6 w 217"/>
                <a:gd name="T45" fmla="*/ 118 h 152"/>
                <a:gd name="T46" fmla="*/ 4 w 217"/>
                <a:gd name="T47" fmla="*/ 133 h 152"/>
                <a:gd name="T48" fmla="*/ 0 w 217"/>
                <a:gd name="T49" fmla="*/ 142 h 152"/>
                <a:gd name="T50" fmla="*/ 0 w 217"/>
                <a:gd name="T51" fmla="*/ 146 h 152"/>
                <a:gd name="T52" fmla="*/ 6 w 217"/>
                <a:gd name="T53" fmla="*/ 152 h 152"/>
                <a:gd name="T54" fmla="*/ 12 w 217"/>
                <a:gd name="T55" fmla="*/ 152 h 152"/>
                <a:gd name="T56" fmla="*/ 19 w 217"/>
                <a:gd name="T57" fmla="*/ 150 h 152"/>
                <a:gd name="T58" fmla="*/ 21 w 217"/>
                <a:gd name="T59" fmla="*/ 148 h 152"/>
                <a:gd name="T60" fmla="*/ 29 w 217"/>
                <a:gd name="T61" fmla="*/ 121 h 152"/>
                <a:gd name="T62" fmla="*/ 42 w 217"/>
                <a:gd name="T63" fmla="*/ 89 h 152"/>
                <a:gd name="T64" fmla="*/ 54 w 217"/>
                <a:gd name="T65" fmla="*/ 70 h 152"/>
                <a:gd name="T66" fmla="*/ 67 w 217"/>
                <a:gd name="T67" fmla="*/ 64 h 152"/>
                <a:gd name="T68" fmla="*/ 80 w 217"/>
                <a:gd name="T69" fmla="*/ 66 h 152"/>
                <a:gd name="T70" fmla="*/ 97 w 217"/>
                <a:gd name="T71" fmla="*/ 72 h 152"/>
                <a:gd name="T72" fmla="*/ 116 w 217"/>
                <a:gd name="T73" fmla="*/ 76 h 152"/>
                <a:gd name="T74" fmla="*/ 141 w 217"/>
                <a:gd name="T75" fmla="*/ 76 h 152"/>
                <a:gd name="T76" fmla="*/ 160 w 217"/>
                <a:gd name="T77" fmla="*/ 72 h 152"/>
                <a:gd name="T78" fmla="*/ 170 w 217"/>
                <a:gd name="T79" fmla="*/ 68 h 152"/>
                <a:gd name="T80" fmla="*/ 179 w 217"/>
                <a:gd name="T81" fmla="*/ 63 h 152"/>
                <a:gd name="T82" fmla="*/ 187 w 217"/>
                <a:gd name="T83" fmla="*/ 55 h 152"/>
                <a:gd name="T84" fmla="*/ 192 w 217"/>
                <a:gd name="T85" fmla="*/ 47 h 152"/>
                <a:gd name="T86" fmla="*/ 198 w 217"/>
                <a:gd name="T87" fmla="*/ 38 h 152"/>
                <a:gd name="T88" fmla="*/ 206 w 217"/>
                <a:gd name="T89" fmla="*/ 28 h 152"/>
                <a:gd name="T90" fmla="*/ 211 w 217"/>
                <a:gd name="T91" fmla="*/ 19 h 152"/>
                <a:gd name="T92" fmla="*/ 217 w 217"/>
                <a:gd name="T93" fmla="*/ 11 h 152"/>
                <a:gd name="T94" fmla="*/ 215 w 217"/>
                <a:gd name="T95" fmla="*/ 4 h 152"/>
                <a:gd name="T96" fmla="*/ 210 w 217"/>
                <a:gd name="T97" fmla="*/ 0 h 152"/>
                <a:gd name="T98" fmla="*/ 204 w 217"/>
                <a:gd name="T99" fmla="*/ 2 h 152"/>
                <a:gd name="T100" fmla="*/ 200 w 217"/>
                <a:gd name="T101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52">
                  <a:moveTo>
                    <a:pt x="200" y="4"/>
                  </a:moveTo>
                  <a:lnTo>
                    <a:pt x="196" y="7"/>
                  </a:lnTo>
                  <a:lnTo>
                    <a:pt x="194" y="9"/>
                  </a:lnTo>
                  <a:lnTo>
                    <a:pt x="191" y="15"/>
                  </a:lnTo>
                  <a:lnTo>
                    <a:pt x="189" y="19"/>
                  </a:lnTo>
                  <a:lnTo>
                    <a:pt x="185" y="21"/>
                  </a:lnTo>
                  <a:lnTo>
                    <a:pt x="183" y="23"/>
                  </a:lnTo>
                  <a:lnTo>
                    <a:pt x="179" y="26"/>
                  </a:lnTo>
                  <a:lnTo>
                    <a:pt x="177" y="28"/>
                  </a:lnTo>
                  <a:lnTo>
                    <a:pt x="175" y="32"/>
                  </a:lnTo>
                  <a:lnTo>
                    <a:pt x="170" y="34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0" y="40"/>
                  </a:lnTo>
                  <a:lnTo>
                    <a:pt x="156" y="42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1" y="45"/>
                  </a:lnTo>
                  <a:lnTo>
                    <a:pt x="133" y="45"/>
                  </a:lnTo>
                  <a:lnTo>
                    <a:pt x="126" y="45"/>
                  </a:lnTo>
                  <a:lnTo>
                    <a:pt x="120" y="45"/>
                  </a:lnTo>
                  <a:lnTo>
                    <a:pt x="113" y="44"/>
                  </a:lnTo>
                  <a:lnTo>
                    <a:pt x="107" y="42"/>
                  </a:lnTo>
                  <a:lnTo>
                    <a:pt x="99" y="42"/>
                  </a:lnTo>
                  <a:lnTo>
                    <a:pt x="93" y="40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4" y="36"/>
                  </a:lnTo>
                  <a:lnTo>
                    <a:pt x="69" y="36"/>
                  </a:lnTo>
                  <a:lnTo>
                    <a:pt x="63" y="36"/>
                  </a:lnTo>
                  <a:lnTo>
                    <a:pt x="57" y="38"/>
                  </a:lnTo>
                  <a:lnTo>
                    <a:pt x="50" y="42"/>
                  </a:lnTo>
                  <a:lnTo>
                    <a:pt x="46" y="45"/>
                  </a:lnTo>
                  <a:lnTo>
                    <a:pt x="38" y="49"/>
                  </a:lnTo>
                  <a:lnTo>
                    <a:pt x="33" y="55"/>
                  </a:lnTo>
                  <a:lnTo>
                    <a:pt x="29" y="59"/>
                  </a:lnTo>
                  <a:lnTo>
                    <a:pt x="25" y="64"/>
                  </a:lnTo>
                  <a:lnTo>
                    <a:pt x="23" y="70"/>
                  </a:lnTo>
                  <a:lnTo>
                    <a:pt x="19" y="76"/>
                  </a:lnTo>
                  <a:lnTo>
                    <a:pt x="17" y="82"/>
                  </a:lnTo>
                  <a:lnTo>
                    <a:pt x="14" y="87"/>
                  </a:lnTo>
                  <a:lnTo>
                    <a:pt x="14" y="93"/>
                  </a:lnTo>
                  <a:lnTo>
                    <a:pt x="12" y="99"/>
                  </a:lnTo>
                  <a:lnTo>
                    <a:pt x="10" y="104"/>
                  </a:lnTo>
                  <a:lnTo>
                    <a:pt x="8" y="112"/>
                  </a:lnTo>
                  <a:lnTo>
                    <a:pt x="6" y="118"/>
                  </a:lnTo>
                  <a:lnTo>
                    <a:pt x="6" y="125"/>
                  </a:lnTo>
                  <a:lnTo>
                    <a:pt x="4" y="133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6" y="152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7" y="152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3" y="146"/>
                  </a:lnTo>
                  <a:lnTo>
                    <a:pt x="29" y="121"/>
                  </a:lnTo>
                  <a:lnTo>
                    <a:pt x="36" y="102"/>
                  </a:lnTo>
                  <a:lnTo>
                    <a:pt x="42" y="89"/>
                  </a:lnTo>
                  <a:lnTo>
                    <a:pt x="48" y="78"/>
                  </a:lnTo>
                  <a:lnTo>
                    <a:pt x="54" y="70"/>
                  </a:lnTo>
                  <a:lnTo>
                    <a:pt x="59" y="66"/>
                  </a:lnTo>
                  <a:lnTo>
                    <a:pt x="67" y="64"/>
                  </a:lnTo>
                  <a:lnTo>
                    <a:pt x="73" y="64"/>
                  </a:lnTo>
                  <a:lnTo>
                    <a:pt x="80" y="66"/>
                  </a:lnTo>
                  <a:lnTo>
                    <a:pt x="88" y="68"/>
                  </a:lnTo>
                  <a:lnTo>
                    <a:pt x="97" y="72"/>
                  </a:lnTo>
                  <a:lnTo>
                    <a:pt x="107" y="74"/>
                  </a:lnTo>
                  <a:lnTo>
                    <a:pt x="116" y="76"/>
                  </a:lnTo>
                  <a:lnTo>
                    <a:pt x="128" y="78"/>
                  </a:lnTo>
                  <a:lnTo>
                    <a:pt x="141" y="76"/>
                  </a:lnTo>
                  <a:lnTo>
                    <a:pt x="154" y="76"/>
                  </a:lnTo>
                  <a:lnTo>
                    <a:pt x="160" y="72"/>
                  </a:lnTo>
                  <a:lnTo>
                    <a:pt x="166" y="72"/>
                  </a:lnTo>
                  <a:lnTo>
                    <a:pt x="170" y="68"/>
                  </a:lnTo>
                  <a:lnTo>
                    <a:pt x="175" y="66"/>
                  </a:lnTo>
                  <a:lnTo>
                    <a:pt x="179" y="63"/>
                  </a:lnTo>
                  <a:lnTo>
                    <a:pt x="183" y="59"/>
                  </a:lnTo>
                  <a:lnTo>
                    <a:pt x="187" y="55"/>
                  </a:lnTo>
                  <a:lnTo>
                    <a:pt x="191" y="51"/>
                  </a:lnTo>
                  <a:lnTo>
                    <a:pt x="192" y="47"/>
                  </a:lnTo>
                  <a:lnTo>
                    <a:pt x="196" y="44"/>
                  </a:lnTo>
                  <a:lnTo>
                    <a:pt x="198" y="38"/>
                  </a:lnTo>
                  <a:lnTo>
                    <a:pt x="202" y="34"/>
                  </a:lnTo>
                  <a:lnTo>
                    <a:pt x="206" y="28"/>
                  </a:lnTo>
                  <a:lnTo>
                    <a:pt x="208" y="24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7" y="11"/>
                  </a:lnTo>
                  <a:lnTo>
                    <a:pt x="217" y="7"/>
                  </a:lnTo>
                  <a:lnTo>
                    <a:pt x="215" y="4"/>
                  </a:lnTo>
                  <a:lnTo>
                    <a:pt x="213" y="2"/>
                  </a:lnTo>
                  <a:lnTo>
                    <a:pt x="210" y="0"/>
                  </a:lnTo>
                  <a:lnTo>
                    <a:pt x="206" y="0"/>
                  </a:lnTo>
                  <a:lnTo>
                    <a:pt x="204" y="2"/>
                  </a:lnTo>
                  <a:lnTo>
                    <a:pt x="200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8"/>
            <p:cNvSpPr>
              <a:spLocks/>
            </p:cNvSpPr>
            <p:nvPr/>
          </p:nvSpPr>
          <p:spPr bwMode="auto">
            <a:xfrm>
              <a:off x="6016625" y="4533900"/>
              <a:ext cx="30163" cy="92075"/>
            </a:xfrm>
            <a:custGeom>
              <a:avLst/>
              <a:gdLst>
                <a:gd name="T0" fmla="*/ 17 w 38"/>
                <a:gd name="T1" fmla="*/ 3 h 116"/>
                <a:gd name="T2" fmla="*/ 15 w 38"/>
                <a:gd name="T3" fmla="*/ 0 h 116"/>
                <a:gd name="T4" fmla="*/ 9 w 38"/>
                <a:gd name="T5" fmla="*/ 0 h 116"/>
                <a:gd name="T6" fmla="*/ 4 w 38"/>
                <a:gd name="T7" fmla="*/ 1 h 116"/>
                <a:gd name="T8" fmla="*/ 0 w 38"/>
                <a:gd name="T9" fmla="*/ 5 h 116"/>
                <a:gd name="T10" fmla="*/ 0 w 38"/>
                <a:gd name="T11" fmla="*/ 9 h 116"/>
                <a:gd name="T12" fmla="*/ 0 w 38"/>
                <a:gd name="T13" fmla="*/ 15 h 116"/>
                <a:gd name="T14" fmla="*/ 4 w 38"/>
                <a:gd name="T15" fmla="*/ 22 h 116"/>
                <a:gd name="T16" fmla="*/ 4 w 38"/>
                <a:gd name="T17" fmla="*/ 28 h 116"/>
                <a:gd name="T18" fmla="*/ 5 w 38"/>
                <a:gd name="T19" fmla="*/ 36 h 116"/>
                <a:gd name="T20" fmla="*/ 7 w 38"/>
                <a:gd name="T21" fmla="*/ 39 h 116"/>
                <a:gd name="T22" fmla="*/ 7 w 38"/>
                <a:gd name="T23" fmla="*/ 47 h 116"/>
                <a:gd name="T24" fmla="*/ 7 w 38"/>
                <a:gd name="T25" fmla="*/ 53 h 116"/>
                <a:gd name="T26" fmla="*/ 7 w 38"/>
                <a:gd name="T27" fmla="*/ 60 h 116"/>
                <a:gd name="T28" fmla="*/ 7 w 38"/>
                <a:gd name="T29" fmla="*/ 66 h 116"/>
                <a:gd name="T30" fmla="*/ 7 w 38"/>
                <a:gd name="T31" fmla="*/ 72 h 116"/>
                <a:gd name="T32" fmla="*/ 7 w 38"/>
                <a:gd name="T33" fmla="*/ 76 h 116"/>
                <a:gd name="T34" fmla="*/ 7 w 38"/>
                <a:gd name="T35" fmla="*/ 79 h 116"/>
                <a:gd name="T36" fmla="*/ 7 w 38"/>
                <a:gd name="T37" fmla="*/ 85 h 116"/>
                <a:gd name="T38" fmla="*/ 7 w 38"/>
                <a:gd name="T39" fmla="*/ 89 h 116"/>
                <a:gd name="T40" fmla="*/ 7 w 38"/>
                <a:gd name="T41" fmla="*/ 93 h 116"/>
                <a:gd name="T42" fmla="*/ 7 w 38"/>
                <a:gd name="T43" fmla="*/ 98 h 116"/>
                <a:gd name="T44" fmla="*/ 7 w 38"/>
                <a:gd name="T45" fmla="*/ 104 h 116"/>
                <a:gd name="T46" fmla="*/ 7 w 38"/>
                <a:gd name="T47" fmla="*/ 108 h 116"/>
                <a:gd name="T48" fmla="*/ 11 w 38"/>
                <a:gd name="T49" fmla="*/ 112 h 116"/>
                <a:gd name="T50" fmla="*/ 15 w 38"/>
                <a:gd name="T51" fmla="*/ 116 h 116"/>
                <a:gd name="T52" fmla="*/ 21 w 38"/>
                <a:gd name="T53" fmla="*/ 116 h 116"/>
                <a:gd name="T54" fmla="*/ 24 w 38"/>
                <a:gd name="T55" fmla="*/ 114 h 116"/>
                <a:gd name="T56" fmla="*/ 28 w 38"/>
                <a:gd name="T57" fmla="*/ 112 h 116"/>
                <a:gd name="T58" fmla="*/ 30 w 38"/>
                <a:gd name="T59" fmla="*/ 106 h 116"/>
                <a:gd name="T60" fmla="*/ 32 w 38"/>
                <a:gd name="T61" fmla="*/ 100 h 116"/>
                <a:gd name="T62" fmla="*/ 32 w 38"/>
                <a:gd name="T63" fmla="*/ 97 h 116"/>
                <a:gd name="T64" fmla="*/ 34 w 38"/>
                <a:gd name="T65" fmla="*/ 91 h 116"/>
                <a:gd name="T66" fmla="*/ 34 w 38"/>
                <a:gd name="T67" fmla="*/ 85 h 116"/>
                <a:gd name="T68" fmla="*/ 34 w 38"/>
                <a:gd name="T69" fmla="*/ 81 h 116"/>
                <a:gd name="T70" fmla="*/ 36 w 38"/>
                <a:gd name="T71" fmla="*/ 78 h 116"/>
                <a:gd name="T72" fmla="*/ 36 w 38"/>
                <a:gd name="T73" fmla="*/ 72 h 116"/>
                <a:gd name="T74" fmla="*/ 36 w 38"/>
                <a:gd name="T75" fmla="*/ 66 h 116"/>
                <a:gd name="T76" fmla="*/ 36 w 38"/>
                <a:gd name="T77" fmla="*/ 60 h 116"/>
                <a:gd name="T78" fmla="*/ 36 w 38"/>
                <a:gd name="T79" fmla="*/ 53 h 116"/>
                <a:gd name="T80" fmla="*/ 34 w 38"/>
                <a:gd name="T81" fmla="*/ 43 h 116"/>
                <a:gd name="T82" fmla="*/ 32 w 38"/>
                <a:gd name="T83" fmla="*/ 38 h 116"/>
                <a:gd name="T84" fmla="*/ 30 w 38"/>
                <a:gd name="T85" fmla="*/ 30 h 116"/>
                <a:gd name="T86" fmla="*/ 26 w 38"/>
                <a:gd name="T87" fmla="*/ 24 h 116"/>
                <a:gd name="T88" fmla="*/ 23 w 38"/>
                <a:gd name="T89" fmla="*/ 17 h 116"/>
                <a:gd name="T90" fmla="*/ 21 w 38"/>
                <a:gd name="T91" fmla="*/ 9 h 116"/>
                <a:gd name="T92" fmla="*/ 19 w 38"/>
                <a:gd name="T93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" h="116">
                  <a:moveTo>
                    <a:pt x="19" y="7"/>
                  </a:moveTo>
                  <a:lnTo>
                    <a:pt x="17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9" y="112"/>
                  </a:lnTo>
                  <a:lnTo>
                    <a:pt x="11" y="112"/>
                  </a:lnTo>
                  <a:lnTo>
                    <a:pt x="13" y="11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2" y="104"/>
                  </a:lnTo>
                  <a:lnTo>
                    <a:pt x="32" y="100"/>
                  </a:lnTo>
                  <a:lnTo>
                    <a:pt x="32" y="98"/>
                  </a:lnTo>
                  <a:lnTo>
                    <a:pt x="32" y="97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6" y="53"/>
                  </a:lnTo>
                  <a:lnTo>
                    <a:pt x="34" y="49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3" y="17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9"/>
            <p:cNvSpPr>
              <a:spLocks/>
            </p:cNvSpPr>
            <p:nvPr/>
          </p:nvSpPr>
          <p:spPr bwMode="auto">
            <a:xfrm>
              <a:off x="5969000" y="4622800"/>
              <a:ext cx="58738" cy="98425"/>
            </a:xfrm>
            <a:custGeom>
              <a:avLst/>
              <a:gdLst>
                <a:gd name="T0" fmla="*/ 55 w 72"/>
                <a:gd name="T1" fmla="*/ 4 h 123"/>
                <a:gd name="T2" fmla="*/ 49 w 72"/>
                <a:gd name="T3" fmla="*/ 9 h 123"/>
                <a:gd name="T4" fmla="*/ 43 w 72"/>
                <a:gd name="T5" fmla="*/ 17 h 123"/>
                <a:gd name="T6" fmla="*/ 40 w 72"/>
                <a:gd name="T7" fmla="*/ 23 h 123"/>
                <a:gd name="T8" fmla="*/ 36 w 72"/>
                <a:gd name="T9" fmla="*/ 30 h 123"/>
                <a:gd name="T10" fmla="*/ 32 w 72"/>
                <a:gd name="T11" fmla="*/ 34 h 123"/>
                <a:gd name="T12" fmla="*/ 26 w 72"/>
                <a:gd name="T13" fmla="*/ 42 h 123"/>
                <a:gd name="T14" fmla="*/ 24 w 72"/>
                <a:gd name="T15" fmla="*/ 47 h 123"/>
                <a:gd name="T16" fmla="*/ 23 w 72"/>
                <a:gd name="T17" fmla="*/ 53 h 123"/>
                <a:gd name="T18" fmla="*/ 19 w 72"/>
                <a:gd name="T19" fmla="*/ 61 h 123"/>
                <a:gd name="T20" fmla="*/ 15 w 72"/>
                <a:gd name="T21" fmla="*/ 66 h 123"/>
                <a:gd name="T22" fmla="*/ 13 w 72"/>
                <a:gd name="T23" fmla="*/ 74 h 123"/>
                <a:gd name="T24" fmla="*/ 9 w 72"/>
                <a:gd name="T25" fmla="*/ 80 h 123"/>
                <a:gd name="T26" fmla="*/ 7 w 72"/>
                <a:gd name="T27" fmla="*/ 87 h 123"/>
                <a:gd name="T28" fmla="*/ 5 w 72"/>
                <a:gd name="T29" fmla="*/ 95 h 123"/>
                <a:gd name="T30" fmla="*/ 4 w 72"/>
                <a:gd name="T31" fmla="*/ 102 h 123"/>
                <a:gd name="T32" fmla="*/ 0 w 72"/>
                <a:gd name="T33" fmla="*/ 110 h 123"/>
                <a:gd name="T34" fmla="*/ 0 w 72"/>
                <a:gd name="T35" fmla="*/ 114 h 123"/>
                <a:gd name="T36" fmla="*/ 0 w 72"/>
                <a:gd name="T37" fmla="*/ 118 h 123"/>
                <a:gd name="T38" fmla="*/ 2 w 72"/>
                <a:gd name="T39" fmla="*/ 120 h 123"/>
                <a:gd name="T40" fmla="*/ 5 w 72"/>
                <a:gd name="T41" fmla="*/ 123 h 123"/>
                <a:gd name="T42" fmla="*/ 9 w 72"/>
                <a:gd name="T43" fmla="*/ 123 h 123"/>
                <a:gd name="T44" fmla="*/ 13 w 72"/>
                <a:gd name="T45" fmla="*/ 121 h 123"/>
                <a:gd name="T46" fmla="*/ 15 w 72"/>
                <a:gd name="T47" fmla="*/ 120 h 123"/>
                <a:gd name="T48" fmla="*/ 17 w 72"/>
                <a:gd name="T49" fmla="*/ 116 h 123"/>
                <a:gd name="T50" fmla="*/ 19 w 72"/>
                <a:gd name="T51" fmla="*/ 108 h 123"/>
                <a:gd name="T52" fmla="*/ 23 w 72"/>
                <a:gd name="T53" fmla="*/ 101 h 123"/>
                <a:gd name="T54" fmla="*/ 24 w 72"/>
                <a:gd name="T55" fmla="*/ 95 h 123"/>
                <a:gd name="T56" fmla="*/ 26 w 72"/>
                <a:gd name="T57" fmla="*/ 87 h 123"/>
                <a:gd name="T58" fmla="*/ 30 w 72"/>
                <a:gd name="T59" fmla="*/ 82 h 123"/>
                <a:gd name="T60" fmla="*/ 32 w 72"/>
                <a:gd name="T61" fmla="*/ 74 h 123"/>
                <a:gd name="T62" fmla="*/ 36 w 72"/>
                <a:gd name="T63" fmla="*/ 70 h 123"/>
                <a:gd name="T64" fmla="*/ 38 w 72"/>
                <a:gd name="T65" fmla="*/ 64 h 123"/>
                <a:gd name="T66" fmla="*/ 40 w 72"/>
                <a:gd name="T67" fmla="*/ 57 h 123"/>
                <a:gd name="T68" fmla="*/ 45 w 72"/>
                <a:gd name="T69" fmla="*/ 53 h 123"/>
                <a:gd name="T70" fmla="*/ 47 w 72"/>
                <a:gd name="T71" fmla="*/ 47 h 123"/>
                <a:gd name="T72" fmla="*/ 51 w 72"/>
                <a:gd name="T73" fmla="*/ 40 h 123"/>
                <a:gd name="T74" fmla="*/ 55 w 72"/>
                <a:gd name="T75" fmla="*/ 34 h 123"/>
                <a:gd name="T76" fmla="*/ 61 w 72"/>
                <a:gd name="T77" fmla="*/ 30 h 123"/>
                <a:gd name="T78" fmla="*/ 64 w 72"/>
                <a:gd name="T79" fmla="*/ 23 h 123"/>
                <a:gd name="T80" fmla="*/ 70 w 72"/>
                <a:gd name="T81" fmla="*/ 17 h 123"/>
                <a:gd name="T82" fmla="*/ 72 w 72"/>
                <a:gd name="T83" fmla="*/ 13 h 123"/>
                <a:gd name="T84" fmla="*/ 72 w 72"/>
                <a:gd name="T85" fmla="*/ 9 h 123"/>
                <a:gd name="T86" fmla="*/ 70 w 72"/>
                <a:gd name="T87" fmla="*/ 5 h 123"/>
                <a:gd name="T88" fmla="*/ 66 w 72"/>
                <a:gd name="T89" fmla="*/ 4 h 123"/>
                <a:gd name="T90" fmla="*/ 64 w 72"/>
                <a:gd name="T91" fmla="*/ 0 h 123"/>
                <a:gd name="T92" fmla="*/ 61 w 72"/>
                <a:gd name="T93" fmla="*/ 0 h 123"/>
                <a:gd name="T94" fmla="*/ 59 w 72"/>
                <a:gd name="T95" fmla="*/ 0 h 123"/>
                <a:gd name="T96" fmla="*/ 55 w 72"/>
                <a:gd name="T97" fmla="*/ 4 h 123"/>
                <a:gd name="T98" fmla="*/ 55 w 72"/>
                <a:gd name="T9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23">
                  <a:moveTo>
                    <a:pt x="55" y="4"/>
                  </a:moveTo>
                  <a:lnTo>
                    <a:pt x="49" y="9"/>
                  </a:lnTo>
                  <a:lnTo>
                    <a:pt x="43" y="17"/>
                  </a:lnTo>
                  <a:lnTo>
                    <a:pt x="40" y="23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6" y="42"/>
                  </a:lnTo>
                  <a:lnTo>
                    <a:pt x="24" y="47"/>
                  </a:lnTo>
                  <a:lnTo>
                    <a:pt x="23" y="53"/>
                  </a:lnTo>
                  <a:lnTo>
                    <a:pt x="19" y="61"/>
                  </a:lnTo>
                  <a:lnTo>
                    <a:pt x="15" y="66"/>
                  </a:lnTo>
                  <a:lnTo>
                    <a:pt x="13" y="74"/>
                  </a:lnTo>
                  <a:lnTo>
                    <a:pt x="9" y="80"/>
                  </a:lnTo>
                  <a:lnTo>
                    <a:pt x="7" y="87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5" y="123"/>
                  </a:lnTo>
                  <a:lnTo>
                    <a:pt x="9" y="123"/>
                  </a:lnTo>
                  <a:lnTo>
                    <a:pt x="13" y="121"/>
                  </a:lnTo>
                  <a:lnTo>
                    <a:pt x="15" y="120"/>
                  </a:lnTo>
                  <a:lnTo>
                    <a:pt x="17" y="116"/>
                  </a:lnTo>
                  <a:lnTo>
                    <a:pt x="19" y="108"/>
                  </a:lnTo>
                  <a:lnTo>
                    <a:pt x="23" y="101"/>
                  </a:lnTo>
                  <a:lnTo>
                    <a:pt x="24" y="95"/>
                  </a:lnTo>
                  <a:lnTo>
                    <a:pt x="26" y="87"/>
                  </a:lnTo>
                  <a:lnTo>
                    <a:pt x="30" y="82"/>
                  </a:lnTo>
                  <a:lnTo>
                    <a:pt x="32" y="74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40" y="57"/>
                  </a:lnTo>
                  <a:lnTo>
                    <a:pt x="45" y="53"/>
                  </a:lnTo>
                  <a:lnTo>
                    <a:pt x="47" y="47"/>
                  </a:lnTo>
                  <a:lnTo>
                    <a:pt x="51" y="40"/>
                  </a:lnTo>
                  <a:lnTo>
                    <a:pt x="55" y="34"/>
                  </a:lnTo>
                  <a:lnTo>
                    <a:pt x="61" y="30"/>
                  </a:lnTo>
                  <a:lnTo>
                    <a:pt x="64" y="23"/>
                  </a:lnTo>
                  <a:lnTo>
                    <a:pt x="70" y="17"/>
                  </a:lnTo>
                  <a:lnTo>
                    <a:pt x="72" y="13"/>
                  </a:lnTo>
                  <a:lnTo>
                    <a:pt x="72" y="9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1"/>
            <p:cNvSpPr>
              <a:spLocks/>
            </p:cNvSpPr>
            <p:nvPr/>
          </p:nvSpPr>
          <p:spPr bwMode="auto">
            <a:xfrm>
              <a:off x="6076950" y="4619625"/>
              <a:ext cx="328613" cy="508000"/>
            </a:xfrm>
            <a:custGeom>
              <a:avLst/>
              <a:gdLst>
                <a:gd name="T0" fmla="*/ 397 w 415"/>
                <a:gd name="T1" fmla="*/ 597 h 639"/>
                <a:gd name="T2" fmla="*/ 377 w 415"/>
                <a:gd name="T3" fmla="*/ 555 h 639"/>
                <a:gd name="T4" fmla="*/ 359 w 415"/>
                <a:gd name="T5" fmla="*/ 517 h 639"/>
                <a:gd name="T6" fmla="*/ 337 w 415"/>
                <a:gd name="T7" fmla="*/ 481 h 639"/>
                <a:gd name="T8" fmla="*/ 310 w 415"/>
                <a:gd name="T9" fmla="*/ 447 h 639"/>
                <a:gd name="T10" fmla="*/ 270 w 415"/>
                <a:gd name="T11" fmla="*/ 407 h 639"/>
                <a:gd name="T12" fmla="*/ 221 w 415"/>
                <a:gd name="T13" fmla="*/ 358 h 639"/>
                <a:gd name="T14" fmla="*/ 177 w 415"/>
                <a:gd name="T15" fmla="*/ 310 h 639"/>
                <a:gd name="T16" fmla="*/ 143 w 415"/>
                <a:gd name="T17" fmla="*/ 261 h 639"/>
                <a:gd name="T18" fmla="*/ 114 w 415"/>
                <a:gd name="T19" fmla="*/ 203 h 639"/>
                <a:gd name="T20" fmla="*/ 97 w 415"/>
                <a:gd name="T21" fmla="*/ 135 h 639"/>
                <a:gd name="T22" fmla="*/ 84 w 415"/>
                <a:gd name="T23" fmla="*/ 114 h 639"/>
                <a:gd name="T24" fmla="*/ 65 w 415"/>
                <a:gd name="T25" fmla="*/ 101 h 639"/>
                <a:gd name="T26" fmla="*/ 44 w 415"/>
                <a:gd name="T27" fmla="*/ 87 h 639"/>
                <a:gd name="T28" fmla="*/ 28 w 415"/>
                <a:gd name="T29" fmla="*/ 76 h 639"/>
                <a:gd name="T30" fmla="*/ 25 w 415"/>
                <a:gd name="T31" fmla="*/ 61 h 639"/>
                <a:gd name="T32" fmla="*/ 30 w 415"/>
                <a:gd name="T33" fmla="*/ 47 h 639"/>
                <a:gd name="T34" fmla="*/ 38 w 415"/>
                <a:gd name="T35" fmla="*/ 38 h 639"/>
                <a:gd name="T36" fmla="*/ 47 w 415"/>
                <a:gd name="T37" fmla="*/ 34 h 639"/>
                <a:gd name="T38" fmla="*/ 57 w 415"/>
                <a:gd name="T39" fmla="*/ 28 h 639"/>
                <a:gd name="T40" fmla="*/ 66 w 415"/>
                <a:gd name="T41" fmla="*/ 23 h 639"/>
                <a:gd name="T42" fmla="*/ 78 w 415"/>
                <a:gd name="T43" fmla="*/ 17 h 639"/>
                <a:gd name="T44" fmla="*/ 78 w 415"/>
                <a:gd name="T45" fmla="*/ 8 h 639"/>
                <a:gd name="T46" fmla="*/ 68 w 415"/>
                <a:gd name="T47" fmla="*/ 0 h 639"/>
                <a:gd name="T48" fmla="*/ 55 w 415"/>
                <a:gd name="T49" fmla="*/ 6 h 639"/>
                <a:gd name="T50" fmla="*/ 44 w 415"/>
                <a:gd name="T51" fmla="*/ 11 h 639"/>
                <a:gd name="T52" fmla="*/ 30 w 415"/>
                <a:gd name="T53" fmla="*/ 17 h 639"/>
                <a:gd name="T54" fmla="*/ 21 w 415"/>
                <a:gd name="T55" fmla="*/ 25 h 639"/>
                <a:gd name="T56" fmla="*/ 11 w 415"/>
                <a:gd name="T57" fmla="*/ 34 h 639"/>
                <a:gd name="T58" fmla="*/ 2 w 415"/>
                <a:gd name="T59" fmla="*/ 47 h 639"/>
                <a:gd name="T60" fmla="*/ 4 w 415"/>
                <a:gd name="T61" fmla="*/ 67 h 639"/>
                <a:gd name="T62" fmla="*/ 17 w 415"/>
                <a:gd name="T63" fmla="*/ 84 h 639"/>
                <a:gd name="T64" fmla="*/ 34 w 415"/>
                <a:gd name="T65" fmla="*/ 101 h 639"/>
                <a:gd name="T66" fmla="*/ 53 w 415"/>
                <a:gd name="T67" fmla="*/ 118 h 639"/>
                <a:gd name="T68" fmla="*/ 65 w 415"/>
                <a:gd name="T69" fmla="*/ 141 h 639"/>
                <a:gd name="T70" fmla="*/ 84 w 415"/>
                <a:gd name="T71" fmla="*/ 215 h 639"/>
                <a:gd name="T72" fmla="*/ 110 w 415"/>
                <a:gd name="T73" fmla="*/ 278 h 639"/>
                <a:gd name="T74" fmla="*/ 143 w 415"/>
                <a:gd name="T75" fmla="*/ 333 h 639"/>
                <a:gd name="T76" fmla="*/ 186 w 415"/>
                <a:gd name="T77" fmla="*/ 386 h 639"/>
                <a:gd name="T78" fmla="*/ 238 w 415"/>
                <a:gd name="T79" fmla="*/ 439 h 639"/>
                <a:gd name="T80" fmla="*/ 279 w 415"/>
                <a:gd name="T81" fmla="*/ 479 h 639"/>
                <a:gd name="T82" fmla="*/ 308 w 415"/>
                <a:gd name="T83" fmla="*/ 510 h 639"/>
                <a:gd name="T84" fmla="*/ 333 w 415"/>
                <a:gd name="T85" fmla="*/ 540 h 639"/>
                <a:gd name="T86" fmla="*/ 358 w 415"/>
                <a:gd name="T87" fmla="*/ 572 h 639"/>
                <a:gd name="T88" fmla="*/ 380 w 415"/>
                <a:gd name="T89" fmla="*/ 609 h 639"/>
                <a:gd name="T90" fmla="*/ 399 w 415"/>
                <a:gd name="T91" fmla="*/ 637 h 639"/>
                <a:gd name="T92" fmla="*/ 411 w 415"/>
                <a:gd name="T93" fmla="*/ 637 h 639"/>
                <a:gd name="T94" fmla="*/ 415 w 415"/>
                <a:gd name="T95" fmla="*/ 63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5" h="639">
                  <a:moveTo>
                    <a:pt x="413" y="626"/>
                  </a:moveTo>
                  <a:lnTo>
                    <a:pt x="403" y="611"/>
                  </a:lnTo>
                  <a:lnTo>
                    <a:pt x="397" y="597"/>
                  </a:lnTo>
                  <a:lnTo>
                    <a:pt x="390" y="582"/>
                  </a:lnTo>
                  <a:lnTo>
                    <a:pt x="382" y="569"/>
                  </a:lnTo>
                  <a:lnTo>
                    <a:pt x="377" y="555"/>
                  </a:lnTo>
                  <a:lnTo>
                    <a:pt x="371" y="542"/>
                  </a:lnTo>
                  <a:lnTo>
                    <a:pt x="363" y="531"/>
                  </a:lnTo>
                  <a:lnTo>
                    <a:pt x="359" y="517"/>
                  </a:lnTo>
                  <a:lnTo>
                    <a:pt x="350" y="506"/>
                  </a:lnTo>
                  <a:lnTo>
                    <a:pt x="344" y="493"/>
                  </a:lnTo>
                  <a:lnTo>
                    <a:pt x="337" y="481"/>
                  </a:lnTo>
                  <a:lnTo>
                    <a:pt x="329" y="470"/>
                  </a:lnTo>
                  <a:lnTo>
                    <a:pt x="319" y="458"/>
                  </a:lnTo>
                  <a:lnTo>
                    <a:pt x="310" y="447"/>
                  </a:lnTo>
                  <a:lnTo>
                    <a:pt x="300" y="436"/>
                  </a:lnTo>
                  <a:lnTo>
                    <a:pt x="289" y="424"/>
                  </a:lnTo>
                  <a:lnTo>
                    <a:pt x="270" y="407"/>
                  </a:lnTo>
                  <a:lnTo>
                    <a:pt x="253" y="390"/>
                  </a:lnTo>
                  <a:lnTo>
                    <a:pt x="236" y="373"/>
                  </a:lnTo>
                  <a:lnTo>
                    <a:pt x="221" y="358"/>
                  </a:lnTo>
                  <a:lnTo>
                    <a:pt x="205" y="342"/>
                  </a:lnTo>
                  <a:lnTo>
                    <a:pt x="190" y="327"/>
                  </a:lnTo>
                  <a:lnTo>
                    <a:pt x="177" y="310"/>
                  </a:lnTo>
                  <a:lnTo>
                    <a:pt x="165" y="295"/>
                  </a:lnTo>
                  <a:lnTo>
                    <a:pt x="154" y="278"/>
                  </a:lnTo>
                  <a:lnTo>
                    <a:pt x="143" y="261"/>
                  </a:lnTo>
                  <a:lnTo>
                    <a:pt x="133" y="242"/>
                  </a:lnTo>
                  <a:lnTo>
                    <a:pt x="123" y="222"/>
                  </a:lnTo>
                  <a:lnTo>
                    <a:pt x="114" y="203"/>
                  </a:lnTo>
                  <a:lnTo>
                    <a:pt x="108" y="181"/>
                  </a:lnTo>
                  <a:lnTo>
                    <a:pt x="101" y="160"/>
                  </a:lnTo>
                  <a:lnTo>
                    <a:pt x="97" y="135"/>
                  </a:lnTo>
                  <a:lnTo>
                    <a:pt x="93" y="127"/>
                  </a:lnTo>
                  <a:lnTo>
                    <a:pt x="89" y="122"/>
                  </a:lnTo>
                  <a:lnTo>
                    <a:pt x="84" y="114"/>
                  </a:lnTo>
                  <a:lnTo>
                    <a:pt x="80" y="110"/>
                  </a:lnTo>
                  <a:lnTo>
                    <a:pt x="70" y="105"/>
                  </a:lnTo>
                  <a:lnTo>
                    <a:pt x="65" y="101"/>
                  </a:lnTo>
                  <a:lnTo>
                    <a:pt x="57" y="97"/>
                  </a:lnTo>
                  <a:lnTo>
                    <a:pt x="51" y="93"/>
                  </a:lnTo>
                  <a:lnTo>
                    <a:pt x="44" y="87"/>
                  </a:lnTo>
                  <a:lnTo>
                    <a:pt x="38" y="84"/>
                  </a:lnTo>
                  <a:lnTo>
                    <a:pt x="32" y="80"/>
                  </a:lnTo>
                  <a:lnTo>
                    <a:pt x="28" y="76"/>
                  </a:lnTo>
                  <a:lnTo>
                    <a:pt x="25" y="70"/>
                  </a:lnTo>
                  <a:lnTo>
                    <a:pt x="23" y="65"/>
                  </a:lnTo>
                  <a:lnTo>
                    <a:pt x="25" y="61"/>
                  </a:lnTo>
                  <a:lnTo>
                    <a:pt x="26" y="53"/>
                  </a:lnTo>
                  <a:lnTo>
                    <a:pt x="30" y="51"/>
                  </a:lnTo>
                  <a:lnTo>
                    <a:pt x="30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7" y="34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7" y="28"/>
                  </a:lnTo>
                  <a:lnTo>
                    <a:pt x="59" y="27"/>
                  </a:lnTo>
                  <a:lnTo>
                    <a:pt x="63" y="25"/>
                  </a:lnTo>
                  <a:lnTo>
                    <a:pt x="66" y="23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78" y="17"/>
                  </a:lnTo>
                  <a:lnTo>
                    <a:pt x="80" y="13"/>
                  </a:lnTo>
                  <a:lnTo>
                    <a:pt x="80" y="9"/>
                  </a:lnTo>
                  <a:lnTo>
                    <a:pt x="78" y="8"/>
                  </a:lnTo>
                  <a:lnTo>
                    <a:pt x="76" y="4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4"/>
                  </a:lnTo>
                  <a:lnTo>
                    <a:pt x="61" y="4"/>
                  </a:lnTo>
                  <a:lnTo>
                    <a:pt x="55" y="6"/>
                  </a:lnTo>
                  <a:lnTo>
                    <a:pt x="51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38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7" y="27"/>
                  </a:lnTo>
                  <a:lnTo>
                    <a:pt x="13" y="30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6" y="40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1" y="78"/>
                  </a:lnTo>
                  <a:lnTo>
                    <a:pt x="17" y="84"/>
                  </a:lnTo>
                  <a:lnTo>
                    <a:pt x="23" y="89"/>
                  </a:lnTo>
                  <a:lnTo>
                    <a:pt x="28" y="93"/>
                  </a:lnTo>
                  <a:lnTo>
                    <a:pt x="34" y="101"/>
                  </a:lnTo>
                  <a:lnTo>
                    <a:pt x="42" y="105"/>
                  </a:lnTo>
                  <a:lnTo>
                    <a:pt x="47" y="112"/>
                  </a:lnTo>
                  <a:lnTo>
                    <a:pt x="53" y="118"/>
                  </a:lnTo>
                  <a:lnTo>
                    <a:pt x="57" y="125"/>
                  </a:lnTo>
                  <a:lnTo>
                    <a:pt x="61" y="133"/>
                  </a:lnTo>
                  <a:lnTo>
                    <a:pt x="65" y="141"/>
                  </a:lnTo>
                  <a:lnTo>
                    <a:pt x="70" y="167"/>
                  </a:lnTo>
                  <a:lnTo>
                    <a:pt x="76" y="190"/>
                  </a:lnTo>
                  <a:lnTo>
                    <a:pt x="84" y="215"/>
                  </a:lnTo>
                  <a:lnTo>
                    <a:pt x="91" y="236"/>
                  </a:lnTo>
                  <a:lnTo>
                    <a:pt x="101" y="257"/>
                  </a:lnTo>
                  <a:lnTo>
                    <a:pt x="110" y="278"/>
                  </a:lnTo>
                  <a:lnTo>
                    <a:pt x="120" y="297"/>
                  </a:lnTo>
                  <a:lnTo>
                    <a:pt x="133" y="316"/>
                  </a:lnTo>
                  <a:lnTo>
                    <a:pt x="143" y="333"/>
                  </a:lnTo>
                  <a:lnTo>
                    <a:pt x="158" y="352"/>
                  </a:lnTo>
                  <a:lnTo>
                    <a:pt x="171" y="369"/>
                  </a:lnTo>
                  <a:lnTo>
                    <a:pt x="186" y="386"/>
                  </a:lnTo>
                  <a:lnTo>
                    <a:pt x="201" y="403"/>
                  </a:lnTo>
                  <a:lnTo>
                    <a:pt x="219" y="422"/>
                  </a:lnTo>
                  <a:lnTo>
                    <a:pt x="238" y="439"/>
                  </a:lnTo>
                  <a:lnTo>
                    <a:pt x="257" y="458"/>
                  </a:lnTo>
                  <a:lnTo>
                    <a:pt x="268" y="470"/>
                  </a:lnTo>
                  <a:lnTo>
                    <a:pt x="279" y="479"/>
                  </a:lnTo>
                  <a:lnTo>
                    <a:pt x="289" y="489"/>
                  </a:lnTo>
                  <a:lnTo>
                    <a:pt x="299" y="500"/>
                  </a:lnTo>
                  <a:lnTo>
                    <a:pt x="308" y="510"/>
                  </a:lnTo>
                  <a:lnTo>
                    <a:pt x="316" y="519"/>
                  </a:lnTo>
                  <a:lnTo>
                    <a:pt x="325" y="529"/>
                  </a:lnTo>
                  <a:lnTo>
                    <a:pt x="333" y="540"/>
                  </a:lnTo>
                  <a:lnTo>
                    <a:pt x="342" y="552"/>
                  </a:lnTo>
                  <a:lnTo>
                    <a:pt x="350" y="561"/>
                  </a:lnTo>
                  <a:lnTo>
                    <a:pt x="358" y="572"/>
                  </a:lnTo>
                  <a:lnTo>
                    <a:pt x="365" y="584"/>
                  </a:lnTo>
                  <a:lnTo>
                    <a:pt x="373" y="595"/>
                  </a:lnTo>
                  <a:lnTo>
                    <a:pt x="380" y="609"/>
                  </a:lnTo>
                  <a:lnTo>
                    <a:pt x="390" y="620"/>
                  </a:lnTo>
                  <a:lnTo>
                    <a:pt x="397" y="635"/>
                  </a:lnTo>
                  <a:lnTo>
                    <a:pt x="399" y="637"/>
                  </a:lnTo>
                  <a:lnTo>
                    <a:pt x="403" y="639"/>
                  </a:lnTo>
                  <a:lnTo>
                    <a:pt x="407" y="639"/>
                  </a:lnTo>
                  <a:lnTo>
                    <a:pt x="411" y="637"/>
                  </a:lnTo>
                  <a:lnTo>
                    <a:pt x="413" y="635"/>
                  </a:lnTo>
                  <a:lnTo>
                    <a:pt x="415" y="633"/>
                  </a:lnTo>
                  <a:lnTo>
                    <a:pt x="415" y="630"/>
                  </a:lnTo>
                  <a:lnTo>
                    <a:pt x="413" y="626"/>
                  </a:lnTo>
                  <a:lnTo>
                    <a:pt x="413" y="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2"/>
            <p:cNvSpPr>
              <a:spLocks/>
            </p:cNvSpPr>
            <p:nvPr/>
          </p:nvSpPr>
          <p:spPr bwMode="auto">
            <a:xfrm>
              <a:off x="6080125" y="4792663"/>
              <a:ext cx="366713" cy="392112"/>
            </a:xfrm>
            <a:custGeom>
              <a:avLst/>
              <a:gdLst>
                <a:gd name="T0" fmla="*/ 451 w 462"/>
                <a:gd name="T1" fmla="*/ 472 h 494"/>
                <a:gd name="T2" fmla="*/ 435 w 462"/>
                <a:gd name="T3" fmla="*/ 454 h 494"/>
                <a:gd name="T4" fmla="*/ 424 w 462"/>
                <a:gd name="T5" fmla="*/ 435 h 494"/>
                <a:gd name="T6" fmla="*/ 412 w 462"/>
                <a:gd name="T7" fmla="*/ 420 h 494"/>
                <a:gd name="T8" fmla="*/ 401 w 462"/>
                <a:gd name="T9" fmla="*/ 405 h 494"/>
                <a:gd name="T10" fmla="*/ 388 w 462"/>
                <a:gd name="T11" fmla="*/ 388 h 494"/>
                <a:gd name="T12" fmla="*/ 374 w 462"/>
                <a:gd name="T13" fmla="*/ 371 h 494"/>
                <a:gd name="T14" fmla="*/ 357 w 462"/>
                <a:gd name="T15" fmla="*/ 355 h 494"/>
                <a:gd name="T16" fmla="*/ 333 w 462"/>
                <a:gd name="T17" fmla="*/ 338 h 494"/>
                <a:gd name="T18" fmla="*/ 302 w 462"/>
                <a:gd name="T19" fmla="*/ 317 h 494"/>
                <a:gd name="T20" fmla="*/ 274 w 462"/>
                <a:gd name="T21" fmla="*/ 300 h 494"/>
                <a:gd name="T22" fmla="*/ 247 w 462"/>
                <a:gd name="T23" fmla="*/ 283 h 494"/>
                <a:gd name="T24" fmla="*/ 222 w 462"/>
                <a:gd name="T25" fmla="*/ 264 h 494"/>
                <a:gd name="T26" fmla="*/ 196 w 462"/>
                <a:gd name="T27" fmla="*/ 245 h 494"/>
                <a:gd name="T28" fmla="*/ 173 w 462"/>
                <a:gd name="T29" fmla="*/ 222 h 494"/>
                <a:gd name="T30" fmla="*/ 148 w 462"/>
                <a:gd name="T31" fmla="*/ 198 h 494"/>
                <a:gd name="T32" fmla="*/ 129 w 462"/>
                <a:gd name="T33" fmla="*/ 169 h 494"/>
                <a:gd name="T34" fmla="*/ 112 w 462"/>
                <a:gd name="T35" fmla="*/ 146 h 494"/>
                <a:gd name="T36" fmla="*/ 100 w 462"/>
                <a:gd name="T37" fmla="*/ 122 h 494"/>
                <a:gd name="T38" fmla="*/ 89 w 462"/>
                <a:gd name="T39" fmla="*/ 99 h 494"/>
                <a:gd name="T40" fmla="*/ 76 w 462"/>
                <a:gd name="T41" fmla="*/ 76 h 494"/>
                <a:gd name="T42" fmla="*/ 62 w 462"/>
                <a:gd name="T43" fmla="*/ 53 h 494"/>
                <a:gd name="T44" fmla="*/ 47 w 462"/>
                <a:gd name="T45" fmla="*/ 32 h 494"/>
                <a:gd name="T46" fmla="*/ 26 w 462"/>
                <a:gd name="T47" fmla="*/ 13 h 494"/>
                <a:gd name="T48" fmla="*/ 13 w 462"/>
                <a:gd name="T49" fmla="*/ 0 h 494"/>
                <a:gd name="T50" fmla="*/ 9 w 462"/>
                <a:gd name="T51" fmla="*/ 0 h 494"/>
                <a:gd name="T52" fmla="*/ 3 w 462"/>
                <a:gd name="T53" fmla="*/ 2 h 494"/>
                <a:gd name="T54" fmla="*/ 0 w 462"/>
                <a:gd name="T55" fmla="*/ 7 h 494"/>
                <a:gd name="T56" fmla="*/ 0 w 462"/>
                <a:gd name="T57" fmla="*/ 15 h 494"/>
                <a:gd name="T58" fmla="*/ 13 w 462"/>
                <a:gd name="T59" fmla="*/ 28 h 494"/>
                <a:gd name="T60" fmla="*/ 32 w 462"/>
                <a:gd name="T61" fmla="*/ 49 h 494"/>
                <a:gd name="T62" fmla="*/ 45 w 462"/>
                <a:gd name="T63" fmla="*/ 70 h 494"/>
                <a:gd name="T64" fmla="*/ 57 w 462"/>
                <a:gd name="T65" fmla="*/ 95 h 494"/>
                <a:gd name="T66" fmla="*/ 66 w 462"/>
                <a:gd name="T67" fmla="*/ 120 h 494"/>
                <a:gd name="T68" fmla="*/ 76 w 462"/>
                <a:gd name="T69" fmla="*/ 142 h 494"/>
                <a:gd name="T70" fmla="*/ 85 w 462"/>
                <a:gd name="T71" fmla="*/ 167 h 494"/>
                <a:gd name="T72" fmla="*/ 99 w 462"/>
                <a:gd name="T73" fmla="*/ 192 h 494"/>
                <a:gd name="T74" fmla="*/ 119 w 462"/>
                <a:gd name="T75" fmla="*/ 220 h 494"/>
                <a:gd name="T76" fmla="*/ 144 w 462"/>
                <a:gd name="T77" fmla="*/ 247 h 494"/>
                <a:gd name="T78" fmla="*/ 169 w 462"/>
                <a:gd name="T79" fmla="*/ 272 h 494"/>
                <a:gd name="T80" fmla="*/ 194 w 462"/>
                <a:gd name="T81" fmla="*/ 293 h 494"/>
                <a:gd name="T82" fmla="*/ 218 w 462"/>
                <a:gd name="T83" fmla="*/ 312 h 494"/>
                <a:gd name="T84" fmla="*/ 245 w 462"/>
                <a:gd name="T85" fmla="*/ 331 h 494"/>
                <a:gd name="T86" fmla="*/ 275 w 462"/>
                <a:gd name="T87" fmla="*/ 352 h 494"/>
                <a:gd name="T88" fmla="*/ 306 w 462"/>
                <a:gd name="T89" fmla="*/ 373 h 494"/>
                <a:gd name="T90" fmla="*/ 331 w 462"/>
                <a:gd name="T91" fmla="*/ 392 h 494"/>
                <a:gd name="T92" fmla="*/ 350 w 462"/>
                <a:gd name="T93" fmla="*/ 405 h 494"/>
                <a:gd name="T94" fmla="*/ 365 w 462"/>
                <a:gd name="T95" fmla="*/ 416 h 494"/>
                <a:gd name="T96" fmla="*/ 382 w 462"/>
                <a:gd name="T97" fmla="*/ 428 h 494"/>
                <a:gd name="T98" fmla="*/ 395 w 462"/>
                <a:gd name="T99" fmla="*/ 441 h 494"/>
                <a:gd name="T100" fmla="*/ 411 w 462"/>
                <a:gd name="T101" fmla="*/ 452 h 494"/>
                <a:gd name="T102" fmla="*/ 426 w 462"/>
                <a:gd name="T103" fmla="*/ 468 h 494"/>
                <a:gd name="T104" fmla="*/ 441 w 462"/>
                <a:gd name="T105" fmla="*/ 483 h 494"/>
                <a:gd name="T106" fmla="*/ 452 w 462"/>
                <a:gd name="T107" fmla="*/ 494 h 494"/>
                <a:gd name="T108" fmla="*/ 456 w 462"/>
                <a:gd name="T109" fmla="*/ 492 h 494"/>
                <a:gd name="T110" fmla="*/ 460 w 462"/>
                <a:gd name="T111" fmla="*/ 489 h 494"/>
                <a:gd name="T112" fmla="*/ 462 w 462"/>
                <a:gd name="T113" fmla="*/ 485 h 494"/>
                <a:gd name="T114" fmla="*/ 460 w 462"/>
                <a:gd name="T115" fmla="*/ 48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494">
                  <a:moveTo>
                    <a:pt x="460" y="481"/>
                  </a:moveTo>
                  <a:lnTo>
                    <a:pt x="451" y="472"/>
                  </a:lnTo>
                  <a:lnTo>
                    <a:pt x="445" y="464"/>
                  </a:lnTo>
                  <a:lnTo>
                    <a:pt x="435" y="454"/>
                  </a:lnTo>
                  <a:lnTo>
                    <a:pt x="432" y="445"/>
                  </a:lnTo>
                  <a:lnTo>
                    <a:pt x="424" y="435"/>
                  </a:lnTo>
                  <a:lnTo>
                    <a:pt x="418" y="428"/>
                  </a:lnTo>
                  <a:lnTo>
                    <a:pt x="412" y="420"/>
                  </a:lnTo>
                  <a:lnTo>
                    <a:pt x="407" y="413"/>
                  </a:lnTo>
                  <a:lnTo>
                    <a:pt x="401" y="405"/>
                  </a:lnTo>
                  <a:lnTo>
                    <a:pt x="395" y="395"/>
                  </a:lnTo>
                  <a:lnTo>
                    <a:pt x="388" y="388"/>
                  </a:lnTo>
                  <a:lnTo>
                    <a:pt x="382" y="380"/>
                  </a:lnTo>
                  <a:lnTo>
                    <a:pt x="374" y="371"/>
                  </a:lnTo>
                  <a:lnTo>
                    <a:pt x="367" y="365"/>
                  </a:lnTo>
                  <a:lnTo>
                    <a:pt x="357" y="355"/>
                  </a:lnTo>
                  <a:lnTo>
                    <a:pt x="348" y="350"/>
                  </a:lnTo>
                  <a:lnTo>
                    <a:pt x="333" y="338"/>
                  </a:lnTo>
                  <a:lnTo>
                    <a:pt x="315" y="329"/>
                  </a:lnTo>
                  <a:lnTo>
                    <a:pt x="302" y="317"/>
                  </a:lnTo>
                  <a:lnTo>
                    <a:pt x="289" y="308"/>
                  </a:lnTo>
                  <a:lnTo>
                    <a:pt x="274" y="300"/>
                  </a:lnTo>
                  <a:lnTo>
                    <a:pt x="260" y="291"/>
                  </a:lnTo>
                  <a:lnTo>
                    <a:pt x="247" y="283"/>
                  </a:lnTo>
                  <a:lnTo>
                    <a:pt x="234" y="274"/>
                  </a:lnTo>
                  <a:lnTo>
                    <a:pt x="222" y="264"/>
                  </a:lnTo>
                  <a:lnTo>
                    <a:pt x="209" y="255"/>
                  </a:lnTo>
                  <a:lnTo>
                    <a:pt x="196" y="245"/>
                  </a:lnTo>
                  <a:lnTo>
                    <a:pt x="184" y="236"/>
                  </a:lnTo>
                  <a:lnTo>
                    <a:pt x="173" y="222"/>
                  </a:lnTo>
                  <a:lnTo>
                    <a:pt x="159" y="211"/>
                  </a:lnTo>
                  <a:lnTo>
                    <a:pt x="148" y="198"/>
                  </a:lnTo>
                  <a:lnTo>
                    <a:pt x="137" y="182"/>
                  </a:lnTo>
                  <a:lnTo>
                    <a:pt x="129" y="169"/>
                  </a:lnTo>
                  <a:lnTo>
                    <a:pt x="119" y="158"/>
                  </a:lnTo>
                  <a:lnTo>
                    <a:pt x="112" y="146"/>
                  </a:lnTo>
                  <a:lnTo>
                    <a:pt x="106" y="133"/>
                  </a:lnTo>
                  <a:lnTo>
                    <a:pt x="100" y="122"/>
                  </a:lnTo>
                  <a:lnTo>
                    <a:pt x="93" y="110"/>
                  </a:lnTo>
                  <a:lnTo>
                    <a:pt x="89" y="99"/>
                  </a:lnTo>
                  <a:lnTo>
                    <a:pt x="83" y="87"/>
                  </a:lnTo>
                  <a:lnTo>
                    <a:pt x="76" y="76"/>
                  </a:lnTo>
                  <a:lnTo>
                    <a:pt x="70" y="64"/>
                  </a:lnTo>
                  <a:lnTo>
                    <a:pt x="62" y="53"/>
                  </a:lnTo>
                  <a:lnTo>
                    <a:pt x="57" y="44"/>
                  </a:lnTo>
                  <a:lnTo>
                    <a:pt x="47" y="32"/>
                  </a:lnTo>
                  <a:lnTo>
                    <a:pt x="38" y="23"/>
                  </a:lnTo>
                  <a:lnTo>
                    <a:pt x="26" y="1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3" y="28"/>
                  </a:lnTo>
                  <a:lnTo>
                    <a:pt x="24" y="40"/>
                  </a:lnTo>
                  <a:lnTo>
                    <a:pt x="32" y="49"/>
                  </a:lnTo>
                  <a:lnTo>
                    <a:pt x="40" y="61"/>
                  </a:lnTo>
                  <a:lnTo>
                    <a:pt x="45" y="70"/>
                  </a:lnTo>
                  <a:lnTo>
                    <a:pt x="53" y="83"/>
                  </a:lnTo>
                  <a:lnTo>
                    <a:pt x="57" y="95"/>
                  </a:lnTo>
                  <a:lnTo>
                    <a:pt x="62" y="106"/>
                  </a:lnTo>
                  <a:lnTo>
                    <a:pt x="66" y="120"/>
                  </a:lnTo>
                  <a:lnTo>
                    <a:pt x="70" y="129"/>
                  </a:lnTo>
                  <a:lnTo>
                    <a:pt x="76" y="142"/>
                  </a:lnTo>
                  <a:lnTo>
                    <a:pt x="80" y="156"/>
                  </a:lnTo>
                  <a:lnTo>
                    <a:pt x="85" y="167"/>
                  </a:lnTo>
                  <a:lnTo>
                    <a:pt x="93" y="179"/>
                  </a:lnTo>
                  <a:lnTo>
                    <a:pt x="99" y="192"/>
                  </a:lnTo>
                  <a:lnTo>
                    <a:pt x="108" y="205"/>
                  </a:lnTo>
                  <a:lnTo>
                    <a:pt x="119" y="220"/>
                  </a:lnTo>
                  <a:lnTo>
                    <a:pt x="133" y="234"/>
                  </a:lnTo>
                  <a:lnTo>
                    <a:pt x="144" y="247"/>
                  </a:lnTo>
                  <a:lnTo>
                    <a:pt x="156" y="260"/>
                  </a:lnTo>
                  <a:lnTo>
                    <a:pt x="169" y="272"/>
                  </a:lnTo>
                  <a:lnTo>
                    <a:pt x="180" y="281"/>
                  </a:lnTo>
                  <a:lnTo>
                    <a:pt x="194" y="293"/>
                  </a:lnTo>
                  <a:lnTo>
                    <a:pt x="207" y="302"/>
                  </a:lnTo>
                  <a:lnTo>
                    <a:pt x="218" y="312"/>
                  </a:lnTo>
                  <a:lnTo>
                    <a:pt x="232" y="321"/>
                  </a:lnTo>
                  <a:lnTo>
                    <a:pt x="245" y="331"/>
                  </a:lnTo>
                  <a:lnTo>
                    <a:pt x="260" y="342"/>
                  </a:lnTo>
                  <a:lnTo>
                    <a:pt x="275" y="352"/>
                  </a:lnTo>
                  <a:lnTo>
                    <a:pt x="291" y="361"/>
                  </a:lnTo>
                  <a:lnTo>
                    <a:pt x="306" y="373"/>
                  </a:lnTo>
                  <a:lnTo>
                    <a:pt x="321" y="384"/>
                  </a:lnTo>
                  <a:lnTo>
                    <a:pt x="331" y="392"/>
                  </a:lnTo>
                  <a:lnTo>
                    <a:pt x="340" y="397"/>
                  </a:lnTo>
                  <a:lnTo>
                    <a:pt x="350" y="405"/>
                  </a:lnTo>
                  <a:lnTo>
                    <a:pt x="357" y="409"/>
                  </a:lnTo>
                  <a:lnTo>
                    <a:pt x="365" y="416"/>
                  </a:lnTo>
                  <a:lnTo>
                    <a:pt x="373" y="422"/>
                  </a:lnTo>
                  <a:lnTo>
                    <a:pt x="382" y="428"/>
                  </a:lnTo>
                  <a:lnTo>
                    <a:pt x="390" y="433"/>
                  </a:lnTo>
                  <a:lnTo>
                    <a:pt x="395" y="441"/>
                  </a:lnTo>
                  <a:lnTo>
                    <a:pt x="405" y="447"/>
                  </a:lnTo>
                  <a:lnTo>
                    <a:pt x="411" y="452"/>
                  </a:lnTo>
                  <a:lnTo>
                    <a:pt x="418" y="460"/>
                  </a:lnTo>
                  <a:lnTo>
                    <a:pt x="426" y="468"/>
                  </a:lnTo>
                  <a:lnTo>
                    <a:pt x="433" y="475"/>
                  </a:lnTo>
                  <a:lnTo>
                    <a:pt x="441" y="483"/>
                  </a:lnTo>
                  <a:lnTo>
                    <a:pt x="449" y="492"/>
                  </a:lnTo>
                  <a:lnTo>
                    <a:pt x="452" y="494"/>
                  </a:lnTo>
                  <a:lnTo>
                    <a:pt x="454" y="494"/>
                  </a:lnTo>
                  <a:lnTo>
                    <a:pt x="456" y="492"/>
                  </a:lnTo>
                  <a:lnTo>
                    <a:pt x="458" y="491"/>
                  </a:lnTo>
                  <a:lnTo>
                    <a:pt x="460" y="489"/>
                  </a:lnTo>
                  <a:lnTo>
                    <a:pt x="462" y="487"/>
                  </a:lnTo>
                  <a:lnTo>
                    <a:pt x="462" y="485"/>
                  </a:lnTo>
                  <a:lnTo>
                    <a:pt x="460" y="481"/>
                  </a:lnTo>
                  <a:lnTo>
                    <a:pt x="460" y="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3"/>
            <p:cNvSpPr>
              <a:spLocks/>
            </p:cNvSpPr>
            <p:nvPr/>
          </p:nvSpPr>
          <p:spPr bwMode="auto">
            <a:xfrm>
              <a:off x="5768975" y="4841875"/>
              <a:ext cx="211138" cy="123825"/>
            </a:xfrm>
            <a:custGeom>
              <a:avLst/>
              <a:gdLst>
                <a:gd name="T0" fmla="*/ 234 w 266"/>
                <a:gd name="T1" fmla="*/ 112 h 156"/>
                <a:gd name="T2" fmla="*/ 194 w 266"/>
                <a:gd name="T3" fmla="*/ 125 h 156"/>
                <a:gd name="T4" fmla="*/ 158 w 266"/>
                <a:gd name="T5" fmla="*/ 129 h 156"/>
                <a:gd name="T6" fmla="*/ 125 w 266"/>
                <a:gd name="T7" fmla="*/ 121 h 156"/>
                <a:gd name="T8" fmla="*/ 97 w 266"/>
                <a:gd name="T9" fmla="*/ 106 h 156"/>
                <a:gd name="T10" fmla="*/ 72 w 266"/>
                <a:gd name="T11" fmla="*/ 83 h 156"/>
                <a:gd name="T12" fmla="*/ 47 w 266"/>
                <a:gd name="T13" fmla="*/ 55 h 156"/>
                <a:gd name="T14" fmla="*/ 26 w 266"/>
                <a:gd name="T15" fmla="*/ 20 h 156"/>
                <a:gd name="T16" fmla="*/ 15 w 266"/>
                <a:gd name="T17" fmla="*/ 0 h 156"/>
                <a:gd name="T18" fmla="*/ 7 w 266"/>
                <a:gd name="T19" fmla="*/ 0 h 156"/>
                <a:gd name="T20" fmla="*/ 2 w 266"/>
                <a:gd name="T21" fmla="*/ 1 h 156"/>
                <a:gd name="T22" fmla="*/ 0 w 266"/>
                <a:gd name="T23" fmla="*/ 7 h 156"/>
                <a:gd name="T24" fmla="*/ 7 w 266"/>
                <a:gd name="T25" fmla="*/ 24 h 156"/>
                <a:gd name="T26" fmla="*/ 17 w 266"/>
                <a:gd name="T27" fmla="*/ 49 h 156"/>
                <a:gd name="T28" fmla="*/ 28 w 266"/>
                <a:gd name="T29" fmla="*/ 70 h 156"/>
                <a:gd name="T30" fmla="*/ 40 w 266"/>
                <a:gd name="T31" fmla="*/ 93 h 156"/>
                <a:gd name="T32" fmla="*/ 51 w 266"/>
                <a:gd name="T33" fmla="*/ 110 h 156"/>
                <a:gd name="T34" fmla="*/ 66 w 266"/>
                <a:gd name="T35" fmla="*/ 129 h 156"/>
                <a:gd name="T36" fmla="*/ 83 w 266"/>
                <a:gd name="T37" fmla="*/ 142 h 156"/>
                <a:gd name="T38" fmla="*/ 104 w 266"/>
                <a:gd name="T39" fmla="*/ 150 h 156"/>
                <a:gd name="T40" fmla="*/ 125 w 266"/>
                <a:gd name="T41" fmla="*/ 156 h 156"/>
                <a:gd name="T42" fmla="*/ 146 w 266"/>
                <a:gd name="T43" fmla="*/ 156 h 156"/>
                <a:gd name="T44" fmla="*/ 163 w 266"/>
                <a:gd name="T45" fmla="*/ 154 h 156"/>
                <a:gd name="T46" fmla="*/ 182 w 266"/>
                <a:gd name="T47" fmla="*/ 150 h 156"/>
                <a:gd name="T48" fmla="*/ 199 w 266"/>
                <a:gd name="T49" fmla="*/ 144 h 156"/>
                <a:gd name="T50" fmla="*/ 217 w 266"/>
                <a:gd name="T51" fmla="*/ 137 h 156"/>
                <a:gd name="T52" fmla="*/ 236 w 266"/>
                <a:gd name="T53" fmla="*/ 129 h 156"/>
                <a:gd name="T54" fmla="*/ 253 w 266"/>
                <a:gd name="T55" fmla="*/ 119 h 156"/>
                <a:gd name="T56" fmla="*/ 264 w 266"/>
                <a:gd name="T57" fmla="*/ 112 h 156"/>
                <a:gd name="T58" fmla="*/ 266 w 266"/>
                <a:gd name="T59" fmla="*/ 106 h 156"/>
                <a:gd name="T60" fmla="*/ 262 w 266"/>
                <a:gd name="T61" fmla="*/ 102 h 156"/>
                <a:gd name="T62" fmla="*/ 257 w 266"/>
                <a:gd name="T63" fmla="*/ 102 h 156"/>
                <a:gd name="T64" fmla="*/ 257 w 266"/>
                <a:gd name="T65" fmla="*/ 10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6" h="156">
                  <a:moveTo>
                    <a:pt x="257" y="102"/>
                  </a:moveTo>
                  <a:lnTo>
                    <a:pt x="234" y="112"/>
                  </a:lnTo>
                  <a:lnTo>
                    <a:pt x="213" y="119"/>
                  </a:lnTo>
                  <a:lnTo>
                    <a:pt x="194" y="125"/>
                  </a:lnTo>
                  <a:lnTo>
                    <a:pt x="177" y="129"/>
                  </a:lnTo>
                  <a:lnTo>
                    <a:pt x="158" y="129"/>
                  </a:lnTo>
                  <a:lnTo>
                    <a:pt x="142" y="125"/>
                  </a:lnTo>
                  <a:lnTo>
                    <a:pt x="125" y="121"/>
                  </a:lnTo>
                  <a:lnTo>
                    <a:pt x="112" y="116"/>
                  </a:lnTo>
                  <a:lnTo>
                    <a:pt x="97" y="106"/>
                  </a:lnTo>
                  <a:lnTo>
                    <a:pt x="83" y="95"/>
                  </a:lnTo>
                  <a:lnTo>
                    <a:pt x="72" y="83"/>
                  </a:lnTo>
                  <a:lnTo>
                    <a:pt x="61" y="70"/>
                  </a:lnTo>
                  <a:lnTo>
                    <a:pt x="47" y="55"/>
                  </a:lnTo>
                  <a:lnTo>
                    <a:pt x="38" y="39"/>
                  </a:lnTo>
                  <a:lnTo>
                    <a:pt x="26" y="20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24"/>
                  </a:lnTo>
                  <a:lnTo>
                    <a:pt x="13" y="36"/>
                  </a:lnTo>
                  <a:lnTo>
                    <a:pt x="17" y="49"/>
                  </a:lnTo>
                  <a:lnTo>
                    <a:pt x="23" y="60"/>
                  </a:lnTo>
                  <a:lnTo>
                    <a:pt x="28" y="70"/>
                  </a:lnTo>
                  <a:lnTo>
                    <a:pt x="34" y="81"/>
                  </a:lnTo>
                  <a:lnTo>
                    <a:pt x="40" y="93"/>
                  </a:lnTo>
                  <a:lnTo>
                    <a:pt x="45" y="102"/>
                  </a:lnTo>
                  <a:lnTo>
                    <a:pt x="51" y="110"/>
                  </a:lnTo>
                  <a:lnTo>
                    <a:pt x="57" y="119"/>
                  </a:lnTo>
                  <a:lnTo>
                    <a:pt x="66" y="129"/>
                  </a:lnTo>
                  <a:lnTo>
                    <a:pt x="74" y="135"/>
                  </a:lnTo>
                  <a:lnTo>
                    <a:pt x="83" y="142"/>
                  </a:lnTo>
                  <a:lnTo>
                    <a:pt x="93" y="146"/>
                  </a:lnTo>
                  <a:lnTo>
                    <a:pt x="104" y="150"/>
                  </a:lnTo>
                  <a:lnTo>
                    <a:pt x="116" y="154"/>
                  </a:lnTo>
                  <a:lnTo>
                    <a:pt x="125" y="156"/>
                  </a:lnTo>
                  <a:lnTo>
                    <a:pt x="137" y="156"/>
                  </a:lnTo>
                  <a:lnTo>
                    <a:pt x="146" y="156"/>
                  </a:lnTo>
                  <a:lnTo>
                    <a:pt x="156" y="156"/>
                  </a:lnTo>
                  <a:lnTo>
                    <a:pt x="163" y="154"/>
                  </a:lnTo>
                  <a:lnTo>
                    <a:pt x="173" y="152"/>
                  </a:lnTo>
                  <a:lnTo>
                    <a:pt x="182" y="150"/>
                  </a:lnTo>
                  <a:lnTo>
                    <a:pt x="192" y="146"/>
                  </a:lnTo>
                  <a:lnTo>
                    <a:pt x="199" y="144"/>
                  </a:lnTo>
                  <a:lnTo>
                    <a:pt x="209" y="140"/>
                  </a:lnTo>
                  <a:lnTo>
                    <a:pt x="217" y="137"/>
                  </a:lnTo>
                  <a:lnTo>
                    <a:pt x="226" y="133"/>
                  </a:lnTo>
                  <a:lnTo>
                    <a:pt x="236" y="129"/>
                  </a:lnTo>
                  <a:lnTo>
                    <a:pt x="243" y="123"/>
                  </a:lnTo>
                  <a:lnTo>
                    <a:pt x="253" y="119"/>
                  </a:lnTo>
                  <a:lnTo>
                    <a:pt x="262" y="116"/>
                  </a:lnTo>
                  <a:lnTo>
                    <a:pt x="264" y="112"/>
                  </a:lnTo>
                  <a:lnTo>
                    <a:pt x="266" y="110"/>
                  </a:lnTo>
                  <a:lnTo>
                    <a:pt x="266" y="106"/>
                  </a:lnTo>
                  <a:lnTo>
                    <a:pt x="266" y="104"/>
                  </a:lnTo>
                  <a:lnTo>
                    <a:pt x="262" y="102"/>
                  </a:lnTo>
                  <a:lnTo>
                    <a:pt x="260" y="102"/>
                  </a:lnTo>
                  <a:lnTo>
                    <a:pt x="257" y="102"/>
                  </a:lnTo>
                  <a:lnTo>
                    <a:pt x="257" y="102"/>
                  </a:lnTo>
                  <a:lnTo>
                    <a:pt x="257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4"/>
            <p:cNvSpPr>
              <a:spLocks/>
            </p:cNvSpPr>
            <p:nvPr/>
          </p:nvSpPr>
          <p:spPr bwMode="auto">
            <a:xfrm>
              <a:off x="5789613" y="4862513"/>
              <a:ext cx="369888" cy="252412"/>
            </a:xfrm>
            <a:custGeom>
              <a:avLst/>
              <a:gdLst>
                <a:gd name="T0" fmla="*/ 444 w 466"/>
                <a:gd name="T1" fmla="*/ 90 h 320"/>
                <a:gd name="T2" fmla="*/ 427 w 466"/>
                <a:gd name="T3" fmla="*/ 65 h 320"/>
                <a:gd name="T4" fmla="*/ 406 w 466"/>
                <a:gd name="T5" fmla="*/ 46 h 320"/>
                <a:gd name="T6" fmla="*/ 383 w 466"/>
                <a:gd name="T7" fmla="*/ 33 h 320"/>
                <a:gd name="T8" fmla="*/ 356 w 466"/>
                <a:gd name="T9" fmla="*/ 23 h 320"/>
                <a:gd name="T10" fmla="*/ 328 w 466"/>
                <a:gd name="T11" fmla="*/ 14 h 320"/>
                <a:gd name="T12" fmla="*/ 299 w 466"/>
                <a:gd name="T13" fmla="*/ 8 h 320"/>
                <a:gd name="T14" fmla="*/ 267 w 466"/>
                <a:gd name="T15" fmla="*/ 2 h 320"/>
                <a:gd name="T16" fmla="*/ 248 w 466"/>
                <a:gd name="T17" fmla="*/ 0 h 320"/>
                <a:gd name="T18" fmla="*/ 242 w 466"/>
                <a:gd name="T19" fmla="*/ 2 h 320"/>
                <a:gd name="T20" fmla="*/ 236 w 466"/>
                <a:gd name="T21" fmla="*/ 6 h 320"/>
                <a:gd name="T22" fmla="*/ 236 w 466"/>
                <a:gd name="T23" fmla="*/ 12 h 320"/>
                <a:gd name="T24" fmla="*/ 234 w 466"/>
                <a:gd name="T25" fmla="*/ 15 h 320"/>
                <a:gd name="T26" fmla="*/ 236 w 466"/>
                <a:gd name="T27" fmla="*/ 21 h 320"/>
                <a:gd name="T28" fmla="*/ 238 w 466"/>
                <a:gd name="T29" fmla="*/ 25 h 320"/>
                <a:gd name="T30" fmla="*/ 244 w 466"/>
                <a:gd name="T31" fmla="*/ 29 h 320"/>
                <a:gd name="T32" fmla="*/ 305 w 466"/>
                <a:gd name="T33" fmla="*/ 40 h 320"/>
                <a:gd name="T34" fmla="*/ 387 w 466"/>
                <a:gd name="T35" fmla="*/ 76 h 320"/>
                <a:gd name="T36" fmla="*/ 428 w 466"/>
                <a:gd name="T37" fmla="*/ 126 h 320"/>
                <a:gd name="T38" fmla="*/ 432 w 466"/>
                <a:gd name="T39" fmla="*/ 181 h 320"/>
                <a:gd name="T40" fmla="*/ 398 w 466"/>
                <a:gd name="T41" fmla="*/ 232 h 320"/>
                <a:gd name="T42" fmla="*/ 329 w 466"/>
                <a:gd name="T43" fmla="*/ 272 h 320"/>
                <a:gd name="T44" fmla="*/ 227 w 466"/>
                <a:gd name="T45" fmla="*/ 291 h 320"/>
                <a:gd name="T46" fmla="*/ 97 w 466"/>
                <a:gd name="T47" fmla="*/ 282 h 320"/>
                <a:gd name="T48" fmla="*/ 16 w 466"/>
                <a:gd name="T49" fmla="*/ 265 h 320"/>
                <a:gd name="T50" fmla="*/ 8 w 466"/>
                <a:gd name="T51" fmla="*/ 267 h 320"/>
                <a:gd name="T52" fmla="*/ 2 w 466"/>
                <a:gd name="T53" fmla="*/ 272 h 320"/>
                <a:gd name="T54" fmla="*/ 2 w 466"/>
                <a:gd name="T55" fmla="*/ 278 h 320"/>
                <a:gd name="T56" fmla="*/ 29 w 466"/>
                <a:gd name="T57" fmla="*/ 287 h 320"/>
                <a:gd name="T58" fmla="*/ 76 w 466"/>
                <a:gd name="T59" fmla="*/ 299 h 320"/>
                <a:gd name="T60" fmla="*/ 120 w 466"/>
                <a:gd name="T61" fmla="*/ 308 h 320"/>
                <a:gd name="T62" fmla="*/ 162 w 466"/>
                <a:gd name="T63" fmla="*/ 316 h 320"/>
                <a:gd name="T64" fmla="*/ 204 w 466"/>
                <a:gd name="T65" fmla="*/ 320 h 320"/>
                <a:gd name="T66" fmla="*/ 246 w 466"/>
                <a:gd name="T67" fmla="*/ 320 h 320"/>
                <a:gd name="T68" fmla="*/ 291 w 466"/>
                <a:gd name="T69" fmla="*/ 316 h 320"/>
                <a:gd name="T70" fmla="*/ 339 w 466"/>
                <a:gd name="T71" fmla="*/ 308 h 320"/>
                <a:gd name="T72" fmla="*/ 379 w 466"/>
                <a:gd name="T73" fmla="*/ 297 h 320"/>
                <a:gd name="T74" fmla="*/ 406 w 466"/>
                <a:gd name="T75" fmla="*/ 282 h 320"/>
                <a:gd name="T76" fmla="*/ 428 w 466"/>
                <a:gd name="T77" fmla="*/ 263 h 320"/>
                <a:gd name="T78" fmla="*/ 446 w 466"/>
                <a:gd name="T79" fmla="*/ 238 h 320"/>
                <a:gd name="T80" fmla="*/ 459 w 466"/>
                <a:gd name="T81" fmla="*/ 210 h 320"/>
                <a:gd name="T82" fmla="*/ 465 w 466"/>
                <a:gd name="T83" fmla="*/ 179 h 320"/>
                <a:gd name="T84" fmla="*/ 465 w 466"/>
                <a:gd name="T85" fmla="*/ 149 h 320"/>
                <a:gd name="T86" fmla="*/ 459 w 466"/>
                <a:gd name="T87" fmla="*/ 118 h 320"/>
                <a:gd name="T88" fmla="*/ 453 w 466"/>
                <a:gd name="T89" fmla="*/ 1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6" h="320">
                  <a:moveTo>
                    <a:pt x="453" y="103"/>
                  </a:moveTo>
                  <a:lnTo>
                    <a:pt x="444" y="90"/>
                  </a:lnTo>
                  <a:lnTo>
                    <a:pt x="436" y="76"/>
                  </a:lnTo>
                  <a:lnTo>
                    <a:pt x="427" y="65"/>
                  </a:lnTo>
                  <a:lnTo>
                    <a:pt x="415" y="55"/>
                  </a:lnTo>
                  <a:lnTo>
                    <a:pt x="406" y="46"/>
                  </a:lnTo>
                  <a:lnTo>
                    <a:pt x="394" y="40"/>
                  </a:lnTo>
                  <a:lnTo>
                    <a:pt x="383" y="33"/>
                  </a:lnTo>
                  <a:lnTo>
                    <a:pt x="369" y="27"/>
                  </a:lnTo>
                  <a:lnTo>
                    <a:pt x="356" y="23"/>
                  </a:lnTo>
                  <a:lnTo>
                    <a:pt x="343" y="17"/>
                  </a:lnTo>
                  <a:lnTo>
                    <a:pt x="328" y="14"/>
                  </a:lnTo>
                  <a:lnTo>
                    <a:pt x="314" y="12"/>
                  </a:lnTo>
                  <a:lnTo>
                    <a:pt x="299" y="8"/>
                  </a:lnTo>
                  <a:lnTo>
                    <a:pt x="284" y="6"/>
                  </a:lnTo>
                  <a:lnTo>
                    <a:pt x="267" y="2"/>
                  </a:lnTo>
                  <a:lnTo>
                    <a:pt x="251" y="2"/>
                  </a:lnTo>
                  <a:lnTo>
                    <a:pt x="248" y="0"/>
                  </a:lnTo>
                  <a:lnTo>
                    <a:pt x="246" y="2"/>
                  </a:lnTo>
                  <a:lnTo>
                    <a:pt x="242" y="2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6" y="8"/>
                  </a:lnTo>
                  <a:lnTo>
                    <a:pt x="236" y="12"/>
                  </a:lnTo>
                  <a:lnTo>
                    <a:pt x="234" y="14"/>
                  </a:lnTo>
                  <a:lnTo>
                    <a:pt x="234" y="15"/>
                  </a:lnTo>
                  <a:lnTo>
                    <a:pt x="234" y="19"/>
                  </a:lnTo>
                  <a:lnTo>
                    <a:pt x="236" y="21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40" y="29"/>
                  </a:lnTo>
                  <a:lnTo>
                    <a:pt x="244" y="29"/>
                  </a:lnTo>
                  <a:lnTo>
                    <a:pt x="248" y="31"/>
                  </a:lnTo>
                  <a:lnTo>
                    <a:pt x="305" y="40"/>
                  </a:lnTo>
                  <a:lnTo>
                    <a:pt x="352" y="55"/>
                  </a:lnTo>
                  <a:lnTo>
                    <a:pt x="387" y="76"/>
                  </a:lnTo>
                  <a:lnTo>
                    <a:pt x="413" y="99"/>
                  </a:lnTo>
                  <a:lnTo>
                    <a:pt x="428" y="126"/>
                  </a:lnTo>
                  <a:lnTo>
                    <a:pt x="436" y="152"/>
                  </a:lnTo>
                  <a:lnTo>
                    <a:pt x="432" y="181"/>
                  </a:lnTo>
                  <a:lnTo>
                    <a:pt x="419" y="208"/>
                  </a:lnTo>
                  <a:lnTo>
                    <a:pt x="398" y="232"/>
                  </a:lnTo>
                  <a:lnTo>
                    <a:pt x="368" y="255"/>
                  </a:lnTo>
                  <a:lnTo>
                    <a:pt x="329" y="272"/>
                  </a:lnTo>
                  <a:lnTo>
                    <a:pt x="284" y="286"/>
                  </a:lnTo>
                  <a:lnTo>
                    <a:pt x="227" y="291"/>
                  </a:lnTo>
                  <a:lnTo>
                    <a:pt x="166" y="291"/>
                  </a:lnTo>
                  <a:lnTo>
                    <a:pt x="97" y="282"/>
                  </a:lnTo>
                  <a:lnTo>
                    <a:pt x="19" y="265"/>
                  </a:lnTo>
                  <a:lnTo>
                    <a:pt x="16" y="265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2" y="272"/>
                  </a:lnTo>
                  <a:lnTo>
                    <a:pt x="0" y="276"/>
                  </a:lnTo>
                  <a:lnTo>
                    <a:pt x="2" y="278"/>
                  </a:lnTo>
                  <a:lnTo>
                    <a:pt x="4" y="280"/>
                  </a:lnTo>
                  <a:lnTo>
                    <a:pt x="29" y="287"/>
                  </a:lnTo>
                  <a:lnTo>
                    <a:pt x="54" y="293"/>
                  </a:lnTo>
                  <a:lnTo>
                    <a:pt x="76" y="299"/>
                  </a:lnTo>
                  <a:lnTo>
                    <a:pt x="97" y="305"/>
                  </a:lnTo>
                  <a:lnTo>
                    <a:pt x="120" y="308"/>
                  </a:lnTo>
                  <a:lnTo>
                    <a:pt x="141" y="312"/>
                  </a:lnTo>
                  <a:lnTo>
                    <a:pt x="162" y="316"/>
                  </a:lnTo>
                  <a:lnTo>
                    <a:pt x="183" y="318"/>
                  </a:lnTo>
                  <a:lnTo>
                    <a:pt x="204" y="320"/>
                  </a:lnTo>
                  <a:lnTo>
                    <a:pt x="225" y="320"/>
                  </a:lnTo>
                  <a:lnTo>
                    <a:pt x="246" y="320"/>
                  </a:lnTo>
                  <a:lnTo>
                    <a:pt x="269" y="318"/>
                  </a:lnTo>
                  <a:lnTo>
                    <a:pt x="291" y="316"/>
                  </a:lnTo>
                  <a:lnTo>
                    <a:pt x="314" y="314"/>
                  </a:lnTo>
                  <a:lnTo>
                    <a:pt x="339" y="308"/>
                  </a:lnTo>
                  <a:lnTo>
                    <a:pt x="364" y="303"/>
                  </a:lnTo>
                  <a:lnTo>
                    <a:pt x="379" y="297"/>
                  </a:lnTo>
                  <a:lnTo>
                    <a:pt x="392" y="291"/>
                  </a:lnTo>
                  <a:lnTo>
                    <a:pt x="406" y="282"/>
                  </a:lnTo>
                  <a:lnTo>
                    <a:pt x="419" y="274"/>
                  </a:lnTo>
                  <a:lnTo>
                    <a:pt x="428" y="263"/>
                  </a:lnTo>
                  <a:lnTo>
                    <a:pt x="438" y="251"/>
                  </a:lnTo>
                  <a:lnTo>
                    <a:pt x="446" y="238"/>
                  </a:lnTo>
                  <a:lnTo>
                    <a:pt x="453" y="225"/>
                  </a:lnTo>
                  <a:lnTo>
                    <a:pt x="459" y="210"/>
                  </a:lnTo>
                  <a:lnTo>
                    <a:pt x="463" y="194"/>
                  </a:lnTo>
                  <a:lnTo>
                    <a:pt x="465" y="179"/>
                  </a:lnTo>
                  <a:lnTo>
                    <a:pt x="466" y="164"/>
                  </a:lnTo>
                  <a:lnTo>
                    <a:pt x="465" y="149"/>
                  </a:lnTo>
                  <a:lnTo>
                    <a:pt x="463" y="133"/>
                  </a:lnTo>
                  <a:lnTo>
                    <a:pt x="459" y="118"/>
                  </a:lnTo>
                  <a:lnTo>
                    <a:pt x="453" y="103"/>
                  </a:lnTo>
                  <a:lnTo>
                    <a:pt x="453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5"/>
            <p:cNvSpPr>
              <a:spLocks/>
            </p:cNvSpPr>
            <p:nvPr/>
          </p:nvSpPr>
          <p:spPr bwMode="auto">
            <a:xfrm>
              <a:off x="5546725" y="4681538"/>
              <a:ext cx="293688" cy="411162"/>
            </a:xfrm>
            <a:custGeom>
              <a:avLst/>
              <a:gdLst>
                <a:gd name="T0" fmla="*/ 325 w 369"/>
                <a:gd name="T1" fmla="*/ 485 h 517"/>
                <a:gd name="T2" fmla="*/ 280 w 369"/>
                <a:gd name="T3" fmla="*/ 464 h 517"/>
                <a:gd name="T4" fmla="*/ 240 w 369"/>
                <a:gd name="T5" fmla="*/ 441 h 517"/>
                <a:gd name="T6" fmla="*/ 204 w 369"/>
                <a:gd name="T7" fmla="*/ 415 h 517"/>
                <a:gd name="T8" fmla="*/ 171 w 369"/>
                <a:gd name="T9" fmla="*/ 386 h 517"/>
                <a:gd name="T10" fmla="*/ 141 w 369"/>
                <a:gd name="T11" fmla="*/ 354 h 517"/>
                <a:gd name="T12" fmla="*/ 112 w 369"/>
                <a:gd name="T13" fmla="*/ 318 h 517"/>
                <a:gd name="T14" fmla="*/ 84 w 369"/>
                <a:gd name="T15" fmla="*/ 278 h 517"/>
                <a:gd name="T16" fmla="*/ 57 w 369"/>
                <a:gd name="T17" fmla="*/ 228 h 517"/>
                <a:gd name="T18" fmla="*/ 48 w 369"/>
                <a:gd name="T19" fmla="*/ 175 h 517"/>
                <a:gd name="T20" fmla="*/ 53 w 369"/>
                <a:gd name="T21" fmla="*/ 129 h 517"/>
                <a:gd name="T22" fmla="*/ 74 w 369"/>
                <a:gd name="T23" fmla="*/ 89 h 517"/>
                <a:gd name="T24" fmla="*/ 101 w 369"/>
                <a:gd name="T25" fmla="*/ 59 h 517"/>
                <a:gd name="T26" fmla="*/ 139 w 369"/>
                <a:gd name="T27" fmla="*/ 42 h 517"/>
                <a:gd name="T28" fmla="*/ 179 w 369"/>
                <a:gd name="T29" fmla="*/ 36 h 517"/>
                <a:gd name="T30" fmla="*/ 221 w 369"/>
                <a:gd name="T31" fmla="*/ 47 h 517"/>
                <a:gd name="T32" fmla="*/ 244 w 369"/>
                <a:gd name="T33" fmla="*/ 59 h 517"/>
                <a:gd name="T34" fmla="*/ 247 w 369"/>
                <a:gd name="T35" fmla="*/ 61 h 517"/>
                <a:gd name="T36" fmla="*/ 247 w 369"/>
                <a:gd name="T37" fmla="*/ 59 h 517"/>
                <a:gd name="T38" fmla="*/ 247 w 369"/>
                <a:gd name="T39" fmla="*/ 53 h 517"/>
                <a:gd name="T40" fmla="*/ 245 w 369"/>
                <a:gd name="T41" fmla="*/ 47 h 517"/>
                <a:gd name="T42" fmla="*/ 240 w 369"/>
                <a:gd name="T43" fmla="*/ 40 h 517"/>
                <a:gd name="T44" fmla="*/ 236 w 369"/>
                <a:gd name="T45" fmla="*/ 34 h 517"/>
                <a:gd name="T46" fmla="*/ 230 w 369"/>
                <a:gd name="T47" fmla="*/ 27 h 517"/>
                <a:gd name="T48" fmla="*/ 207 w 369"/>
                <a:gd name="T49" fmla="*/ 15 h 517"/>
                <a:gd name="T50" fmla="*/ 169 w 369"/>
                <a:gd name="T51" fmla="*/ 2 h 517"/>
                <a:gd name="T52" fmla="*/ 133 w 369"/>
                <a:gd name="T53" fmla="*/ 0 h 517"/>
                <a:gd name="T54" fmla="*/ 101 w 369"/>
                <a:gd name="T55" fmla="*/ 8 h 517"/>
                <a:gd name="T56" fmla="*/ 70 w 369"/>
                <a:gd name="T57" fmla="*/ 23 h 517"/>
                <a:gd name="T58" fmla="*/ 44 w 369"/>
                <a:gd name="T59" fmla="*/ 46 h 517"/>
                <a:gd name="T60" fmla="*/ 23 w 369"/>
                <a:gd name="T61" fmla="*/ 74 h 517"/>
                <a:gd name="T62" fmla="*/ 6 w 369"/>
                <a:gd name="T63" fmla="*/ 108 h 517"/>
                <a:gd name="T64" fmla="*/ 0 w 369"/>
                <a:gd name="T65" fmla="*/ 137 h 517"/>
                <a:gd name="T66" fmla="*/ 0 w 369"/>
                <a:gd name="T67" fmla="*/ 156 h 517"/>
                <a:gd name="T68" fmla="*/ 4 w 369"/>
                <a:gd name="T69" fmla="*/ 175 h 517"/>
                <a:gd name="T70" fmla="*/ 6 w 369"/>
                <a:gd name="T71" fmla="*/ 194 h 517"/>
                <a:gd name="T72" fmla="*/ 10 w 369"/>
                <a:gd name="T73" fmla="*/ 213 h 517"/>
                <a:gd name="T74" fmla="*/ 13 w 369"/>
                <a:gd name="T75" fmla="*/ 230 h 517"/>
                <a:gd name="T76" fmla="*/ 21 w 369"/>
                <a:gd name="T77" fmla="*/ 247 h 517"/>
                <a:gd name="T78" fmla="*/ 30 w 369"/>
                <a:gd name="T79" fmla="*/ 266 h 517"/>
                <a:gd name="T80" fmla="*/ 48 w 369"/>
                <a:gd name="T81" fmla="*/ 299 h 517"/>
                <a:gd name="T82" fmla="*/ 78 w 369"/>
                <a:gd name="T83" fmla="*/ 340 h 517"/>
                <a:gd name="T84" fmla="*/ 110 w 369"/>
                <a:gd name="T85" fmla="*/ 377 h 517"/>
                <a:gd name="T86" fmla="*/ 141 w 369"/>
                <a:gd name="T87" fmla="*/ 409 h 517"/>
                <a:gd name="T88" fmla="*/ 177 w 369"/>
                <a:gd name="T89" fmla="*/ 437 h 517"/>
                <a:gd name="T90" fmla="*/ 215 w 369"/>
                <a:gd name="T91" fmla="*/ 462 h 517"/>
                <a:gd name="T92" fmla="*/ 261 w 369"/>
                <a:gd name="T93" fmla="*/ 485 h 517"/>
                <a:gd name="T94" fmla="*/ 310 w 369"/>
                <a:gd name="T95" fmla="*/ 506 h 517"/>
                <a:gd name="T96" fmla="*/ 341 w 369"/>
                <a:gd name="T97" fmla="*/ 515 h 517"/>
                <a:gd name="T98" fmla="*/ 346 w 369"/>
                <a:gd name="T99" fmla="*/ 515 h 517"/>
                <a:gd name="T100" fmla="*/ 354 w 369"/>
                <a:gd name="T101" fmla="*/ 515 h 517"/>
                <a:gd name="T102" fmla="*/ 361 w 369"/>
                <a:gd name="T103" fmla="*/ 513 h 517"/>
                <a:gd name="T104" fmla="*/ 367 w 369"/>
                <a:gd name="T105" fmla="*/ 510 h 517"/>
                <a:gd name="T106" fmla="*/ 369 w 369"/>
                <a:gd name="T107" fmla="*/ 506 h 517"/>
                <a:gd name="T108" fmla="*/ 367 w 369"/>
                <a:gd name="T109" fmla="*/ 502 h 517"/>
                <a:gd name="T110" fmla="*/ 358 w 369"/>
                <a:gd name="T111" fmla="*/ 496 h 517"/>
                <a:gd name="T112" fmla="*/ 350 w 369"/>
                <a:gd name="T113" fmla="*/ 49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9" h="517">
                  <a:moveTo>
                    <a:pt x="350" y="494"/>
                  </a:moveTo>
                  <a:lnTo>
                    <a:pt x="325" y="485"/>
                  </a:lnTo>
                  <a:lnTo>
                    <a:pt x="301" y="474"/>
                  </a:lnTo>
                  <a:lnTo>
                    <a:pt x="280" y="464"/>
                  </a:lnTo>
                  <a:lnTo>
                    <a:pt x="259" y="453"/>
                  </a:lnTo>
                  <a:lnTo>
                    <a:pt x="240" y="441"/>
                  </a:lnTo>
                  <a:lnTo>
                    <a:pt x="221" y="428"/>
                  </a:lnTo>
                  <a:lnTo>
                    <a:pt x="204" y="415"/>
                  </a:lnTo>
                  <a:lnTo>
                    <a:pt x="188" y="401"/>
                  </a:lnTo>
                  <a:lnTo>
                    <a:pt x="171" y="386"/>
                  </a:lnTo>
                  <a:lnTo>
                    <a:pt x="156" y="371"/>
                  </a:lnTo>
                  <a:lnTo>
                    <a:pt x="141" y="354"/>
                  </a:lnTo>
                  <a:lnTo>
                    <a:pt x="127" y="337"/>
                  </a:lnTo>
                  <a:lnTo>
                    <a:pt x="112" y="318"/>
                  </a:lnTo>
                  <a:lnTo>
                    <a:pt x="99" y="299"/>
                  </a:lnTo>
                  <a:lnTo>
                    <a:pt x="84" y="278"/>
                  </a:lnTo>
                  <a:lnTo>
                    <a:pt x="70" y="255"/>
                  </a:lnTo>
                  <a:lnTo>
                    <a:pt x="57" y="228"/>
                  </a:lnTo>
                  <a:lnTo>
                    <a:pt x="51" y="202"/>
                  </a:lnTo>
                  <a:lnTo>
                    <a:pt x="48" y="175"/>
                  </a:lnTo>
                  <a:lnTo>
                    <a:pt x="49" y="152"/>
                  </a:lnTo>
                  <a:lnTo>
                    <a:pt x="53" y="129"/>
                  </a:lnTo>
                  <a:lnTo>
                    <a:pt x="63" y="108"/>
                  </a:lnTo>
                  <a:lnTo>
                    <a:pt x="74" y="89"/>
                  </a:lnTo>
                  <a:lnTo>
                    <a:pt x="88" y="74"/>
                  </a:lnTo>
                  <a:lnTo>
                    <a:pt x="101" y="59"/>
                  </a:lnTo>
                  <a:lnTo>
                    <a:pt x="120" y="49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79" y="36"/>
                  </a:lnTo>
                  <a:lnTo>
                    <a:pt x="200" y="40"/>
                  </a:lnTo>
                  <a:lnTo>
                    <a:pt x="221" y="47"/>
                  </a:lnTo>
                  <a:lnTo>
                    <a:pt x="240" y="59"/>
                  </a:lnTo>
                  <a:lnTo>
                    <a:pt x="244" y="59"/>
                  </a:lnTo>
                  <a:lnTo>
                    <a:pt x="244" y="61"/>
                  </a:lnTo>
                  <a:lnTo>
                    <a:pt x="247" y="61"/>
                  </a:lnTo>
                  <a:lnTo>
                    <a:pt x="247" y="59"/>
                  </a:lnTo>
                  <a:lnTo>
                    <a:pt x="247" y="59"/>
                  </a:lnTo>
                  <a:lnTo>
                    <a:pt x="247" y="55"/>
                  </a:lnTo>
                  <a:lnTo>
                    <a:pt x="247" y="53"/>
                  </a:lnTo>
                  <a:lnTo>
                    <a:pt x="247" y="51"/>
                  </a:lnTo>
                  <a:lnTo>
                    <a:pt x="245" y="47"/>
                  </a:lnTo>
                  <a:lnTo>
                    <a:pt x="244" y="44"/>
                  </a:lnTo>
                  <a:lnTo>
                    <a:pt x="240" y="40"/>
                  </a:lnTo>
                  <a:lnTo>
                    <a:pt x="240" y="36"/>
                  </a:lnTo>
                  <a:lnTo>
                    <a:pt x="236" y="34"/>
                  </a:lnTo>
                  <a:lnTo>
                    <a:pt x="234" y="30"/>
                  </a:lnTo>
                  <a:lnTo>
                    <a:pt x="230" y="27"/>
                  </a:lnTo>
                  <a:lnTo>
                    <a:pt x="226" y="27"/>
                  </a:lnTo>
                  <a:lnTo>
                    <a:pt x="207" y="15"/>
                  </a:lnTo>
                  <a:lnTo>
                    <a:pt x="188" y="8"/>
                  </a:lnTo>
                  <a:lnTo>
                    <a:pt x="169" y="2"/>
                  </a:lnTo>
                  <a:lnTo>
                    <a:pt x="152" y="0"/>
                  </a:lnTo>
                  <a:lnTo>
                    <a:pt x="133" y="0"/>
                  </a:lnTo>
                  <a:lnTo>
                    <a:pt x="118" y="2"/>
                  </a:lnTo>
                  <a:lnTo>
                    <a:pt x="101" y="8"/>
                  </a:lnTo>
                  <a:lnTo>
                    <a:pt x="86" y="15"/>
                  </a:lnTo>
                  <a:lnTo>
                    <a:pt x="70" y="23"/>
                  </a:lnTo>
                  <a:lnTo>
                    <a:pt x="57" y="34"/>
                  </a:lnTo>
                  <a:lnTo>
                    <a:pt x="44" y="46"/>
                  </a:lnTo>
                  <a:lnTo>
                    <a:pt x="34" y="59"/>
                  </a:lnTo>
                  <a:lnTo>
                    <a:pt x="23" y="74"/>
                  </a:lnTo>
                  <a:lnTo>
                    <a:pt x="13" y="91"/>
                  </a:lnTo>
                  <a:lnTo>
                    <a:pt x="6" y="108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2" y="167"/>
                  </a:lnTo>
                  <a:lnTo>
                    <a:pt x="4" y="175"/>
                  </a:lnTo>
                  <a:lnTo>
                    <a:pt x="4" y="186"/>
                  </a:lnTo>
                  <a:lnTo>
                    <a:pt x="6" y="194"/>
                  </a:lnTo>
                  <a:lnTo>
                    <a:pt x="8" y="203"/>
                  </a:lnTo>
                  <a:lnTo>
                    <a:pt x="10" y="213"/>
                  </a:lnTo>
                  <a:lnTo>
                    <a:pt x="11" y="221"/>
                  </a:lnTo>
                  <a:lnTo>
                    <a:pt x="13" y="230"/>
                  </a:lnTo>
                  <a:lnTo>
                    <a:pt x="17" y="240"/>
                  </a:lnTo>
                  <a:lnTo>
                    <a:pt x="21" y="247"/>
                  </a:lnTo>
                  <a:lnTo>
                    <a:pt x="25" y="257"/>
                  </a:lnTo>
                  <a:lnTo>
                    <a:pt x="30" y="266"/>
                  </a:lnTo>
                  <a:lnTo>
                    <a:pt x="34" y="278"/>
                  </a:lnTo>
                  <a:lnTo>
                    <a:pt x="48" y="299"/>
                  </a:lnTo>
                  <a:lnTo>
                    <a:pt x="65" y="321"/>
                  </a:lnTo>
                  <a:lnTo>
                    <a:pt x="78" y="340"/>
                  </a:lnTo>
                  <a:lnTo>
                    <a:pt x="93" y="359"/>
                  </a:lnTo>
                  <a:lnTo>
                    <a:pt x="110" y="377"/>
                  </a:lnTo>
                  <a:lnTo>
                    <a:pt x="126" y="394"/>
                  </a:lnTo>
                  <a:lnTo>
                    <a:pt x="141" y="409"/>
                  </a:lnTo>
                  <a:lnTo>
                    <a:pt x="158" y="424"/>
                  </a:lnTo>
                  <a:lnTo>
                    <a:pt x="177" y="437"/>
                  </a:lnTo>
                  <a:lnTo>
                    <a:pt x="194" y="451"/>
                  </a:lnTo>
                  <a:lnTo>
                    <a:pt x="215" y="462"/>
                  </a:lnTo>
                  <a:lnTo>
                    <a:pt x="238" y="474"/>
                  </a:lnTo>
                  <a:lnTo>
                    <a:pt x="261" y="485"/>
                  </a:lnTo>
                  <a:lnTo>
                    <a:pt x="283" y="494"/>
                  </a:lnTo>
                  <a:lnTo>
                    <a:pt x="310" y="506"/>
                  </a:lnTo>
                  <a:lnTo>
                    <a:pt x="339" y="515"/>
                  </a:lnTo>
                  <a:lnTo>
                    <a:pt x="341" y="515"/>
                  </a:lnTo>
                  <a:lnTo>
                    <a:pt x="344" y="517"/>
                  </a:lnTo>
                  <a:lnTo>
                    <a:pt x="346" y="515"/>
                  </a:lnTo>
                  <a:lnTo>
                    <a:pt x="350" y="515"/>
                  </a:lnTo>
                  <a:lnTo>
                    <a:pt x="354" y="515"/>
                  </a:lnTo>
                  <a:lnTo>
                    <a:pt x="360" y="513"/>
                  </a:lnTo>
                  <a:lnTo>
                    <a:pt x="361" y="513"/>
                  </a:lnTo>
                  <a:lnTo>
                    <a:pt x="365" y="513"/>
                  </a:lnTo>
                  <a:lnTo>
                    <a:pt x="367" y="510"/>
                  </a:lnTo>
                  <a:lnTo>
                    <a:pt x="369" y="508"/>
                  </a:lnTo>
                  <a:lnTo>
                    <a:pt x="369" y="506"/>
                  </a:lnTo>
                  <a:lnTo>
                    <a:pt x="369" y="504"/>
                  </a:lnTo>
                  <a:lnTo>
                    <a:pt x="367" y="502"/>
                  </a:lnTo>
                  <a:lnTo>
                    <a:pt x="363" y="500"/>
                  </a:lnTo>
                  <a:lnTo>
                    <a:pt x="358" y="496"/>
                  </a:lnTo>
                  <a:lnTo>
                    <a:pt x="350" y="494"/>
                  </a:lnTo>
                  <a:lnTo>
                    <a:pt x="350" y="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6"/>
            <p:cNvSpPr>
              <a:spLocks/>
            </p:cNvSpPr>
            <p:nvPr/>
          </p:nvSpPr>
          <p:spPr bwMode="auto">
            <a:xfrm>
              <a:off x="5562600" y="5060950"/>
              <a:ext cx="269875" cy="714375"/>
            </a:xfrm>
            <a:custGeom>
              <a:avLst/>
              <a:gdLst>
                <a:gd name="T0" fmla="*/ 304 w 339"/>
                <a:gd name="T1" fmla="*/ 50 h 900"/>
                <a:gd name="T2" fmla="*/ 278 w 339"/>
                <a:gd name="T3" fmla="*/ 107 h 900"/>
                <a:gd name="T4" fmla="*/ 249 w 339"/>
                <a:gd name="T5" fmla="*/ 158 h 900"/>
                <a:gd name="T6" fmla="*/ 223 w 339"/>
                <a:gd name="T7" fmla="*/ 210 h 900"/>
                <a:gd name="T8" fmla="*/ 198 w 339"/>
                <a:gd name="T9" fmla="*/ 265 h 900"/>
                <a:gd name="T10" fmla="*/ 177 w 339"/>
                <a:gd name="T11" fmla="*/ 335 h 900"/>
                <a:gd name="T12" fmla="*/ 165 w 339"/>
                <a:gd name="T13" fmla="*/ 402 h 900"/>
                <a:gd name="T14" fmla="*/ 160 w 339"/>
                <a:gd name="T15" fmla="*/ 463 h 900"/>
                <a:gd name="T16" fmla="*/ 156 w 339"/>
                <a:gd name="T17" fmla="*/ 523 h 900"/>
                <a:gd name="T18" fmla="*/ 146 w 339"/>
                <a:gd name="T19" fmla="*/ 584 h 900"/>
                <a:gd name="T20" fmla="*/ 129 w 339"/>
                <a:gd name="T21" fmla="*/ 655 h 900"/>
                <a:gd name="T22" fmla="*/ 112 w 339"/>
                <a:gd name="T23" fmla="*/ 678 h 900"/>
                <a:gd name="T24" fmla="*/ 97 w 339"/>
                <a:gd name="T25" fmla="*/ 697 h 900"/>
                <a:gd name="T26" fmla="*/ 84 w 339"/>
                <a:gd name="T27" fmla="*/ 716 h 900"/>
                <a:gd name="T28" fmla="*/ 68 w 339"/>
                <a:gd name="T29" fmla="*/ 735 h 900"/>
                <a:gd name="T30" fmla="*/ 53 w 339"/>
                <a:gd name="T31" fmla="*/ 755 h 900"/>
                <a:gd name="T32" fmla="*/ 40 w 339"/>
                <a:gd name="T33" fmla="*/ 778 h 900"/>
                <a:gd name="T34" fmla="*/ 28 w 339"/>
                <a:gd name="T35" fmla="*/ 797 h 900"/>
                <a:gd name="T36" fmla="*/ 19 w 339"/>
                <a:gd name="T37" fmla="*/ 816 h 900"/>
                <a:gd name="T38" fmla="*/ 11 w 339"/>
                <a:gd name="T39" fmla="*/ 835 h 900"/>
                <a:gd name="T40" fmla="*/ 4 w 339"/>
                <a:gd name="T41" fmla="*/ 856 h 900"/>
                <a:gd name="T42" fmla="*/ 0 w 339"/>
                <a:gd name="T43" fmla="*/ 873 h 900"/>
                <a:gd name="T44" fmla="*/ 2 w 339"/>
                <a:gd name="T45" fmla="*/ 885 h 900"/>
                <a:gd name="T46" fmla="*/ 9 w 339"/>
                <a:gd name="T47" fmla="*/ 892 h 900"/>
                <a:gd name="T48" fmla="*/ 17 w 339"/>
                <a:gd name="T49" fmla="*/ 898 h 900"/>
                <a:gd name="T50" fmla="*/ 23 w 339"/>
                <a:gd name="T51" fmla="*/ 900 h 900"/>
                <a:gd name="T52" fmla="*/ 30 w 339"/>
                <a:gd name="T53" fmla="*/ 894 h 900"/>
                <a:gd name="T54" fmla="*/ 49 w 339"/>
                <a:gd name="T55" fmla="*/ 847 h 900"/>
                <a:gd name="T56" fmla="*/ 72 w 339"/>
                <a:gd name="T57" fmla="*/ 803 h 900"/>
                <a:gd name="T58" fmla="*/ 103 w 339"/>
                <a:gd name="T59" fmla="*/ 761 h 900"/>
                <a:gd name="T60" fmla="*/ 131 w 339"/>
                <a:gd name="T61" fmla="*/ 723 h 900"/>
                <a:gd name="T62" fmla="*/ 160 w 339"/>
                <a:gd name="T63" fmla="*/ 687 h 900"/>
                <a:gd name="T64" fmla="*/ 183 w 339"/>
                <a:gd name="T65" fmla="*/ 626 h 900"/>
                <a:gd name="T66" fmla="*/ 192 w 339"/>
                <a:gd name="T67" fmla="*/ 560 h 900"/>
                <a:gd name="T68" fmla="*/ 194 w 339"/>
                <a:gd name="T69" fmla="*/ 497 h 900"/>
                <a:gd name="T70" fmla="*/ 196 w 339"/>
                <a:gd name="T71" fmla="*/ 434 h 900"/>
                <a:gd name="T72" fmla="*/ 205 w 339"/>
                <a:gd name="T73" fmla="*/ 367 h 900"/>
                <a:gd name="T74" fmla="*/ 221 w 339"/>
                <a:gd name="T75" fmla="*/ 295 h 900"/>
                <a:gd name="T76" fmla="*/ 242 w 339"/>
                <a:gd name="T77" fmla="*/ 236 h 900"/>
                <a:gd name="T78" fmla="*/ 266 w 339"/>
                <a:gd name="T79" fmla="*/ 181 h 900"/>
                <a:gd name="T80" fmla="*/ 291 w 339"/>
                <a:gd name="T81" fmla="*/ 130 h 900"/>
                <a:gd name="T82" fmla="*/ 316 w 339"/>
                <a:gd name="T83" fmla="*/ 76 h 900"/>
                <a:gd name="T84" fmla="*/ 339 w 339"/>
                <a:gd name="T85" fmla="*/ 12 h 900"/>
                <a:gd name="T86" fmla="*/ 339 w 339"/>
                <a:gd name="T87" fmla="*/ 6 h 900"/>
                <a:gd name="T88" fmla="*/ 333 w 339"/>
                <a:gd name="T89" fmla="*/ 0 h 900"/>
                <a:gd name="T90" fmla="*/ 323 w 339"/>
                <a:gd name="T91" fmla="*/ 0 h 900"/>
                <a:gd name="T92" fmla="*/ 320 w 339"/>
                <a:gd name="T93" fmla="*/ 6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9" h="900">
                  <a:moveTo>
                    <a:pt x="320" y="6"/>
                  </a:moveTo>
                  <a:lnTo>
                    <a:pt x="312" y="29"/>
                  </a:lnTo>
                  <a:lnTo>
                    <a:pt x="304" y="50"/>
                  </a:lnTo>
                  <a:lnTo>
                    <a:pt x="295" y="71"/>
                  </a:lnTo>
                  <a:lnTo>
                    <a:pt x="287" y="90"/>
                  </a:lnTo>
                  <a:lnTo>
                    <a:pt x="278" y="107"/>
                  </a:lnTo>
                  <a:lnTo>
                    <a:pt x="268" y="124"/>
                  </a:lnTo>
                  <a:lnTo>
                    <a:pt x="259" y="141"/>
                  </a:lnTo>
                  <a:lnTo>
                    <a:pt x="249" y="158"/>
                  </a:lnTo>
                  <a:lnTo>
                    <a:pt x="240" y="173"/>
                  </a:lnTo>
                  <a:lnTo>
                    <a:pt x="232" y="192"/>
                  </a:lnTo>
                  <a:lnTo>
                    <a:pt x="223" y="210"/>
                  </a:lnTo>
                  <a:lnTo>
                    <a:pt x="213" y="227"/>
                  </a:lnTo>
                  <a:lnTo>
                    <a:pt x="205" y="246"/>
                  </a:lnTo>
                  <a:lnTo>
                    <a:pt x="198" y="265"/>
                  </a:lnTo>
                  <a:lnTo>
                    <a:pt x="190" y="288"/>
                  </a:lnTo>
                  <a:lnTo>
                    <a:pt x="183" y="310"/>
                  </a:lnTo>
                  <a:lnTo>
                    <a:pt x="177" y="335"/>
                  </a:lnTo>
                  <a:lnTo>
                    <a:pt x="173" y="358"/>
                  </a:lnTo>
                  <a:lnTo>
                    <a:pt x="169" y="381"/>
                  </a:lnTo>
                  <a:lnTo>
                    <a:pt x="165" y="402"/>
                  </a:lnTo>
                  <a:lnTo>
                    <a:pt x="164" y="423"/>
                  </a:lnTo>
                  <a:lnTo>
                    <a:pt x="162" y="444"/>
                  </a:lnTo>
                  <a:lnTo>
                    <a:pt x="160" y="463"/>
                  </a:lnTo>
                  <a:lnTo>
                    <a:pt x="160" y="483"/>
                  </a:lnTo>
                  <a:lnTo>
                    <a:pt x="156" y="504"/>
                  </a:lnTo>
                  <a:lnTo>
                    <a:pt x="156" y="523"/>
                  </a:lnTo>
                  <a:lnTo>
                    <a:pt x="154" y="544"/>
                  </a:lnTo>
                  <a:lnTo>
                    <a:pt x="150" y="565"/>
                  </a:lnTo>
                  <a:lnTo>
                    <a:pt x="146" y="584"/>
                  </a:lnTo>
                  <a:lnTo>
                    <a:pt x="143" y="607"/>
                  </a:lnTo>
                  <a:lnTo>
                    <a:pt x="137" y="630"/>
                  </a:lnTo>
                  <a:lnTo>
                    <a:pt x="129" y="655"/>
                  </a:lnTo>
                  <a:lnTo>
                    <a:pt x="124" y="662"/>
                  </a:lnTo>
                  <a:lnTo>
                    <a:pt x="118" y="670"/>
                  </a:lnTo>
                  <a:lnTo>
                    <a:pt x="112" y="678"/>
                  </a:lnTo>
                  <a:lnTo>
                    <a:pt x="108" y="685"/>
                  </a:lnTo>
                  <a:lnTo>
                    <a:pt x="103" y="691"/>
                  </a:lnTo>
                  <a:lnTo>
                    <a:pt x="97" y="697"/>
                  </a:lnTo>
                  <a:lnTo>
                    <a:pt x="93" y="704"/>
                  </a:lnTo>
                  <a:lnTo>
                    <a:pt x="89" y="710"/>
                  </a:lnTo>
                  <a:lnTo>
                    <a:pt x="84" y="716"/>
                  </a:lnTo>
                  <a:lnTo>
                    <a:pt x="78" y="721"/>
                  </a:lnTo>
                  <a:lnTo>
                    <a:pt x="72" y="727"/>
                  </a:lnTo>
                  <a:lnTo>
                    <a:pt x="68" y="735"/>
                  </a:lnTo>
                  <a:lnTo>
                    <a:pt x="63" y="740"/>
                  </a:lnTo>
                  <a:lnTo>
                    <a:pt x="59" y="748"/>
                  </a:lnTo>
                  <a:lnTo>
                    <a:pt x="53" y="755"/>
                  </a:lnTo>
                  <a:lnTo>
                    <a:pt x="49" y="765"/>
                  </a:lnTo>
                  <a:lnTo>
                    <a:pt x="44" y="771"/>
                  </a:lnTo>
                  <a:lnTo>
                    <a:pt x="40" y="778"/>
                  </a:lnTo>
                  <a:lnTo>
                    <a:pt x="36" y="784"/>
                  </a:lnTo>
                  <a:lnTo>
                    <a:pt x="32" y="792"/>
                  </a:lnTo>
                  <a:lnTo>
                    <a:pt x="28" y="797"/>
                  </a:lnTo>
                  <a:lnTo>
                    <a:pt x="27" y="803"/>
                  </a:lnTo>
                  <a:lnTo>
                    <a:pt x="23" y="811"/>
                  </a:lnTo>
                  <a:lnTo>
                    <a:pt x="19" y="816"/>
                  </a:lnTo>
                  <a:lnTo>
                    <a:pt x="17" y="822"/>
                  </a:lnTo>
                  <a:lnTo>
                    <a:pt x="13" y="828"/>
                  </a:lnTo>
                  <a:lnTo>
                    <a:pt x="11" y="835"/>
                  </a:lnTo>
                  <a:lnTo>
                    <a:pt x="9" y="843"/>
                  </a:lnTo>
                  <a:lnTo>
                    <a:pt x="8" y="851"/>
                  </a:lnTo>
                  <a:lnTo>
                    <a:pt x="4" y="856"/>
                  </a:lnTo>
                  <a:lnTo>
                    <a:pt x="2" y="864"/>
                  </a:lnTo>
                  <a:lnTo>
                    <a:pt x="0" y="872"/>
                  </a:lnTo>
                  <a:lnTo>
                    <a:pt x="0" y="873"/>
                  </a:lnTo>
                  <a:lnTo>
                    <a:pt x="0" y="877"/>
                  </a:lnTo>
                  <a:lnTo>
                    <a:pt x="0" y="881"/>
                  </a:lnTo>
                  <a:lnTo>
                    <a:pt x="2" y="885"/>
                  </a:lnTo>
                  <a:lnTo>
                    <a:pt x="4" y="887"/>
                  </a:lnTo>
                  <a:lnTo>
                    <a:pt x="6" y="891"/>
                  </a:lnTo>
                  <a:lnTo>
                    <a:pt x="9" y="892"/>
                  </a:lnTo>
                  <a:lnTo>
                    <a:pt x="11" y="896"/>
                  </a:lnTo>
                  <a:lnTo>
                    <a:pt x="13" y="896"/>
                  </a:lnTo>
                  <a:lnTo>
                    <a:pt x="17" y="898"/>
                  </a:lnTo>
                  <a:lnTo>
                    <a:pt x="19" y="900"/>
                  </a:lnTo>
                  <a:lnTo>
                    <a:pt x="23" y="900"/>
                  </a:lnTo>
                  <a:lnTo>
                    <a:pt x="23" y="900"/>
                  </a:lnTo>
                  <a:lnTo>
                    <a:pt x="27" y="898"/>
                  </a:lnTo>
                  <a:lnTo>
                    <a:pt x="28" y="896"/>
                  </a:lnTo>
                  <a:lnTo>
                    <a:pt x="30" y="894"/>
                  </a:lnTo>
                  <a:lnTo>
                    <a:pt x="36" y="877"/>
                  </a:lnTo>
                  <a:lnTo>
                    <a:pt x="40" y="862"/>
                  </a:lnTo>
                  <a:lnTo>
                    <a:pt x="49" y="847"/>
                  </a:lnTo>
                  <a:lnTo>
                    <a:pt x="57" y="833"/>
                  </a:lnTo>
                  <a:lnTo>
                    <a:pt x="63" y="816"/>
                  </a:lnTo>
                  <a:lnTo>
                    <a:pt x="72" y="803"/>
                  </a:lnTo>
                  <a:lnTo>
                    <a:pt x="82" y="788"/>
                  </a:lnTo>
                  <a:lnTo>
                    <a:pt x="91" y="776"/>
                  </a:lnTo>
                  <a:lnTo>
                    <a:pt x="103" y="761"/>
                  </a:lnTo>
                  <a:lnTo>
                    <a:pt x="110" y="748"/>
                  </a:lnTo>
                  <a:lnTo>
                    <a:pt x="120" y="736"/>
                  </a:lnTo>
                  <a:lnTo>
                    <a:pt x="131" y="723"/>
                  </a:lnTo>
                  <a:lnTo>
                    <a:pt x="141" y="712"/>
                  </a:lnTo>
                  <a:lnTo>
                    <a:pt x="150" y="698"/>
                  </a:lnTo>
                  <a:lnTo>
                    <a:pt x="160" y="687"/>
                  </a:lnTo>
                  <a:lnTo>
                    <a:pt x="169" y="674"/>
                  </a:lnTo>
                  <a:lnTo>
                    <a:pt x="175" y="649"/>
                  </a:lnTo>
                  <a:lnTo>
                    <a:pt x="183" y="626"/>
                  </a:lnTo>
                  <a:lnTo>
                    <a:pt x="186" y="603"/>
                  </a:lnTo>
                  <a:lnTo>
                    <a:pt x="188" y="581"/>
                  </a:lnTo>
                  <a:lnTo>
                    <a:pt x="192" y="560"/>
                  </a:lnTo>
                  <a:lnTo>
                    <a:pt x="192" y="539"/>
                  </a:lnTo>
                  <a:lnTo>
                    <a:pt x="194" y="518"/>
                  </a:lnTo>
                  <a:lnTo>
                    <a:pt x="194" y="497"/>
                  </a:lnTo>
                  <a:lnTo>
                    <a:pt x="194" y="476"/>
                  </a:lnTo>
                  <a:lnTo>
                    <a:pt x="196" y="455"/>
                  </a:lnTo>
                  <a:lnTo>
                    <a:pt x="196" y="434"/>
                  </a:lnTo>
                  <a:lnTo>
                    <a:pt x="198" y="413"/>
                  </a:lnTo>
                  <a:lnTo>
                    <a:pt x="200" y="390"/>
                  </a:lnTo>
                  <a:lnTo>
                    <a:pt x="205" y="367"/>
                  </a:lnTo>
                  <a:lnTo>
                    <a:pt x="209" y="343"/>
                  </a:lnTo>
                  <a:lnTo>
                    <a:pt x="215" y="320"/>
                  </a:lnTo>
                  <a:lnTo>
                    <a:pt x="221" y="295"/>
                  </a:lnTo>
                  <a:lnTo>
                    <a:pt x="226" y="274"/>
                  </a:lnTo>
                  <a:lnTo>
                    <a:pt x="236" y="253"/>
                  </a:lnTo>
                  <a:lnTo>
                    <a:pt x="242" y="236"/>
                  </a:lnTo>
                  <a:lnTo>
                    <a:pt x="249" y="217"/>
                  </a:lnTo>
                  <a:lnTo>
                    <a:pt x="259" y="198"/>
                  </a:lnTo>
                  <a:lnTo>
                    <a:pt x="266" y="181"/>
                  </a:lnTo>
                  <a:lnTo>
                    <a:pt x="274" y="166"/>
                  </a:lnTo>
                  <a:lnTo>
                    <a:pt x="282" y="147"/>
                  </a:lnTo>
                  <a:lnTo>
                    <a:pt x="291" y="130"/>
                  </a:lnTo>
                  <a:lnTo>
                    <a:pt x="299" y="111"/>
                  </a:lnTo>
                  <a:lnTo>
                    <a:pt x="306" y="94"/>
                  </a:lnTo>
                  <a:lnTo>
                    <a:pt x="316" y="76"/>
                  </a:lnTo>
                  <a:lnTo>
                    <a:pt x="323" y="56"/>
                  </a:lnTo>
                  <a:lnTo>
                    <a:pt x="331" y="35"/>
                  </a:lnTo>
                  <a:lnTo>
                    <a:pt x="339" y="12"/>
                  </a:lnTo>
                  <a:lnTo>
                    <a:pt x="339" y="10"/>
                  </a:lnTo>
                  <a:lnTo>
                    <a:pt x="339" y="8"/>
                  </a:lnTo>
                  <a:lnTo>
                    <a:pt x="339" y="6"/>
                  </a:lnTo>
                  <a:lnTo>
                    <a:pt x="339" y="4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5" y="0"/>
                  </a:lnTo>
                  <a:lnTo>
                    <a:pt x="323" y="0"/>
                  </a:lnTo>
                  <a:lnTo>
                    <a:pt x="321" y="2"/>
                  </a:lnTo>
                  <a:lnTo>
                    <a:pt x="320" y="4"/>
                  </a:lnTo>
                  <a:lnTo>
                    <a:pt x="320" y="6"/>
                  </a:lnTo>
                  <a:lnTo>
                    <a:pt x="3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7"/>
            <p:cNvSpPr>
              <a:spLocks/>
            </p:cNvSpPr>
            <p:nvPr/>
          </p:nvSpPr>
          <p:spPr bwMode="auto">
            <a:xfrm>
              <a:off x="5565775" y="5037138"/>
              <a:ext cx="161925" cy="738187"/>
            </a:xfrm>
            <a:custGeom>
              <a:avLst/>
              <a:gdLst>
                <a:gd name="T0" fmla="*/ 173 w 203"/>
                <a:gd name="T1" fmla="*/ 47 h 930"/>
                <a:gd name="T2" fmla="*/ 152 w 203"/>
                <a:gd name="T3" fmla="*/ 127 h 930"/>
                <a:gd name="T4" fmla="*/ 139 w 203"/>
                <a:gd name="T5" fmla="*/ 203 h 930"/>
                <a:gd name="T6" fmla="*/ 127 w 203"/>
                <a:gd name="T7" fmla="*/ 276 h 930"/>
                <a:gd name="T8" fmla="*/ 116 w 203"/>
                <a:gd name="T9" fmla="*/ 348 h 930"/>
                <a:gd name="T10" fmla="*/ 102 w 203"/>
                <a:gd name="T11" fmla="*/ 418 h 930"/>
                <a:gd name="T12" fmla="*/ 85 w 203"/>
                <a:gd name="T13" fmla="*/ 494 h 930"/>
                <a:gd name="T14" fmla="*/ 61 w 203"/>
                <a:gd name="T15" fmla="*/ 574 h 930"/>
                <a:gd name="T16" fmla="*/ 36 w 203"/>
                <a:gd name="T17" fmla="*/ 641 h 930"/>
                <a:gd name="T18" fmla="*/ 24 w 203"/>
                <a:gd name="T19" fmla="*/ 685 h 930"/>
                <a:gd name="T20" fmla="*/ 13 w 203"/>
                <a:gd name="T21" fmla="*/ 721 h 930"/>
                <a:gd name="T22" fmla="*/ 7 w 203"/>
                <a:gd name="T23" fmla="*/ 751 h 930"/>
                <a:gd name="T24" fmla="*/ 4 w 203"/>
                <a:gd name="T25" fmla="*/ 784 h 930"/>
                <a:gd name="T26" fmla="*/ 0 w 203"/>
                <a:gd name="T27" fmla="*/ 814 h 930"/>
                <a:gd name="T28" fmla="*/ 0 w 203"/>
                <a:gd name="T29" fmla="*/ 850 h 930"/>
                <a:gd name="T30" fmla="*/ 0 w 203"/>
                <a:gd name="T31" fmla="*/ 890 h 930"/>
                <a:gd name="T32" fmla="*/ 0 w 203"/>
                <a:gd name="T33" fmla="*/ 919 h 930"/>
                <a:gd name="T34" fmla="*/ 5 w 203"/>
                <a:gd name="T35" fmla="*/ 926 h 930"/>
                <a:gd name="T36" fmla="*/ 13 w 203"/>
                <a:gd name="T37" fmla="*/ 930 h 930"/>
                <a:gd name="T38" fmla="*/ 19 w 203"/>
                <a:gd name="T39" fmla="*/ 928 h 930"/>
                <a:gd name="T40" fmla="*/ 21 w 203"/>
                <a:gd name="T41" fmla="*/ 913 h 930"/>
                <a:gd name="T42" fmla="*/ 21 w 203"/>
                <a:gd name="T43" fmla="*/ 894 h 930"/>
                <a:gd name="T44" fmla="*/ 21 w 203"/>
                <a:gd name="T45" fmla="*/ 881 h 930"/>
                <a:gd name="T46" fmla="*/ 23 w 203"/>
                <a:gd name="T47" fmla="*/ 873 h 930"/>
                <a:gd name="T48" fmla="*/ 23 w 203"/>
                <a:gd name="T49" fmla="*/ 867 h 930"/>
                <a:gd name="T50" fmla="*/ 26 w 203"/>
                <a:gd name="T51" fmla="*/ 858 h 930"/>
                <a:gd name="T52" fmla="*/ 28 w 203"/>
                <a:gd name="T53" fmla="*/ 846 h 930"/>
                <a:gd name="T54" fmla="*/ 32 w 203"/>
                <a:gd name="T55" fmla="*/ 827 h 930"/>
                <a:gd name="T56" fmla="*/ 36 w 203"/>
                <a:gd name="T57" fmla="*/ 803 h 930"/>
                <a:gd name="T58" fmla="*/ 40 w 203"/>
                <a:gd name="T59" fmla="*/ 778 h 930"/>
                <a:gd name="T60" fmla="*/ 45 w 203"/>
                <a:gd name="T61" fmla="*/ 755 h 930"/>
                <a:gd name="T62" fmla="*/ 47 w 203"/>
                <a:gd name="T63" fmla="*/ 734 h 930"/>
                <a:gd name="T64" fmla="*/ 51 w 203"/>
                <a:gd name="T65" fmla="*/ 713 h 930"/>
                <a:gd name="T66" fmla="*/ 55 w 203"/>
                <a:gd name="T67" fmla="*/ 694 h 930"/>
                <a:gd name="T68" fmla="*/ 59 w 203"/>
                <a:gd name="T69" fmla="*/ 671 h 930"/>
                <a:gd name="T70" fmla="*/ 66 w 203"/>
                <a:gd name="T71" fmla="*/ 649 h 930"/>
                <a:gd name="T72" fmla="*/ 87 w 203"/>
                <a:gd name="T73" fmla="*/ 591 h 930"/>
                <a:gd name="T74" fmla="*/ 112 w 203"/>
                <a:gd name="T75" fmla="*/ 512 h 930"/>
                <a:gd name="T76" fmla="*/ 127 w 203"/>
                <a:gd name="T77" fmla="*/ 434 h 930"/>
                <a:gd name="T78" fmla="*/ 139 w 203"/>
                <a:gd name="T79" fmla="*/ 359 h 930"/>
                <a:gd name="T80" fmla="*/ 146 w 203"/>
                <a:gd name="T81" fmla="*/ 287 h 930"/>
                <a:gd name="T82" fmla="*/ 156 w 203"/>
                <a:gd name="T83" fmla="*/ 213 h 930"/>
                <a:gd name="T84" fmla="*/ 169 w 203"/>
                <a:gd name="T85" fmla="*/ 135 h 930"/>
                <a:gd name="T86" fmla="*/ 190 w 203"/>
                <a:gd name="T87" fmla="*/ 53 h 930"/>
                <a:gd name="T88" fmla="*/ 203 w 203"/>
                <a:gd name="T89" fmla="*/ 6 h 930"/>
                <a:gd name="T90" fmla="*/ 201 w 203"/>
                <a:gd name="T91" fmla="*/ 2 h 930"/>
                <a:gd name="T92" fmla="*/ 194 w 203"/>
                <a:gd name="T93" fmla="*/ 0 h 930"/>
                <a:gd name="T94" fmla="*/ 188 w 203"/>
                <a:gd name="T95" fmla="*/ 2 h 930"/>
                <a:gd name="T96" fmla="*/ 186 w 203"/>
                <a:gd name="T97" fmla="*/ 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" h="930">
                  <a:moveTo>
                    <a:pt x="186" y="4"/>
                  </a:moveTo>
                  <a:lnTo>
                    <a:pt x="173" y="47"/>
                  </a:lnTo>
                  <a:lnTo>
                    <a:pt x="161" y="87"/>
                  </a:lnTo>
                  <a:lnTo>
                    <a:pt x="152" y="127"/>
                  </a:lnTo>
                  <a:lnTo>
                    <a:pt x="144" y="167"/>
                  </a:lnTo>
                  <a:lnTo>
                    <a:pt x="139" y="203"/>
                  </a:lnTo>
                  <a:lnTo>
                    <a:pt x="131" y="240"/>
                  </a:lnTo>
                  <a:lnTo>
                    <a:pt x="127" y="276"/>
                  </a:lnTo>
                  <a:lnTo>
                    <a:pt x="122" y="312"/>
                  </a:lnTo>
                  <a:lnTo>
                    <a:pt x="116" y="348"/>
                  </a:lnTo>
                  <a:lnTo>
                    <a:pt x="110" y="382"/>
                  </a:lnTo>
                  <a:lnTo>
                    <a:pt x="102" y="418"/>
                  </a:lnTo>
                  <a:lnTo>
                    <a:pt x="95" y="456"/>
                  </a:lnTo>
                  <a:lnTo>
                    <a:pt x="85" y="494"/>
                  </a:lnTo>
                  <a:lnTo>
                    <a:pt x="74" y="534"/>
                  </a:lnTo>
                  <a:lnTo>
                    <a:pt x="61" y="574"/>
                  </a:lnTo>
                  <a:lnTo>
                    <a:pt x="45" y="618"/>
                  </a:lnTo>
                  <a:lnTo>
                    <a:pt x="36" y="641"/>
                  </a:lnTo>
                  <a:lnTo>
                    <a:pt x="30" y="664"/>
                  </a:lnTo>
                  <a:lnTo>
                    <a:pt x="24" y="685"/>
                  </a:lnTo>
                  <a:lnTo>
                    <a:pt x="19" y="704"/>
                  </a:lnTo>
                  <a:lnTo>
                    <a:pt x="13" y="721"/>
                  </a:lnTo>
                  <a:lnTo>
                    <a:pt x="11" y="736"/>
                  </a:lnTo>
                  <a:lnTo>
                    <a:pt x="7" y="751"/>
                  </a:lnTo>
                  <a:lnTo>
                    <a:pt x="5" y="768"/>
                  </a:lnTo>
                  <a:lnTo>
                    <a:pt x="4" y="784"/>
                  </a:lnTo>
                  <a:lnTo>
                    <a:pt x="2" y="799"/>
                  </a:lnTo>
                  <a:lnTo>
                    <a:pt x="0" y="81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69"/>
                  </a:lnTo>
                  <a:lnTo>
                    <a:pt x="0" y="890"/>
                  </a:lnTo>
                  <a:lnTo>
                    <a:pt x="0" y="915"/>
                  </a:lnTo>
                  <a:lnTo>
                    <a:pt x="0" y="919"/>
                  </a:lnTo>
                  <a:lnTo>
                    <a:pt x="2" y="921"/>
                  </a:lnTo>
                  <a:lnTo>
                    <a:pt x="5" y="926"/>
                  </a:lnTo>
                  <a:lnTo>
                    <a:pt x="9" y="928"/>
                  </a:lnTo>
                  <a:lnTo>
                    <a:pt x="13" y="930"/>
                  </a:lnTo>
                  <a:lnTo>
                    <a:pt x="19" y="930"/>
                  </a:lnTo>
                  <a:lnTo>
                    <a:pt x="19" y="928"/>
                  </a:lnTo>
                  <a:lnTo>
                    <a:pt x="21" y="926"/>
                  </a:lnTo>
                  <a:lnTo>
                    <a:pt x="21" y="913"/>
                  </a:lnTo>
                  <a:lnTo>
                    <a:pt x="21" y="903"/>
                  </a:lnTo>
                  <a:lnTo>
                    <a:pt x="21" y="894"/>
                  </a:lnTo>
                  <a:lnTo>
                    <a:pt x="21" y="886"/>
                  </a:lnTo>
                  <a:lnTo>
                    <a:pt x="21" y="881"/>
                  </a:lnTo>
                  <a:lnTo>
                    <a:pt x="23" y="877"/>
                  </a:lnTo>
                  <a:lnTo>
                    <a:pt x="23" y="873"/>
                  </a:lnTo>
                  <a:lnTo>
                    <a:pt x="23" y="871"/>
                  </a:lnTo>
                  <a:lnTo>
                    <a:pt x="23" y="867"/>
                  </a:lnTo>
                  <a:lnTo>
                    <a:pt x="24" y="863"/>
                  </a:lnTo>
                  <a:lnTo>
                    <a:pt x="26" y="858"/>
                  </a:lnTo>
                  <a:lnTo>
                    <a:pt x="26" y="854"/>
                  </a:lnTo>
                  <a:lnTo>
                    <a:pt x="28" y="846"/>
                  </a:lnTo>
                  <a:lnTo>
                    <a:pt x="30" y="839"/>
                  </a:lnTo>
                  <a:lnTo>
                    <a:pt x="32" y="827"/>
                  </a:lnTo>
                  <a:lnTo>
                    <a:pt x="34" y="816"/>
                  </a:lnTo>
                  <a:lnTo>
                    <a:pt x="36" y="803"/>
                  </a:lnTo>
                  <a:lnTo>
                    <a:pt x="40" y="789"/>
                  </a:lnTo>
                  <a:lnTo>
                    <a:pt x="40" y="778"/>
                  </a:lnTo>
                  <a:lnTo>
                    <a:pt x="42" y="766"/>
                  </a:lnTo>
                  <a:lnTo>
                    <a:pt x="45" y="755"/>
                  </a:lnTo>
                  <a:lnTo>
                    <a:pt x="45" y="744"/>
                  </a:lnTo>
                  <a:lnTo>
                    <a:pt x="47" y="734"/>
                  </a:lnTo>
                  <a:lnTo>
                    <a:pt x="49" y="725"/>
                  </a:lnTo>
                  <a:lnTo>
                    <a:pt x="51" y="713"/>
                  </a:lnTo>
                  <a:lnTo>
                    <a:pt x="53" y="704"/>
                  </a:lnTo>
                  <a:lnTo>
                    <a:pt x="55" y="694"/>
                  </a:lnTo>
                  <a:lnTo>
                    <a:pt x="59" y="683"/>
                  </a:lnTo>
                  <a:lnTo>
                    <a:pt x="59" y="671"/>
                  </a:lnTo>
                  <a:lnTo>
                    <a:pt x="63" y="660"/>
                  </a:lnTo>
                  <a:lnTo>
                    <a:pt x="66" y="649"/>
                  </a:lnTo>
                  <a:lnTo>
                    <a:pt x="72" y="635"/>
                  </a:lnTo>
                  <a:lnTo>
                    <a:pt x="87" y="591"/>
                  </a:lnTo>
                  <a:lnTo>
                    <a:pt x="101" y="552"/>
                  </a:lnTo>
                  <a:lnTo>
                    <a:pt x="112" y="512"/>
                  </a:lnTo>
                  <a:lnTo>
                    <a:pt x="120" y="472"/>
                  </a:lnTo>
                  <a:lnTo>
                    <a:pt x="127" y="434"/>
                  </a:lnTo>
                  <a:lnTo>
                    <a:pt x="133" y="396"/>
                  </a:lnTo>
                  <a:lnTo>
                    <a:pt x="139" y="359"/>
                  </a:lnTo>
                  <a:lnTo>
                    <a:pt x="142" y="323"/>
                  </a:lnTo>
                  <a:lnTo>
                    <a:pt x="146" y="287"/>
                  </a:lnTo>
                  <a:lnTo>
                    <a:pt x="152" y="249"/>
                  </a:lnTo>
                  <a:lnTo>
                    <a:pt x="156" y="213"/>
                  </a:lnTo>
                  <a:lnTo>
                    <a:pt x="161" y="175"/>
                  </a:lnTo>
                  <a:lnTo>
                    <a:pt x="169" y="135"/>
                  </a:lnTo>
                  <a:lnTo>
                    <a:pt x="179" y="95"/>
                  </a:lnTo>
                  <a:lnTo>
                    <a:pt x="190" y="53"/>
                  </a:lnTo>
                  <a:lnTo>
                    <a:pt x="203" y="9"/>
                  </a:lnTo>
                  <a:lnTo>
                    <a:pt x="203" y="6"/>
                  </a:lnTo>
                  <a:lnTo>
                    <a:pt x="201" y="4"/>
                  </a:lnTo>
                  <a:lnTo>
                    <a:pt x="201" y="2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88" y="2"/>
                  </a:lnTo>
                  <a:lnTo>
                    <a:pt x="186" y="4"/>
                  </a:lnTo>
                  <a:lnTo>
                    <a:pt x="18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8"/>
            <p:cNvSpPr>
              <a:spLocks/>
            </p:cNvSpPr>
            <p:nvPr/>
          </p:nvSpPr>
          <p:spPr bwMode="auto">
            <a:xfrm>
              <a:off x="5826125" y="5106988"/>
              <a:ext cx="168275" cy="700087"/>
            </a:xfrm>
            <a:custGeom>
              <a:avLst/>
              <a:gdLst>
                <a:gd name="T0" fmla="*/ 204 w 211"/>
                <a:gd name="T1" fmla="*/ 858 h 883"/>
                <a:gd name="T2" fmla="*/ 196 w 211"/>
                <a:gd name="T3" fmla="*/ 828 h 883"/>
                <a:gd name="T4" fmla="*/ 190 w 211"/>
                <a:gd name="T5" fmla="*/ 799 h 883"/>
                <a:gd name="T6" fmla="*/ 186 w 211"/>
                <a:gd name="T7" fmla="*/ 771 h 883"/>
                <a:gd name="T8" fmla="*/ 185 w 211"/>
                <a:gd name="T9" fmla="*/ 742 h 883"/>
                <a:gd name="T10" fmla="*/ 185 w 211"/>
                <a:gd name="T11" fmla="*/ 714 h 883"/>
                <a:gd name="T12" fmla="*/ 183 w 211"/>
                <a:gd name="T13" fmla="*/ 683 h 883"/>
                <a:gd name="T14" fmla="*/ 183 w 211"/>
                <a:gd name="T15" fmla="*/ 651 h 883"/>
                <a:gd name="T16" fmla="*/ 183 w 211"/>
                <a:gd name="T17" fmla="*/ 588 h 883"/>
                <a:gd name="T18" fmla="*/ 175 w 211"/>
                <a:gd name="T19" fmla="*/ 503 h 883"/>
                <a:gd name="T20" fmla="*/ 162 w 211"/>
                <a:gd name="T21" fmla="*/ 425 h 883"/>
                <a:gd name="T22" fmla="*/ 143 w 211"/>
                <a:gd name="T23" fmla="*/ 352 h 883"/>
                <a:gd name="T24" fmla="*/ 120 w 211"/>
                <a:gd name="T25" fmla="*/ 282 h 883"/>
                <a:gd name="T26" fmla="*/ 93 w 211"/>
                <a:gd name="T27" fmla="*/ 208 h 883"/>
                <a:gd name="T28" fmla="*/ 65 w 211"/>
                <a:gd name="T29" fmla="*/ 132 h 883"/>
                <a:gd name="T30" fmla="*/ 34 w 211"/>
                <a:gd name="T31" fmla="*/ 50 h 883"/>
                <a:gd name="T32" fmla="*/ 19 w 211"/>
                <a:gd name="T33" fmla="*/ 6 h 883"/>
                <a:gd name="T34" fmla="*/ 17 w 211"/>
                <a:gd name="T35" fmla="*/ 0 h 883"/>
                <a:gd name="T36" fmla="*/ 11 w 211"/>
                <a:gd name="T37" fmla="*/ 0 h 883"/>
                <a:gd name="T38" fmla="*/ 4 w 211"/>
                <a:gd name="T39" fmla="*/ 2 h 883"/>
                <a:gd name="T40" fmla="*/ 0 w 211"/>
                <a:gd name="T41" fmla="*/ 6 h 883"/>
                <a:gd name="T42" fmla="*/ 0 w 211"/>
                <a:gd name="T43" fmla="*/ 10 h 883"/>
                <a:gd name="T44" fmla="*/ 15 w 211"/>
                <a:gd name="T45" fmla="*/ 56 h 883"/>
                <a:gd name="T46" fmla="*/ 42 w 211"/>
                <a:gd name="T47" fmla="*/ 137 h 883"/>
                <a:gd name="T48" fmla="*/ 67 w 211"/>
                <a:gd name="T49" fmla="*/ 212 h 883"/>
                <a:gd name="T50" fmla="*/ 88 w 211"/>
                <a:gd name="T51" fmla="*/ 284 h 883"/>
                <a:gd name="T52" fmla="*/ 107 w 211"/>
                <a:gd name="T53" fmla="*/ 354 h 883"/>
                <a:gd name="T54" fmla="*/ 122 w 211"/>
                <a:gd name="T55" fmla="*/ 428 h 883"/>
                <a:gd name="T56" fmla="*/ 131 w 211"/>
                <a:gd name="T57" fmla="*/ 504 h 883"/>
                <a:gd name="T58" fmla="*/ 137 w 211"/>
                <a:gd name="T59" fmla="*/ 588 h 883"/>
                <a:gd name="T60" fmla="*/ 137 w 211"/>
                <a:gd name="T61" fmla="*/ 651 h 883"/>
                <a:gd name="T62" fmla="*/ 139 w 211"/>
                <a:gd name="T63" fmla="*/ 685 h 883"/>
                <a:gd name="T64" fmla="*/ 145 w 211"/>
                <a:gd name="T65" fmla="*/ 716 h 883"/>
                <a:gd name="T66" fmla="*/ 150 w 211"/>
                <a:gd name="T67" fmla="*/ 744 h 883"/>
                <a:gd name="T68" fmla="*/ 158 w 211"/>
                <a:gd name="T69" fmla="*/ 771 h 883"/>
                <a:gd name="T70" fmla="*/ 169 w 211"/>
                <a:gd name="T71" fmla="*/ 799 h 883"/>
                <a:gd name="T72" fmla="*/ 181 w 211"/>
                <a:gd name="T73" fmla="*/ 830 h 883"/>
                <a:gd name="T74" fmla="*/ 190 w 211"/>
                <a:gd name="T75" fmla="*/ 862 h 883"/>
                <a:gd name="T76" fmla="*/ 198 w 211"/>
                <a:gd name="T77" fmla="*/ 883 h 883"/>
                <a:gd name="T78" fmla="*/ 204 w 211"/>
                <a:gd name="T79" fmla="*/ 883 h 883"/>
                <a:gd name="T80" fmla="*/ 207 w 211"/>
                <a:gd name="T81" fmla="*/ 883 h 883"/>
                <a:gd name="T82" fmla="*/ 211 w 211"/>
                <a:gd name="T83" fmla="*/ 879 h 883"/>
                <a:gd name="T84" fmla="*/ 209 w 211"/>
                <a:gd name="T85" fmla="*/ 87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883">
                  <a:moveTo>
                    <a:pt x="209" y="875"/>
                  </a:moveTo>
                  <a:lnTo>
                    <a:pt x="204" y="858"/>
                  </a:lnTo>
                  <a:lnTo>
                    <a:pt x="200" y="843"/>
                  </a:lnTo>
                  <a:lnTo>
                    <a:pt x="196" y="828"/>
                  </a:lnTo>
                  <a:lnTo>
                    <a:pt x="194" y="813"/>
                  </a:lnTo>
                  <a:lnTo>
                    <a:pt x="190" y="799"/>
                  </a:lnTo>
                  <a:lnTo>
                    <a:pt x="188" y="784"/>
                  </a:lnTo>
                  <a:lnTo>
                    <a:pt x="186" y="771"/>
                  </a:lnTo>
                  <a:lnTo>
                    <a:pt x="185" y="757"/>
                  </a:lnTo>
                  <a:lnTo>
                    <a:pt x="185" y="742"/>
                  </a:lnTo>
                  <a:lnTo>
                    <a:pt x="185" y="727"/>
                  </a:lnTo>
                  <a:lnTo>
                    <a:pt x="185" y="714"/>
                  </a:lnTo>
                  <a:lnTo>
                    <a:pt x="185" y="698"/>
                  </a:lnTo>
                  <a:lnTo>
                    <a:pt x="183" y="683"/>
                  </a:lnTo>
                  <a:lnTo>
                    <a:pt x="183" y="668"/>
                  </a:lnTo>
                  <a:lnTo>
                    <a:pt x="183" y="651"/>
                  </a:lnTo>
                  <a:lnTo>
                    <a:pt x="185" y="634"/>
                  </a:lnTo>
                  <a:lnTo>
                    <a:pt x="183" y="588"/>
                  </a:lnTo>
                  <a:lnTo>
                    <a:pt x="181" y="544"/>
                  </a:lnTo>
                  <a:lnTo>
                    <a:pt x="175" y="503"/>
                  </a:lnTo>
                  <a:lnTo>
                    <a:pt x="169" y="465"/>
                  </a:lnTo>
                  <a:lnTo>
                    <a:pt x="162" y="425"/>
                  </a:lnTo>
                  <a:lnTo>
                    <a:pt x="152" y="388"/>
                  </a:lnTo>
                  <a:lnTo>
                    <a:pt x="143" y="352"/>
                  </a:lnTo>
                  <a:lnTo>
                    <a:pt x="131" y="316"/>
                  </a:lnTo>
                  <a:lnTo>
                    <a:pt x="120" y="282"/>
                  </a:lnTo>
                  <a:lnTo>
                    <a:pt x="107" y="246"/>
                  </a:lnTo>
                  <a:lnTo>
                    <a:pt x="93" y="208"/>
                  </a:lnTo>
                  <a:lnTo>
                    <a:pt x="80" y="170"/>
                  </a:lnTo>
                  <a:lnTo>
                    <a:pt x="65" y="132"/>
                  </a:lnTo>
                  <a:lnTo>
                    <a:pt x="49" y="94"/>
                  </a:lnTo>
                  <a:lnTo>
                    <a:pt x="34" y="50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5" y="56"/>
                  </a:lnTo>
                  <a:lnTo>
                    <a:pt x="29" y="97"/>
                  </a:lnTo>
                  <a:lnTo>
                    <a:pt x="42" y="137"/>
                  </a:lnTo>
                  <a:lnTo>
                    <a:pt x="55" y="175"/>
                  </a:lnTo>
                  <a:lnTo>
                    <a:pt x="67" y="212"/>
                  </a:lnTo>
                  <a:lnTo>
                    <a:pt x="78" y="248"/>
                  </a:lnTo>
                  <a:lnTo>
                    <a:pt x="88" y="284"/>
                  </a:lnTo>
                  <a:lnTo>
                    <a:pt x="99" y="320"/>
                  </a:lnTo>
                  <a:lnTo>
                    <a:pt x="107" y="354"/>
                  </a:lnTo>
                  <a:lnTo>
                    <a:pt x="114" y="390"/>
                  </a:lnTo>
                  <a:lnTo>
                    <a:pt x="122" y="428"/>
                  </a:lnTo>
                  <a:lnTo>
                    <a:pt x="127" y="465"/>
                  </a:lnTo>
                  <a:lnTo>
                    <a:pt x="131" y="504"/>
                  </a:lnTo>
                  <a:lnTo>
                    <a:pt x="133" y="546"/>
                  </a:lnTo>
                  <a:lnTo>
                    <a:pt x="137" y="588"/>
                  </a:lnTo>
                  <a:lnTo>
                    <a:pt x="137" y="634"/>
                  </a:lnTo>
                  <a:lnTo>
                    <a:pt x="137" y="651"/>
                  </a:lnTo>
                  <a:lnTo>
                    <a:pt x="139" y="670"/>
                  </a:lnTo>
                  <a:lnTo>
                    <a:pt x="139" y="685"/>
                  </a:lnTo>
                  <a:lnTo>
                    <a:pt x="143" y="700"/>
                  </a:lnTo>
                  <a:lnTo>
                    <a:pt x="145" y="716"/>
                  </a:lnTo>
                  <a:lnTo>
                    <a:pt x="148" y="731"/>
                  </a:lnTo>
                  <a:lnTo>
                    <a:pt x="150" y="744"/>
                  </a:lnTo>
                  <a:lnTo>
                    <a:pt x="156" y="757"/>
                  </a:lnTo>
                  <a:lnTo>
                    <a:pt x="158" y="771"/>
                  </a:lnTo>
                  <a:lnTo>
                    <a:pt x="164" y="786"/>
                  </a:lnTo>
                  <a:lnTo>
                    <a:pt x="169" y="799"/>
                  </a:lnTo>
                  <a:lnTo>
                    <a:pt x="175" y="816"/>
                  </a:lnTo>
                  <a:lnTo>
                    <a:pt x="181" y="830"/>
                  </a:lnTo>
                  <a:lnTo>
                    <a:pt x="185" y="847"/>
                  </a:lnTo>
                  <a:lnTo>
                    <a:pt x="190" y="862"/>
                  </a:lnTo>
                  <a:lnTo>
                    <a:pt x="198" y="879"/>
                  </a:lnTo>
                  <a:lnTo>
                    <a:pt x="198" y="883"/>
                  </a:lnTo>
                  <a:lnTo>
                    <a:pt x="200" y="883"/>
                  </a:lnTo>
                  <a:lnTo>
                    <a:pt x="204" y="883"/>
                  </a:lnTo>
                  <a:lnTo>
                    <a:pt x="205" y="883"/>
                  </a:lnTo>
                  <a:lnTo>
                    <a:pt x="207" y="883"/>
                  </a:lnTo>
                  <a:lnTo>
                    <a:pt x="209" y="881"/>
                  </a:lnTo>
                  <a:lnTo>
                    <a:pt x="211" y="879"/>
                  </a:lnTo>
                  <a:lnTo>
                    <a:pt x="209" y="875"/>
                  </a:lnTo>
                  <a:lnTo>
                    <a:pt x="209" y="8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9"/>
            <p:cNvSpPr>
              <a:spLocks/>
            </p:cNvSpPr>
            <p:nvPr/>
          </p:nvSpPr>
          <p:spPr bwMode="auto">
            <a:xfrm>
              <a:off x="5940425" y="5108575"/>
              <a:ext cx="92075" cy="693737"/>
            </a:xfrm>
            <a:custGeom>
              <a:avLst/>
              <a:gdLst>
                <a:gd name="T0" fmla="*/ 112 w 116"/>
                <a:gd name="T1" fmla="*/ 592 h 875"/>
                <a:gd name="T2" fmla="*/ 116 w 116"/>
                <a:gd name="T3" fmla="*/ 550 h 875"/>
                <a:gd name="T4" fmla="*/ 112 w 116"/>
                <a:gd name="T5" fmla="*/ 508 h 875"/>
                <a:gd name="T6" fmla="*/ 106 w 116"/>
                <a:gd name="T7" fmla="*/ 472 h 875"/>
                <a:gd name="T8" fmla="*/ 99 w 116"/>
                <a:gd name="T9" fmla="*/ 432 h 875"/>
                <a:gd name="T10" fmla="*/ 87 w 116"/>
                <a:gd name="T11" fmla="*/ 394 h 875"/>
                <a:gd name="T12" fmla="*/ 78 w 116"/>
                <a:gd name="T13" fmla="*/ 354 h 875"/>
                <a:gd name="T14" fmla="*/ 68 w 116"/>
                <a:gd name="T15" fmla="*/ 310 h 875"/>
                <a:gd name="T16" fmla="*/ 62 w 116"/>
                <a:gd name="T17" fmla="*/ 267 h 875"/>
                <a:gd name="T18" fmla="*/ 59 w 116"/>
                <a:gd name="T19" fmla="*/ 229 h 875"/>
                <a:gd name="T20" fmla="*/ 57 w 116"/>
                <a:gd name="T21" fmla="*/ 194 h 875"/>
                <a:gd name="T22" fmla="*/ 55 w 116"/>
                <a:gd name="T23" fmla="*/ 160 h 875"/>
                <a:gd name="T24" fmla="*/ 51 w 116"/>
                <a:gd name="T25" fmla="*/ 128 h 875"/>
                <a:gd name="T26" fmla="*/ 45 w 116"/>
                <a:gd name="T27" fmla="*/ 94 h 875"/>
                <a:gd name="T28" fmla="*/ 38 w 116"/>
                <a:gd name="T29" fmla="*/ 59 h 875"/>
                <a:gd name="T30" fmla="*/ 24 w 116"/>
                <a:gd name="T31" fmla="*/ 23 h 875"/>
                <a:gd name="T32" fmla="*/ 13 w 116"/>
                <a:gd name="T33" fmla="*/ 2 h 875"/>
                <a:gd name="T34" fmla="*/ 7 w 116"/>
                <a:gd name="T35" fmla="*/ 0 h 875"/>
                <a:gd name="T36" fmla="*/ 3 w 116"/>
                <a:gd name="T37" fmla="*/ 4 h 875"/>
                <a:gd name="T38" fmla="*/ 0 w 116"/>
                <a:gd name="T39" fmla="*/ 8 h 875"/>
                <a:gd name="T40" fmla="*/ 11 w 116"/>
                <a:gd name="T41" fmla="*/ 31 h 875"/>
                <a:gd name="T42" fmla="*/ 22 w 116"/>
                <a:gd name="T43" fmla="*/ 67 h 875"/>
                <a:gd name="T44" fmla="*/ 30 w 116"/>
                <a:gd name="T45" fmla="*/ 99 h 875"/>
                <a:gd name="T46" fmla="*/ 32 w 116"/>
                <a:gd name="T47" fmla="*/ 133 h 875"/>
                <a:gd name="T48" fmla="*/ 34 w 116"/>
                <a:gd name="T49" fmla="*/ 164 h 875"/>
                <a:gd name="T50" fmla="*/ 34 w 116"/>
                <a:gd name="T51" fmla="*/ 198 h 875"/>
                <a:gd name="T52" fmla="*/ 34 w 116"/>
                <a:gd name="T53" fmla="*/ 234 h 875"/>
                <a:gd name="T54" fmla="*/ 36 w 116"/>
                <a:gd name="T55" fmla="*/ 270 h 875"/>
                <a:gd name="T56" fmla="*/ 43 w 116"/>
                <a:gd name="T57" fmla="*/ 314 h 875"/>
                <a:gd name="T58" fmla="*/ 51 w 116"/>
                <a:gd name="T59" fmla="*/ 356 h 875"/>
                <a:gd name="T60" fmla="*/ 59 w 116"/>
                <a:gd name="T61" fmla="*/ 394 h 875"/>
                <a:gd name="T62" fmla="*/ 66 w 116"/>
                <a:gd name="T63" fmla="*/ 432 h 875"/>
                <a:gd name="T64" fmla="*/ 72 w 116"/>
                <a:gd name="T65" fmla="*/ 468 h 875"/>
                <a:gd name="T66" fmla="*/ 76 w 116"/>
                <a:gd name="T67" fmla="*/ 506 h 875"/>
                <a:gd name="T68" fmla="*/ 76 w 116"/>
                <a:gd name="T69" fmla="*/ 546 h 875"/>
                <a:gd name="T70" fmla="*/ 74 w 116"/>
                <a:gd name="T71" fmla="*/ 586 h 875"/>
                <a:gd name="T72" fmla="*/ 68 w 116"/>
                <a:gd name="T73" fmla="*/ 628 h 875"/>
                <a:gd name="T74" fmla="*/ 64 w 116"/>
                <a:gd name="T75" fmla="*/ 660 h 875"/>
                <a:gd name="T76" fmla="*/ 64 w 116"/>
                <a:gd name="T77" fmla="*/ 693 h 875"/>
                <a:gd name="T78" fmla="*/ 68 w 116"/>
                <a:gd name="T79" fmla="*/ 721 h 875"/>
                <a:gd name="T80" fmla="*/ 72 w 116"/>
                <a:gd name="T81" fmla="*/ 752 h 875"/>
                <a:gd name="T82" fmla="*/ 76 w 116"/>
                <a:gd name="T83" fmla="*/ 782 h 875"/>
                <a:gd name="T84" fmla="*/ 81 w 116"/>
                <a:gd name="T85" fmla="*/ 813 h 875"/>
                <a:gd name="T86" fmla="*/ 87 w 116"/>
                <a:gd name="T87" fmla="*/ 847 h 875"/>
                <a:gd name="T88" fmla="*/ 91 w 116"/>
                <a:gd name="T89" fmla="*/ 868 h 875"/>
                <a:gd name="T90" fmla="*/ 93 w 116"/>
                <a:gd name="T91" fmla="*/ 871 h 875"/>
                <a:gd name="T92" fmla="*/ 97 w 116"/>
                <a:gd name="T93" fmla="*/ 875 h 875"/>
                <a:gd name="T94" fmla="*/ 102 w 116"/>
                <a:gd name="T95" fmla="*/ 875 h 875"/>
                <a:gd name="T96" fmla="*/ 106 w 116"/>
                <a:gd name="T97" fmla="*/ 875 h 875"/>
                <a:gd name="T98" fmla="*/ 110 w 116"/>
                <a:gd name="T99" fmla="*/ 871 h 875"/>
                <a:gd name="T100" fmla="*/ 112 w 116"/>
                <a:gd name="T101" fmla="*/ 868 h 875"/>
                <a:gd name="T102" fmla="*/ 114 w 116"/>
                <a:gd name="T103" fmla="*/ 864 h 875"/>
                <a:gd name="T104" fmla="*/ 112 w 116"/>
                <a:gd name="T105" fmla="*/ 843 h 875"/>
                <a:gd name="T106" fmla="*/ 108 w 116"/>
                <a:gd name="T107" fmla="*/ 811 h 875"/>
                <a:gd name="T108" fmla="*/ 104 w 116"/>
                <a:gd name="T109" fmla="*/ 782 h 875"/>
                <a:gd name="T110" fmla="*/ 102 w 116"/>
                <a:gd name="T111" fmla="*/ 752 h 875"/>
                <a:gd name="T112" fmla="*/ 100 w 116"/>
                <a:gd name="T113" fmla="*/ 725 h 875"/>
                <a:gd name="T114" fmla="*/ 100 w 116"/>
                <a:gd name="T115" fmla="*/ 695 h 875"/>
                <a:gd name="T116" fmla="*/ 102 w 116"/>
                <a:gd name="T117" fmla="*/ 666 h 875"/>
                <a:gd name="T118" fmla="*/ 106 w 116"/>
                <a:gd name="T119" fmla="*/ 634 h 875"/>
                <a:gd name="T120" fmla="*/ 108 w 116"/>
                <a:gd name="T121" fmla="*/ 61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875">
                  <a:moveTo>
                    <a:pt x="108" y="617"/>
                  </a:moveTo>
                  <a:lnTo>
                    <a:pt x="112" y="592"/>
                  </a:lnTo>
                  <a:lnTo>
                    <a:pt x="114" y="571"/>
                  </a:lnTo>
                  <a:lnTo>
                    <a:pt x="116" y="550"/>
                  </a:lnTo>
                  <a:lnTo>
                    <a:pt x="114" y="529"/>
                  </a:lnTo>
                  <a:lnTo>
                    <a:pt x="112" y="508"/>
                  </a:lnTo>
                  <a:lnTo>
                    <a:pt x="110" y="489"/>
                  </a:lnTo>
                  <a:lnTo>
                    <a:pt x="106" y="472"/>
                  </a:lnTo>
                  <a:lnTo>
                    <a:pt x="102" y="453"/>
                  </a:lnTo>
                  <a:lnTo>
                    <a:pt x="99" y="432"/>
                  </a:lnTo>
                  <a:lnTo>
                    <a:pt x="93" y="413"/>
                  </a:lnTo>
                  <a:lnTo>
                    <a:pt x="87" y="394"/>
                  </a:lnTo>
                  <a:lnTo>
                    <a:pt x="83" y="375"/>
                  </a:lnTo>
                  <a:lnTo>
                    <a:pt x="78" y="354"/>
                  </a:lnTo>
                  <a:lnTo>
                    <a:pt x="72" y="333"/>
                  </a:lnTo>
                  <a:lnTo>
                    <a:pt x="68" y="310"/>
                  </a:lnTo>
                  <a:lnTo>
                    <a:pt x="64" y="288"/>
                  </a:lnTo>
                  <a:lnTo>
                    <a:pt x="62" y="267"/>
                  </a:lnTo>
                  <a:lnTo>
                    <a:pt x="60" y="249"/>
                  </a:lnTo>
                  <a:lnTo>
                    <a:pt x="59" y="229"/>
                  </a:lnTo>
                  <a:lnTo>
                    <a:pt x="59" y="211"/>
                  </a:lnTo>
                  <a:lnTo>
                    <a:pt x="57" y="194"/>
                  </a:lnTo>
                  <a:lnTo>
                    <a:pt x="55" y="177"/>
                  </a:lnTo>
                  <a:lnTo>
                    <a:pt x="55" y="160"/>
                  </a:lnTo>
                  <a:lnTo>
                    <a:pt x="55" y="143"/>
                  </a:lnTo>
                  <a:lnTo>
                    <a:pt x="51" y="128"/>
                  </a:lnTo>
                  <a:lnTo>
                    <a:pt x="49" y="111"/>
                  </a:lnTo>
                  <a:lnTo>
                    <a:pt x="45" y="94"/>
                  </a:lnTo>
                  <a:lnTo>
                    <a:pt x="43" y="78"/>
                  </a:lnTo>
                  <a:lnTo>
                    <a:pt x="38" y="59"/>
                  </a:lnTo>
                  <a:lnTo>
                    <a:pt x="32" y="42"/>
                  </a:lnTo>
                  <a:lnTo>
                    <a:pt x="24" y="23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1" y="31"/>
                  </a:lnTo>
                  <a:lnTo>
                    <a:pt x="19" y="48"/>
                  </a:lnTo>
                  <a:lnTo>
                    <a:pt x="22" y="67"/>
                  </a:lnTo>
                  <a:lnTo>
                    <a:pt x="26" y="84"/>
                  </a:lnTo>
                  <a:lnTo>
                    <a:pt x="30" y="99"/>
                  </a:lnTo>
                  <a:lnTo>
                    <a:pt x="32" y="116"/>
                  </a:lnTo>
                  <a:lnTo>
                    <a:pt x="32" y="133"/>
                  </a:lnTo>
                  <a:lnTo>
                    <a:pt x="34" y="149"/>
                  </a:lnTo>
                  <a:lnTo>
                    <a:pt x="34" y="164"/>
                  </a:lnTo>
                  <a:lnTo>
                    <a:pt x="34" y="181"/>
                  </a:lnTo>
                  <a:lnTo>
                    <a:pt x="34" y="198"/>
                  </a:lnTo>
                  <a:lnTo>
                    <a:pt x="34" y="217"/>
                  </a:lnTo>
                  <a:lnTo>
                    <a:pt x="34" y="234"/>
                  </a:lnTo>
                  <a:lnTo>
                    <a:pt x="36" y="253"/>
                  </a:lnTo>
                  <a:lnTo>
                    <a:pt x="36" y="270"/>
                  </a:lnTo>
                  <a:lnTo>
                    <a:pt x="40" y="291"/>
                  </a:lnTo>
                  <a:lnTo>
                    <a:pt x="43" y="314"/>
                  </a:lnTo>
                  <a:lnTo>
                    <a:pt x="47" y="335"/>
                  </a:lnTo>
                  <a:lnTo>
                    <a:pt x="51" y="356"/>
                  </a:lnTo>
                  <a:lnTo>
                    <a:pt x="55" y="375"/>
                  </a:lnTo>
                  <a:lnTo>
                    <a:pt x="59" y="394"/>
                  </a:lnTo>
                  <a:lnTo>
                    <a:pt x="62" y="413"/>
                  </a:lnTo>
                  <a:lnTo>
                    <a:pt x="66" y="432"/>
                  </a:lnTo>
                  <a:lnTo>
                    <a:pt x="70" y="451"/>
                  </a:lnTo>
                  <a:lnTo>
                    <a:pt x="72" y="468"/>
                  </a:lnTo>
                  <a:lnTo>
                    <a:pt x="76" y="487"/>
                  </a:lnTo>
                  <a:lnTo>
                    <a:pt x="76" y="506"/>
                  </a:lnTo>
                  <a:lnTo>
                    <a:pt x="76" y="525"/>
                  </a:lnTo>
                  <a:lnTo>
                    <a:pt x="76" y="546"/>
                  </a:lnTo>
                  <a:lnTo>
                    <a:pt x="76" y="565"/>
                  </a:lnTo>
                  <a:lnTo>
                    <a:pt x="74" y="586"/>
                  </a:lnTo>
                  <a:lnTo>
                    <a:pt x="70" y="609"/>
                  </a:lnTo>
                  <a:lnTo>
                    <a:pt x="68" y="628"/>
                  </a:lnTo>
                  <a:lnTo>
                    <a:pt x="66" y="645"/>
                  </a:lnTo>
                  <a:lnTo>
                    <a:pt x="64" y="660"/>
                  </a:lnTo>
                  <a:lnTo>
                    <a:pt x="64" y="676"/>
                  </a:lnTo>
                  <a:lnTo>
                    <a:pt x="64" y="693"/>
                  </a:lnTo>
                  <a:lnTo>
                    <a:pt x="66" y="708"/>
                  </a:lnTo>
                  <a:lnTo>
                    <a:pt x="68" y="721"/>
                  </a:lnTo>
                  <a:lnTo>
                    <a:pt x="70" y="738"/>
                  </a:lnTo>
                  <a:lnTo>
                    <a:pt x="72" y="752"/>
                  </a:lnTo>
                  <a:lnTo>
                    <a:pt x="74" y="767"/>
                  </a:lnTo>
                  <a:lnTo>
                    <a:pt x="76" y="782"/>
                  </a:lnTo>
                  <a:lnTo>
                    <a:pt x="79" y="797"/>
                  </a:lnTo>
                  <a:lnTo>
                    <a:pt x="81" y="813"/>
                  </a:lnTo>
                  <a:lnTo>
                    <a:pt x="85" y="830"/>
                  </a:lnTo>
                  <a:lnTo>
                    <a:pt x="87" y="847"/>
                  </a:lnTo>
                  <a:lnTo>
                    <a:pt x="91" y="864"/>
                  </a:lnTo>
                  <a:lnTo>
                    <a:pt x="91" y="868"/>
                  </a:lnTo>
                  <a:lnTo>
                    <a:pt x="91" y="870"/>
                  </a:lnTo>
                  <a:lnTo>
                    <a:pt x="93" y="871"/>
                  </a:lnTo>
                  <a:lnTo>
                    <a:pt x="95" y="873"/>
                  </a:lnTo>
                  <a:lnTo>
                    <a:pt x="97" y="875"/>
                  </a:lnTo>
                  <a:lnTo>
                    <a:pt x="99" y="875"/>
                  </a:lnTo>
                  <a:lnTo>
                    <a:pt x="102" y="875"/>
                  </a:lnTo>
                  <a:lnTo>
                    <a:pt x="104" y="875"/>
                  </a:lnTo>
                  <a:lnTo>
                    <a:pt x="106" y="875"/>
                  </a:lnTo>
                  <a:lnTo>
                    <a:pt x="108" y="873"/>
                  </a:lnTo>
                  <a:lnTo>
                    <a:pt x="110" y="871"/>
                  </a:lnTo>
                  <a:lnTo>
                    <a:pt x="112" y="871"/>
                  </a:lnTo>
                  <a:lnTo>
                    <a:pt x="112" y="868"/>
                  </a:lnTo>
                  <a:lnTo>
                    <a:pt x="114" y="868"/>
                  </a:lnTo>
                  <a:lnTo>
                    <a:pt x="114" y="864"/>
                  </a:lnTo>
                  <a:lnTo>
                    <a:pt x="116" y="862"/>
                  </a:lnTo>
                  <a:lnTo>
                    <a:pt x="112" y="843"/>
                  </a:lnTo>
                  <a:lnTo>
                    <a:pt x="110" y="828"/>
                  </a:lnTo>
                  <a:lnTo>
                    <a:pt x="108" y="811"/>
                  </a:lnTo>
                  <a:lnTo>
                    <a:pt x="106" y="797"/>
                  </a:lnTo>
                  <a:lnTo>
                    <a:pt x="104" y="782"/>
                  </a:lnTo>
                  <a:lnTo>
                    <a:pt x="102" y="767"/>
                  </a:lnTo>
                  <a:lnTo>
                    <a:pt x="102" y="752"/>
                  </a:lnTo>
                  <a:lnTo>
                    <a:pt x="102" y="738"/>
                  </a:lnTo>
                  <a:lnTo>
                    <a:pt x="100" y="725"/>
                  </a:lnTo>
                  <a:lnTo>
                    <a:pt x="100" y="710"/>
                  </a:lnTo>
                  <a:lnTo>
                    <a:pt x="100" y="695"/>
                  </a:lnTo>
                  <a:lnTo>
                    <a:pt x="102" y="681"/>
                  </a:lnTo>
                  <a:lnTo>
                    <a:pt x="102" y="666"/>
                  </a:lnTo>
                  <a:lnTo>
                    <a:pt x="104" y="649"/>
                  </a:lnTo>
                  <a:lnTo>
                    <a:pt x="106" y="634"/>
                  </a:lnTo>
                  <a:lnTo>
                    <a:pt x="108" y="617"/>
                  </a:lnTo>
                  <a:lnTo>
                    <a:pt x="108" y="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" name="Picture 2" descr="C:\Users\bruceg\AppData\Local\Microsoft\Windows\Temporary Internet Files\Content.IE5\PNJI35CX\MC900151053[1].wmf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8358"/>
            <a:ext cx="876262" cy="10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498814" y="4544173"/>
            <a:ext cx="914013" cy="695289"/>
            <a:chOff x="1758950" y="5297488"/>
            <a:chExt cx="815976" cy="620712"/>
          </a:xfrm>
        </p:grpSpPr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827213" y="5481638"/>
              <a:ext cx="690563" cy="388937"/>
            </a:xfrm>
            <a:custGeom>
              <a:avLst/>
              <a:gdLst>
                <a:gd name="T0" fmla="*/ 7 w 870"/>
                <a:gd name="T1" fmla="*/ 241 h 488"/>
                <a:gd name="T2" fmla="*/ 19 w 870"/>
                <a:gd name="T3" fmla="*/ 220 h 488"/>
                <a:gd name="T4" fmla="*/ 34 w 870"/>
                <a:gd name="T5" fmla="*/ 199 h 488"/>
                <a:gd name="T6" fmla="*/ 51 w 870"/>
                <a:gd name="T7" fmla="*/ 176 h 488"/>
                <a:gd name="T8" fmla="*/ 68 w 870"/>
                <a:gd name="T9" fmla="*/ 154 h 488"/>
                <a:gd name="T10" fmla="*/ 89 w 870"/>
                <a:gd name="T11" fmla="*/ 131 h 488"/>
                <a:gd name="T12" fmla="*/ 112 w 870"/>
                <a:gd name="T13" fmla="*/ 106 h 488"/>
                <a:gd name="T14" fmla="*/ 138 w 870"/>
                <a:gd name="T15" fmla="*/ 85 h 488"/>
                <a:gd name="T16" fmla="*/ 163 w 870"/>
                <a:gd name="T17" fmla="*/ 64 h 488"/>
                <a:gd name="T18" fmla="*/ 195 w 870"/>
                <a:gd name="T19" fmla="*/ 45 h 488"/>
                <a:gd name="T20" fmla="*/ 228 w 870"/>
                <a:gd name="T21" fmla="*/ 28 h 488"/>
                <a:gd name="T22" fmla="*/ 266 w 870"/>
                <a:gd name="T23" fmla="*/ 15 h 488"/>
                <a:gd name="T24" fmla="*/ 305 w 870"/>
                <a:gd name="T25" fmla="*/ 5 h 488"/>
                <a:gd name="T26" fmla="*/ 347 w 870"/>
                <a:gd name="T27" fmla="*/ 0 h 488"/>
                <a:gd name="T28" fmla="*/ 395 w 870"/>
                <a:gd name="T29" fmla="*/ 0 h 488"/>
                <a:gd name="T30" fmla="*/ 448 w 870"/>
                <a:gd name="T31" fmla="*/ 3 h 488"/>
                <a:gd name="T32" fmla="*/ 499 w 870"/>
                <a:gd name="T33" fmla="*/ 11 h 488"/>
                <a:gd name="T34" fmla="*/ 549 w 870"/>
                <a:gd name="T35" fmla="*/ 22 h 488"/>
                <a:gd name="T36" fmla="*/ 594 w 870"/>
                <a:gd name="T37" fmla="*/ 36 h 488"/>
                <a:gd name="T38" fmla="*/ 636 w 870"/>
                <a:gd name="T39" fmla="*/ 53 h 488"/>
                <a:gd name="T40" fmla="*/ 674 w 870"/>
                <a:gd name="T41" fmla="*/ 70 h 488"/>
                <a:gd name="T42" fmla="*/ 708 w 870"/>
                <a:gd name="T43" fmla="*/ 89 h 488"/>
                <a:gd name="T44" fmla="*/ 742 w 870"/>
                <a:gd name="T45" fmla="*/ 108 h 488"/>
                <a:gd name="T46" fmla="*/ 771 w 870"/>
                <a:gd name="T47" fmla="*/ 129 h 488"/>
                <a:gd name="T48" fmla="*/ 796 w 870"/>
                <a:gd name="T49" fmla="*/ 146 h 488"/>
                <a:gd name="T50" fmla="*/ 815 w 870"/>
                <a:gd name="T51" fmla="*/ 167 h 488"/>
                <a:gd name="T52" fmla="*/ 832 w 870"/>
                <a:gd name="T53" fmla="*/ 184 h 488"/>
                <a:gd name="T54" fmla="*/ 847 w 870"/>
                <a:gd name="T55" fmla="*/ 201 h 488"/>
                <a:gd name="T56" fmla="*/ 864 w 870"/>
                <a:gd name="T57" fmla="*/ 226 h 488"/>
                <a:gd name="T58" fmla="*/ 870 w 870"/>
                <a:gd name="T59" fmla="*/ 247 h 488"/>
                <a:gd name="T60" fmla="*/ 860 w 870"/>
                <a:gd name="T61" fmla="*/ 260 h 488"/>
                <a:gd name="T62" fmla="*/ 839 w 870"/>
                <a:gd name="T63" fmla="*/ 281 h 488"/>
                <a:gd name="T64" fmla="*/ 828 w 870"/>
                <a:gd name="T65" fmla="*/ 298 h 488"/>
                <a:gd name="T66" fmla="*/ 809 w 870"/>
                <a:gd name="T67" fmla="*/ 317 h 488"/>
                <a:gd name="T68" fmla="*/ 788 w 870"/>
                <a:gd name="T69" fmla="*/ 336 h 488"/>
                <a:gd name="T70" fmla="*/ 765 w 870"/>
                <a:gd name="T71" fmla="*/ 357 h 488"/>
                <a:gd name="T72" fmla="*/ 739 w 870"/>
                <a:gd name="T73" fmla="*/ 378 h 488"/>
                <a:gd name="T74" fmla="*/ 708 w 870"/>
                <a:gd name="T75" fmla="*/ 397 h 488"/>
                <a:gd name="T76" fmla="*/ 678 w 870"/>
                <a:gd name="T77" fmla="*/ 418 h 488"/>
                <a:gd name="T78" fmla="*/ 644 w 870"/>
                <a:gd name="T79" fmla="*/ 435 h 488"/>
                <a:gd name="T80" fmla="*/ 608 w 870"/>
                <a:gd name="T81" fmla="*/ 452 h 488"/>
                <a:gd name="T82" fmla="*/ 568 w 870"/>
                <a:gd name="T83" fmla="*/ 465 h 488"/>
                <a:gd name="T84" fmla="*/ 526 w 870"/>
                <a:gd name="T85" fmla="*/ 477 h 488"/>
                <a:gd name="T86" fmla="*/ 486 w 870"/>
                <a:gd name="T87" fmla="*/ 482 h 488"/>
                <a:gd name="T88" fmla="*/ 442 w 870"/>
                <a:gd name="T89" fmla="*/ 486 h 488"/>
                <a:gd name="T90" fmla="*/ 395 w 870"/>
                <a:gd name="T91" fmla="*/ 482 h 488"/>
                <a:gd name="T92" fmla="*/ 351 w 870"/>
                <a:gd name="T93" fmla="*/ 475 h 488"/>
                <a:gd name="T94" fmla="*/ 307 w 870"/>
                <a:gd name="T95" fmla="*/ 463 h 488"/>
                <a:gd name="T96" fmla="*/ 266 w 870"/>
                <a:gd name="T97" fmla="*/ 448 h 488"/>
                <a:gd name="T98" fmla="*/ 228 w 870"/>
                <a:gd name="T99" fmla="*/ 431 h 488"/>
                <a:gd name="T100" fmla="*/ 193 w 870"/>
                <a:gd name="T101" fmla="*/ 410 h 488"/>
                <a:gd name="T102" fmla="*/ 157 w 870"/>
                <a:gd name="T103" fmla="*/ 389 h 488"/>
                <a:gd name="T104" fmla="*/ 125 w 870"/>
                <a:gd name="T105" fmla="*/ 366 h 488"/>
                <a:gd name="T106" fmla="*/ 96 w 870"/>
                <a:gd name="T107" fmla="*/ 346 h 488"/>
                <a:gd name="T108" fmla="*/ 72 w 870"/>
                <a:gd name="T109" fmla="*/ 323 h 488"/>
                <a:gd name="T110" fmla="*/ 49 w 870"/>
                <a:gd name="T111" fmla="*/ 304 h 488"/>
                <a:gd name="T112" fmla="*/ 30 w 870"/>
                <a:gd name="T113" fmla="*/ 287 h 488"/>
                <a:gd name="T114" fmla="*/ 13 w 870"/>
                <a:gd name="T115" fmla="*/ 269 h 488"/>
                <a:gd name="T116" fmla="*/ 0 w 870"/>
                <a:gd name="T117" fmla="*/ 25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0" h="488">
                  <a:moveTo>
                    <a:pt x="0" y="254"/>
                  </a:moveTo>
                  <a:lnTo>
                    <a:pt x="3" y="250"/>
                  </a:lnTo>
                  <a:lnTo>
                    <a:pt x="5" y="247"/>
                  </a:lnTo>
                  <a:lnTo>
                    <a:pt x="7" y="241"/>
                  </a:lnTo>
                  <a:lnTo>
                    <a:pt x="11" y="235"/>
                  </a:lnTo>
                  <a:lnTo>
                    <a:pt x="13" y="230"/>
                  </a:lnTo>
                  <a:lnTo>
                    <a:pt x="17" y="226"/>
                  </a:lnTo>
                  <a:lnTo>
                    <a:pt x="19" y="220"/>
                  </a:lnTo>
                  <a:lnTo>
                    <a:pt x="24" y="214"/>
                  </a:lnTo>
                  <a:lnTo>
                    <a:pt x="26" y="211"/>
                  </a:lnTo>
                  <a:lnTo>
                    <a:pt x="30" y="205"/>
                  </a:lnTo>
                  <a:lnTo>
                    <a:pt x="34" y="199"/>
                  </a:lnTo>
                  <a:lnTo>
                    <a:pt x="38" y="193"/>
                  </a:lnTo>
                  <a:lnTo>
                    <a:pt x="41" y="188"/>
                  </a:lnTo>
                  <a:lnTo>
                    <a:pt x="45" y="184"/>
                  </a:lnTo>
                  <a:lnTo>
                    <a:pt x="51" y="176"/>
                  </a:lnTo>
                  <a:lnTo>
                    <a:pt x="55" y="171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8" y="154"/>
                  </a:lnTo>
                  <a:lnTo>
                    <a:pt x="74" y="148"/>
                  </a:lnTo>
                  <a:lnTo>
                    <a:pt x="79" y="142"/>
                  </a:lnTo>
                  <a:lnTo>
                    <a:pt x="83" y="136"/>
                  </a:lnTo>
                  <a:lnTo>
                    <a:pt x="89" y="131"/>
                  </a:lnTo>
                  <a:lnTo>
                    <a:pt x="95" y="125"/>
                  </a:lnTo>
                  <a:lnTo>
                    <a:pt x="98" y="119"/>
                  </a:lnTo>
                  <a:lnTo>
                    <a:pt x="106" y="114"/>
                  </a:lnTo>
                  <a:lnTo>
                    <a:pt x="112" y="106"/>
                  </a:lnTo>
                  <a:lnTo>
                    <a:pt x="119" y="100"/>
                  </a:lnTo>
                  <a:lnTo>
                    <a:pt x="123" y="96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44" y="81"/>
                  </a:lnTo>
                  <a:lnTo>
                    <a:pt x="150" y="74"/>
                  </a:lnTo>
                  <a:lnTo>
                    <a:pt x="157" y="70"/>
                  </a:lnTo>
                  <a:lnTo>
                    <a:pt x="163" y="64"/>
                  </a:lnTo>
                  <a:lnTo>
                    <a:pt x="172" y="60"/>
                  </a:lnTo>
                  <a:lnTo>
                    <a:pt x="180" y="53"/>
                  </a:lnTo>
                  <a:lnTo>
                    <a:pt x="188" y="49"/>
                  </a:lnTo>
                  <a:lnTo>
                    <a:pt x="195" y="45"/>
                  </a:lnTo>
                  <a:lnTo>
                    <a:pt x="203" y="41"/>
                  </a:lnTo>
                  <a:lnTo>
                    <a:pt x="210" y="36"/>
                  </a:lnTo>
                  <a:lnTo>
                    <a:pt x="220" y="32"/>
                  </a:lnTo>
                  <a:lnTo>
                    <a:pt x="228" y="28"/>
                  </a:lnTo>
                  <a:lnTo>
                    <a:pt x="237" y="26"/>
                  </a:lnTo>
                  <a:lnTo>
                    <a:pt x="247" y="20"/>
                  </a:lnTo>
                  <a:lnTo>
                    <a:pt x="256" y="19"/>
                  </a:lnTo>
                  <a:lnTo>
                    <a:pt x="266" y="15"/>
                  </a:lnTo>
                  <a:lnTo>
                    <a:pt x="275" y="13"/>
                  </a:lnTo>
                  <a:lnTo>
                    <a:pt x="285" y="9"/>
                  </a:lnTo>
                  <a:lnTo>
                    <a:pt x="294" y="7"/>
                  </a:lnTo>
                  <a:lnTo>
                    <a:pt x="305" y="5"/>
                  </a:lnTo>
                  <a:lnTo>
                    <a:pt x="315" y="3"/>
                  </a:lnTo>
                  <a:lnTo>
                    <a:pt x="326" y="1"/>
                  </a:lnTo>
                  <a:lnTo>
                    <a:pt x="338" y="1"/>
                  </a:lnTo>
                  <a:lnTo>
                    <a:pt x="347" y="0"/>
                  </a:lnTo>
                  <a:lnTo>
                    <a:pt x="359" y="0"/>
                  </a:lnTo>
                  <a:lnTo>
                    <a:pt x="372" y="0"/>
                  </a:lnTo>
                  <a:lnTo>
                    <a:pt x="383" y="0"/>
                  </a:lnTo>
                  <a:lnTo>
                    <a:pt x="395" y="0"/>
                  </a:lnTo>
                  <a:lnTo>
                    <a:pt x="408" y="0"/>
                  </a:lnTo>
                  <a:lnTo>
                    <a:pt x="419" y="0"/>
                  </a:lnTo>
                  <a:lnTo>
                    <a:pt x="435" y="1"/>
                  </a:lnTo>
                  <a:lnTo>
                    <a:pt x="448" y="3"/>
                  </a:lnTo>
                  <a:lnTo>
                    <a:pt x="461" y="5"/>
                  </a:lnTo>
                  <a:lnTo>
                    <a:pt x="473" y="7"/>
                  </a:lnTo>
                  <a:lnTo>
                    <a:pt x="486" y="7"/>
                  </a:lnTo>
                  <a:lnTo>
                    <a:pt x="499" y="11"/>
                  </a:lnTo>
                  <a:lnTo>
                    <a:pt x="513" y="15"/>
                  </a:lnTo>
                  <a:lnTo>
                    <a:pt x="524" y="15"/>
                  </a:lnTo>
                  <a:lnTo>
                    <a:pt x="537" y="19"/>
                  </a:lnTo>
                  <a:lnTo>
                    <a:pt x="549" y="22"/>
                  </a:lnTo>
                  <a:lnTo>
                    <a:pt x="562" y="26"/>
                  </a:lnTo>
                  <a:lnTo>
                    <a:pt x="571" y="28"/>
                  </a:lnTo>
                  <a:lnTo>
                    <a:pt x="583" y="32"/>
                  </a:lnTo>
                  <a:lnTo>
                    <a:pt x="594" y="36"/>
                  </a:lnTo>
                  <a:lnTo>
                    <a:pt x="606" y="39"/>
                  </a:lnTo>
                  <a:lnTo>
                    <a:pt x="615" y="43"/>
                  </a:lnTo>
                  <a:lnTo>
                    <a:pt x="627" y="47"/>
                  </a:lnTo>
                  <a:lnTo>
                    <a:pt x="636" y="53"/>
                  </a:lnTo>
                  <a:lnTo>
                    <a:pt x="647" y="57"/>
                  </a:lnTo>
                  <a:lnTo>
                    <a:pt x="655" y="62"/>
                  </a:lnTo>
                  <a:lnTo>
                    <a:pt x="666" y="64"/>
                  </a:lnTo>
                  <a:lnTo>
                    <a:pt x="674" y="70"/>
                  </a:lnTo>
                  <a:lnTo>
                    <a:pt x="684" y="74"/>
                  </a:lnTo>
                  <a:lnTo>
                    <a:pt x="693" y="79"/>
                  </a:lnTo>
                  <a:lnTo>
                    <a:pt x="701" y="83"/>
                  </a:lnTo>
                  <a:lnTo>
                    <a:pt x="708" y="89"/>
                  </a:lnTo>
                  <a:lnTo>
                    <a:pt x="718" y="95"/>
                  </a:lnTo>
                  <a:lnTo>
                    <a:pt x="727" y="98"/>
                  </a:lnTo>
                  <a:lnTo>
                    <a:pt x="735" y="102"/>
                  </a:lnTo>
                  <a:lnTo>
                    <a:pt x="742" y="108"/>
                  </a:lnTo>
                  <a:lnTo>
                    <a:pt x="750" y="114"/>
                  </a:lnTo>
                  <a:lnTo>
                    <a:pt x="756" y="117"/>
                  </a:lnTo>
                  <a:lnTo>
                    <a:pt x="763" y="121"/>
                  </a:lnTo>
                  <a:lnTo>
                    <a:pt x="771" y="129"/>
                  </a:lnTo>
                  <a:lnTo>
                    <a:pt x="777" y="133"/>
                  </a:lnTo>
                  <a:lnTo>
                    <a:pt x="782" y="138"/>
                  </a:lnTo>
                  <a:lnTo>
                    <a:pt x="788" y="142"/>
                  </a:lnTo>
                  <a:lnTo>
                    <a:pt x="796" y="146"/>
                  </a:lnTo>
                  <a:lnTo>
                    <a:pt x="801" y="152"/>
                  </a:lnTo>
                  <a:lnTo>
                    <a:pt x="805" y="155"/>
                  </a:lnTo>
                  <a:lnTo>
                    <a:pt x="811" y="161"/>
                  </a:lnTo>
                  <a:lnTo>
                    <a:pt x="815" y="167"/>
                  </a:lnTo>
                  <a:lnTo>
                    <a:pt x="820" y="171"/>
                  </a:lnTo>
                  <a:lnTo>
                    <a:pt x="824" y="173"/>
                  </a:lnTo>
                  <a:lnTo>
                    <a:pt x="830" y="180"/>
                  </a:lnTo>
                  <a:lnTo>
                    <a:pt x="832" y="184"/>
                  </a:lnTo>
                  <a:lnTo>
                    <a:pt x="837" y="188"/>
                  </a:lnTo>
                  <a:lnTo>
                    <a:pt x="839" y="192"/>
                  </a:lnTo>
                  <a:lnTo>
                    <a:pt x="843" y="197"/>
                  </a:lnTo>
                  <a:lnTo>
                    <a:pt x="847" y="201"/>
                  </a:lnTo>
                  <a:lnTo>
                    <a:pt x="851" y="205"/>
                  </a:lnTo>
                  <a:lnTo>
                    <a:pt x="856" y="212"/>
                  </a:lnTo>
                  <a:lnTo>
                    <a:pt x="860" y="218"/>
                  </a:lnTo>
                  <a:lnTo>
                    <a:pt x="864" y="226"/>
                  </a:lnTo>
                  <a:lnTo>
                    <a:pt x="868" y="231"/>
                  </a:lnTo>
                  <a:lnTo>
                    <a:pt x="870" y="235"/>
                  </a:lnTo>
                  <a:lnTo>
                    <a:pt x="870" y="241"/>
                  </a:lnTo>
                  <a:lnTo>
                    <a:pt x="870" y="247"/>
                  </a:lnTo>
                  <a:lnTo>
                    <a:pt x="870" y="249"/>
                  </a:lnTo>
                  <a:lnTo>
                    <a:pt x="866" y="250"/>
                  </a:lnTo>
                  <a:lnTo>
                    <a:pt x="864" y="256"/>
                  </a:lnTo>
                  <a:lnTo>
                    <a:pt x="860" y="260"/>
                  </a:lnTo>
                  <a:lnTo>
                    <a:pt x="856" y="266"/>
                  </a:lnTo>
                  <a:lnTo>
                    <a:pt x="851" y="269"/>
                  </a:lnTo>
                  <a:lnTo>
                    <a:pt x="845" y="279"/>
                  </a:lnTo>
                  <a:lnTo>
                    <a:pt x="839" y="281"/>
                  </a:lnTo>
                  <a:lnTo>
                    <a:pt x="837" y="285"/>
                  </a:lnTo>
                  <a:lnTo>
                    <a:pt x="836" y="290"/>
                  </a:lnTo>
                  <a:lnTo>
                    <a:pt x="832" y="294"/>
                  </a:lnTo>
                  <a:lnTo>
                    <a:pt x="828" y="298"/>
                  </a:lnTo>
                  <a:lnTo>
                    <a:pt x="822" y="304"/>
                  </a:lnTo>
                  <a:lnTo>
                    <a:pt x="818" y="308"/>
                  </a:lnTo>
                  <a:lnTo>
                    <a:pt x="813" y="313"/>
                  </a:lnTo>
                  <a:lnTo>
                    <a:pt x="809" y="317"/>
                  </a:lnTo>
                  <a:lnTo>
                    <a:pt x="803" y="323"/>
                  </a:lnTo>
                  <a:lnTo>
                    <a:pt x="799" y="327"/>
                  </a:lnTo>
                  <a:lnTo>
                    <a:pt x="796" y="332"/>
                  </a:lnTo>
                  <a:lnTo>
                    <a:pt x="788" y="336"/>
                  </a:lnTo>
                  <a:lnTo>
                    <a:pt x="782" y="342"/>
                  </a:lnTo>
                  <a:lnTo>
                    <a:pt x="777" y="346"/>
                  </a:lnTo>
                  <a:lnTo>
                    <a:pt x="771" y="353"/>
                  </a:lnTo>
                  <a:lnTo>
                    <a:pt x="765" y="357"/>
                  </a:lnTo>
                  <a:lnTo>
                    <a:pt x="758" y="363"/>
                  </a:lnTo>
                  <a:lnTo>
                    <a:pt x="752" y="368"/>
                  </a:lnTo>
                  <a:lnTo>
                    <a:pt x="746" y="374"/>
                  </a:lnTo>
                  <a:lnTo>
                    <a:pt x="739" y="378"/>
                  </a:lnTo>
                  <a:lnTo>
                    <a:pt x="731" y="384"/>
                  </a:lnTo>
                  <a:lnTo>
                    <a:pt x="723" y="387"/>
                  </a:lnTo>
                  <a:lnTo>
                    <a:pt x="716" y="393"/>
                  </a:lnTo>
                  <a:lnTo>
                    <a:pt x="708" y="397"/>
                  </a:lnTo>
                  <a:lnTo>
                    <a:pt x="701" y="403"/>
                  </a:lnTo>
                  <a:lnTo>
                    <a:pt x="693" y="408"/>
                  </a:lnTo>
                  <a:lnTo>
                    <a:pt x="685" y="412"/>
                  </a:lnTo>
                  <a:lnTo>
                    <a:pt x="678" y="418"/>
                  </a:lnTo>
                  <a:lnTo>
                    <a:pt x="668" y="424"/>
                  </a:lnTo>
                  <a:lnTo>
                    <a:pt x="661" y="427"/>
                  </a:lnTo>
                  <a:lnTo>
                    <a:pt x="653" y="433"/>
                  </a:lnTo>
                  <a:lnTo>
                    <a:pt x="644" y="435"/>
                  </a:lnTo>
                  <a:lnTo>
                    <a:pt x="634" y="441"/>
                  </a:lnTo>
                  <a:lnTo>
                    <a:pt x="627" y="444"/>
                  </a:lnTo>
                  <a:lnTo>
                    <a:pt x="617" y="448"/>
                  </a:lnTo>
                  <a:lnTo>
                    <a:pt x="608" y="452"/>
                  </a:lnTo>
                  <a:lnTo>
                    <a:pt x="596" y="456"/>
                  </a:lnTo>
                  <a:lnTo>
                    <a:pt x="589" y="460"/>
                  </a:lnTo>
                  <a:lnTo>
                    <a:pt x="579" y="463"/>
                  </a:lnTo>
                  <a:lnTo>
                    <a:pt x="568" y="465"/>
                  </a:lnTo>
                  <a:lnTo>
                    <a:pt x="558" y="467"/>
                  </a:lnTo>
                  <a:lnTo>
                    <a:pt x="549" y="471"/>
                  </a:lnTo>
                  <a:lnTo>
                    <a:pt x="537" y="475"/>
                  </a:lnTo>
                  <a:lnTo>
                    <a:pt x="526" y="477"/>
                  </a:lnTo>
                  <a:lnTo>
                    <a:pt x="516" y="479"/>
                  </a:lnTo>
                  <a:lnTo>
                    <a:pt x="507" y="481"/>
                  </a:lnTo>
                  <a:lnTo>
                    <a:pt x="495" y="482"/>
                  </a:lnTo>
                  <a:lnTo>
                    <a:pt x="486" y="482"/>
                  </a:lnTo>
                  <a:lnTo>
                    <a:pt x="475" y="484"/>
                  </a:lnTo>
                  <a:lnTo>
                    <a:pt x="463" y="484"/>
                  </a:lnTo>
                  <a:lnTo>
                    <a:pt x="454" y="488"/>
                  </a:lnTo>
                  <a:lnTo>
                    <a:pt x="442" y="486"/>
                  </a:lnTo>
                  <a:lnTo>
                    <a:pt x="429" y="486"/>
                  </a:lnTo>
                  <a:lnTo>
                    <a:pt x="418" y="484"/>
                  </a:lnTo>
                  <a:lnTo>
                    <a:pt x="406" y="484"/>
                  </a:lnTo>
                  <a:lnTo>
                    <a:pt x="395" y="482"/>
                  </a:lnTo>
                  <a:lnTo>
                    <a:pt x="383" y="482"/>
                  </a:lnTo>
                  <a:lnTo>
                    <a:pt x="372" y="479"/>
                  </a:lnTo>
                  <a:lnTo>
                    <a:pt x="362" y="477"/>
                  </a:lnTo>
                  <a:lnTo>
                    <a:pt x="351" y="475"/>
                  </a:lnTo>
                  <a:lnTo>
                    <a:pt x="340" y="473"/>
                  </a:lnTo>
                  <a:lnTo>
                    <a:pt x="330" y="469"/>
                  </a:lnTo>
                  <a:lnTo>
                    <a:pt x="319" y="467"/>
                  </a:lnTo>
                  <a:lnTo>
                    <a:pt x="307" y="463"/>
                  </a:lnTo>
                  <a:lnTo>
                    <a:pt x="298" y="460"/>
                  </a:lnTo>
                  <a:lnTo>
                    <a:pt x="286" y="456"/>
                  </a:lnTo>
                  <a:lnTo>
                    <a:pt x="277" y="452"/>
                  </a:lnTo>
                  <a:lnTo>
                    <a:pt x="266" y="448"/>
                  </a:lnTo>
                  <a:lnTo>
                    <a:pt x="258" y="443"/>
                  </a:lnTo>
                  <a:lnTo>
                    <a:pt x="248" y="439"/>
                  </a:lnTo>
                  <a:lnTo>
                    <a:pt x="239" y="435"/>
                  </a:lnTo>
                  <a:lnTo>
                    <a:pt x="228" y="431"/>
                  </a:lnTo>
                  <a:lnTo>
                    <a:pt x="220" y="425"/>
                  </a:lnTo>
                  <a:lnTo>
                    <a:pt x="210" y="422"/>
                  </a:lnTo>
                  <a:lnTo>
                    <a:pt x="201" y="416"/>
                  </a:lnTo>
                  <a:lnTo>
                    <a:pt x="193" y="410"/>
                  </a:lnTo>
                  <a:lnTo>
                    <a:pt x="184" y="404"/>
                  </a:lnTo>
                  <a:lnTo>
                    <a:pt x="172" y="401"/>
                  </a:lnTo>
                  <a:lnTo>
                    <a:pt x="165" y="395"/>
                  </a:lnTo>
                  <a:lnTo>
                    <a:pt x="157" y="389"/>
                  </a:lnTo>
                  <a:lnTo>
                    <a:pt x="150" y="384"/>
                  </a:lnTo>
                  <a:lnTo>
                    <a:pt x="140" y="378"/>
                  </a:lnTo>
                  <a:lnTo>
                    <a:pt x="134" y="374"/>
                  </a:lnTo>
                  <a:lnTo>
                    <a:pt x="125" y="366"/>
                  </a:lnTo>
                  <a:lnTo>
                    <a:pt x="119" y="361"/>
                  </a:lnTo>
                  <a:lnTo>
                    <a:pt x="112" y="355"/>
                  </a:lnTo>
                  <a:lnTo>
                    <a:pt x="104" y="349"/>
                  </a:lnTo>
                  <a:lnTo>
                    <a:pt x="96" y="346"/>
                  </a:lnTo>
                  <a:lnTo>
                    <a:pt x="89" y="338"/>
                  </a:lnTo>
                  <a:lnTo>
                    <a:pt x="83" y="334"/>
                  </a:lnTo>
                  <a:lnTo>
                    <a:pt x="77" y="328"/>
                  </a:lnTo>
                  <a:lnTo>
                    <a:pt x="72" y="323"/>
                  </a:lnTo>
                  <a:lnTo>
                    <a:pt x="64" y="319"/>
                  </a:lnTo>
                  <a:lnTo>
                    <a:pt x="60" y="313"/>
                  </a:lnTo>
                  <a:lnTo>
                    <a:pt x="53" y="309"/>
                  </a:lnTo>
                  <a:lnTo>
                    <a:pt x="49" y="304"/>
                  </a:lnTo>
                  <a:lnTo>
                    <a:pt x="43" y="300"/>
                  </a:lnTo>
                  <a:lnTo>
                    <a:pt x="39" y="294"/>
                  </a:lnTo>
                  <a:lnTo>
                    <a:pt x="34" y="292"/>
                  </a:lnTo>
                  <a:lnTo>
                    <a:pt x="30" y="287"/>
                  </a:lnTo>
                  <a:lnTo>
                    <a:pt x="26" y="281"/>
                  </a:lnTo>
                  <a:lnTo>
                    <a:pt x="22" y="279"/>
                  </a:lnTo>
                  <a:lnTo>
                    <a:pt x="19" y="275"/>
                  </a:lnTo>
                  <a:lnTo>
                    <a:pt x="13" y="269"/>
                  </a:lnTo>
                  <a:lnTo>
                    <a:pt x="7" y="266"/>
                  </a:lnTo>
                  <a:lnTo>
                    <a:pt x="3" y="260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824038" y="5700713"/>
              <a:ext cx="696913" cy="217487"/>
            </a:xfrm>
            <a:custGeom>
              <a:avLst/>
              <a:gdLst>
                <a:gd name="T0" fmla="*/ 11 w 878"/>
                <a:gd name="T1" fmla="*/ 88 h 274"/>
                <a:gd name="T2" fmla="*/ 28 w 878"/>
                <a:gd name="T3" fmla="*/ 105 h 274"/>
                <a:gd name="T4" fmla="*/ 45 w 878"/>
                <a:gd name="T5" fmla="*/ 120 h 274"/>
                <a:gd name="T6" fmla="*/ 66 w 878"/>
                <a:gd name="T7" fmla="*/ 137 h 274"/>
                <a:gd name="T8" fmla="*/ 85 w 878"/>
                <a:gd name="T9" fmla="*/ 152 h 274"/>
                <a:gd name="T10" fmla="*/ 106 w 878"/>
                <a:gd name="T11" fmla="*/ 168 h 274"/>
                <a:gd name="T12" fmla="*/ 127 w 878"/>
                <a:gd name="T13" fmla="*/ 181 h 274"/>
                <a:gd name="T14" fmla="*/ 150 w 878"/>
                <a:gd name="T15" fmla="*/ 192 h 274"/>
                <a:gd name="T16" fmla="*/ 171 w 878"/>
                <a:gd name="T17" fmla="*/ 206 h 274"/>
                <a:gd name="T18" fmla="*/ 195 w 878"/>
                <a:gd name="T19" fmla="*/ 217 h 274"/>
                <a:gd name="T20" fmla="*/ 216 w 878"/>
                <a:gd name="T21" fmla="*/ 226 h 274"/>
                <a:gd name="T22" fmla="*/ 239 w 878"/>
                <a:gd name="T23" fmla="*/ 236 h 274"/>
                <a:gd name="T24" fmla="*/ 262 w 878"/>
                <a:gd name="T25" fmla="*/ 244 h 274"/>
                <a:gd name="T26" fmla="*/ 283 w 878"/>
                <a:gd name="T27" fmla="*/ 251 h 274"/>
                <a:gd name="T28" fmla="*/ 304 w 878"/>
                <a:gd name="T29" fmla="*/ 257 h 274"/>
                <a:gd name="T30" fmla="*/ 323 w 878"/>
                <a:gd name="T31" fmla="*/ 263 h 274"/>
                <a:gd name="T32" fmla="*/ 359 w 878"/>
                <a:gd name="T33" fmla="*/ 270 h 274"/>
                <a:gd name="T34" fmla="*/ 401 w 878"/>
                <a:gd name="T35" fmla="*/ 274 h 274"/>
                <a:gd name="T36" fmla="*/ 441 w 878"/>
                <a:gd name="T37" fmla="*/ 274 h 274"/>
                <a:gd name="T38" fmla="*/ 479 w 878"/>
                <a:gd name="T39" fmla="*/ 272 h 274"/>
                <a:gd name="T40" fmla="*/ 513 w 878"/>
                <a:gd name="T41" fmla="*/ 268 h 274"/>
                <a:gd name="T42" fmla="*/ 551 w 878"/>
                <a:gd name="T43" fmla="*/ 259 h 274"/>
                <a:gd name="T44" fmla="*/ 583 w 878"/>
                <a:gd name="T45" fmla="*/ 251 h 274"/>
                <a:gd name="T46" fmla="*/ 613 w 878"/>
                <a:gd name="T47" fmla="*/ 242 h 274"/>
                <a:gd name="T48" fmla="*/ 642 w 878"/>
                <a:gd name="T49" fmla="*/ 230 h 274"/>
                <a:gd name="T50" fmla="*/ 667 w 878"/>
                <a:gd name="T51" fmla="*/ 219 h 274"/>
                <a:gd name="T52" fmla="*/ 691 w 878"/>
                <a:gd name="T53" fmla="*/ 206 h 274"/>
                <a:gd name="T54" fmla="*/ 712 w 878"/>
                <a:gd name="T55" fmla="*/ 194 h 274"/>
                <a:gd name="T56" fmla="*/ 735 w 878"/>
                <a:gd name="T57" fmla="*/ 183 h 274"/>
                <a:gd name="T58" fmla="*/ 762 w 878"/>
                <a:gd name="T59" fmla="*/ 166 h 274"/>
                <a:gd name="T60" fmla="*/ 784 w 878"/>
                <a:gd name="T61" fmla="*/ 150 h 274"/>
                <a:gd name="T62" fmla="*/ 807 w 878"/>
                <a:gd name="T63" fmla="*/ 133 h 274"/>
                <a:gd name="T64" fmla="*/ 826 w 878"/>
                <a:gd name="T65" fmla="*/ 116 h 274"/>
                <a:gd name="T66" fmla="*/ 847 w 878"/>
                <a:gd name="T67" fmla="*/ 97 h 274"/>
                <a:gd name="T68" fmla="*/ 868 w 878"/>
                <a:gd name="T69" fmla="*/ 72 h 274"/>
                <a:gd name="T70" fmla="*/ 813 w 878"/>
                <a:gd name="T71" fmla="*/ 0 h 274"/>
                <a:gd name="T72" fmla="*/ 800 w 878"/>
                <a:gd name="T73" fmla="*/ 15 h 274"/>
                <a:gd name="T74" fmla="*/ 777 w 878"/>
                <a:gd name="T75" fmla="*/ 38 h 274"/>
                <a:gd name="T76" fmla="*/ 752 w 878"/>
                <a:gd name="T77" fmla="*/ 59 h 274"/>
                <a:gd name="T78" fmla="*/ 733 w 878"/>
                <a:gd name="T79" fmla="*/ 74 h 274"/>
                <a:gd name="T80" fmla="*/ 710 w 878"/>
                <a:gd name="T81" fmla="*/ 91 h 274"/>
                <a:gd name="T82" fmla="*/ 686 w 878"/>
                <a:gd name="T83" fmla="*/ 109 h 274"/>
                <a:gd name="T84" fmla="*/ 657 w 878"/>
                <a:gd name="T85" fmla="*/ 122 h 274"/>
                <a:gd name="T86" fmla="*/ 627 w 878"/>
                <a:gd name="T87" fmla="*/ 137 h 274"/>
                <a:gd name="T88" fmla="*/ 593 w 878"/>
                <a:gd name="T89" fmla="*/ 150 h 274"/>
                <a:gd name="T90" fmla="*/ 558 w 878"/>
                <a:gd name="T91" fmla="*/ 160 h 274"/>
                <a:gd name="T92" fmla="*/ 518 w 878"/>
                <a:gd name="T93" fmla="*/ 169 h 274"/>
                <a:gd name="T94" fmla="*/ 479 w 878"/>
                <a:gd name="T95" fmla="*/ 175 h 274"/>
                <a:gd name="T96" fmla="*/ 435 w 878"/>
                <a:gd name="T97" fmla="*/ 177 h 274"/>
                <a:gd name="T98" fmla="*/ 391 w 878"/>
                <a:gd name="T99" fmla="*/ 175 h 274"/>
                <a:gd name="T100" fmla="*/ 351 w 878"/>
                <a:gd name="T101" fmla="*/ 171 h 274"/>
                <a:gd name="T102" fmla="*/ 315 w 878"/>
                <a:gd name="T103" fmla="*/ 164 h 274"/>
                <a:gd name="T104" fmla="*/ 279 w 878"/>
                <a:gd name="T105" fmla="*/ 152 h 274"/>
                <a:gd name="T106" fmla="*/ 247 w 878"/>
                <a:gd name="T107" fmla="*/ 139 h 274"/>
                <a:gd name="T108" fmla="*/ 216 w 878"/>
                <a:gd name="T109" fmla="*/ 128 h 274"/>
                <a:gd name="T110" fmla="*/ 188 w 878"/>
                <a:gd name="T111" fmla="*/ 112 h 274"/>
                <a:gd name="T112" fmla="*/ 163 w 878"/>
                <a:gd name="T113" fmla="*/ 99 h 274"/>
                <a:gd name="T114" fmla="*/ 140 w 878"/>
                <a:gd name="T115" fmla="*/ 82 h 274"/>
                <a:gd name="T116" fmla="*/ 119 w 878"/>
                <a:gd name="T117" fmla="*/ 69 h 274"/>
                <a:gd name="T118" fmla="*/ 99 w 878"/>
                <a:gd name="T119" fmla="*/ 50 h 274"/>
                <a:gd name="T120" fmla="*/ 78 w 878"/>
                <a:gd name="T121" fmla="*/ 33 h 274"/>
                <a:gd name="T122" fmla="*/ 0 w 878"/>
                <a:gd name="T123" fmla="*/ 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274">
                  <a:moveTo>
                    <a:pt x="0" y="74"/>
                  </a:moveTo>
                  <a:lnTo>
                    <a:pt x="4" y="78"/>
                  </a:lnTo>
                  <a:lnTo>
                    <a:pt x="7" y="84"/>
                  </a:lnTo>
                  <a:lnTo>
                    <a:pt x="11" y="88"/>
                  </a:lnTo>
                  <a:lnTo>
                    <a:pt x="15" y="91"/>
                  </a:lnTo>
                  <a:lnTo>
                    <a:pt x="19" y="95"/>
                  </a:lnTo>
                  <a:lnTo>
                    <a:pt x="23" y="101"/>
                  </a:lnTo>
                  <a:lnTo>
                    <a:pt x="28" y="105"/>
                  </a:lnTo>
                  <a:lnTo>
                    <a:pt x="32" y="109"/>
                  </a:lnTo>
                  <a:lnTo>
                    <a:pt x="38" y="112"/>
                  </a:lnTo>
                  <a:lnTo>
                    <a:pt x="42" y="116"/>
                  </a:lnTo>
                  <a:lnTo>
                    <a:pt x="45" y="120"/>
                  </a:lnTo>
                  <a:lnTo>
                    <a:pt x="51" y="126"/>
                  </a:lnTo>
                  <a:lnTo>
                    <a:pt x="55" y="129"/>
                  </a:lnTo>
                  <a:lnTo>
                    <a:pt x="61" y="133"/>
                  </a:lnTo>
                  <a:lnTo>
                    <a:pt x="66" y="137"/>
                  </a:lnTo>
                  <a:lnTo>
                    <a:pt x="72" y="141"/>
                  </a:lnTo>
                  <a:lnTo>
                    <a:pt x="76" y="145"/>
                  </a:lnTo>
                  <a:lnTo>
                    <a:pt x="80" y="150"/>
                  </a:lnTo>
                  <a:lnTo>
                    <a:pt x="85" y="152"/>
                  </a:lnTo>
                  <a:lnTo>
                    <a:pt x="91" y="158"/>
                  </a:lnTo>
                  <a:lnTo>
                    <a:pt x="95" y="160"/>
                  </a:lnTo>
                  <a:lnTo>
                    <a:pt x="100" y="164"/>
                  </a:lnTo>
                  <a:lnTo>
                    <a:pt x="106" y="168"/>
                  </a:lnTo>
                  <a:lnTo>
                    <a:pt x="112" y="171"/>
                  </a:lnTo>
                  <a:lnTo>
                    <a:pt x="116" y="173"/>
                  </a:lnTo>
                  <a:lnTo>
                    <a:pt x="123" y="177"/>
                  </a:lnTo>
                  <a:lnTo>
                    <a:pt x="127" y="181"/>
                  </a:lnTo>
                  <a:lnTo>
                    <a:pt x="135" y="185"/>
                  </a:lnTo>
                  <a:lnTo>
                    <a:pt x="140" y="188"/>
                  </a:lnTo>
                  <a:lnTo>
                    <a:pt x="144" y="190"/>
                  </a:lnTo>
                  <a:lnTo>
                    <a:pt x="150" y="192"/>
                  </a:lnTo>
                  <a:lnTo>
                    <a:pt x="157" y="198"/>
                  </a:lnTo>
                  <a:lnTo>
                    <a:pt x="161" y="200"/>
                  </a:lnTo>
                  <a:lnTo>
                    <a:pt x="167" y="202"/>
                  </a:lnTo>
                  <a:lnTo>
                    <a:pt x="171" y="206"/>
                  </a:lnTo>
                  <a:lnTo>
                    <a:pt x="176" y="209"/>
                  </a:lnTo>
                  <a:lnTo>
                    <a:pt x="184" y="211"/>
                  </a:lnTo>
                  <a:lnTo>
                    <a:pt x="190" y="213"/>
                  </a:lnTo>
                  <a:lnTo>
                    <a:pt x="195" y="217"/>
                  </a:lnTo>
                  <a:lnTo>
                    <a:pt x="201" y="221"/>
                  </a:lnTo>
                  <a:lnTo>
                    <a:pt x="205" y="223"/>
                  </a:lnTo>
                  <a:lnTo>
                    <a:pt x="213" y="225"/>
                  </a:lnTo>
                  <a:lnTo>
                    <a:pt x="216" y="226"/>
                  </a:lnTo>
                  <a:lnTo>
                    <a:pt x="224" y="228"/>
                  </a:lnTo>
                  <a:lnTo>
                    <a:pt x="228" y="232"/>
                  </a:lnTo>
                  <a:lnTo>
                    <a:pt x="233" y="234"/>
                  </a:lnTo>
                  <a:lnTo>
                    <a:pt x="239" y="236"/>
                  </a:lnTo>
                  <a:lnTo>
                    <a:pt x="247" y="240"/>
                  </a:lnTo>
                  <a:lnTo>
                    <a:pt x="251" y="240"/>
                  </a:lnTo>
                  <a:lnTo>
                    <a:pt x="256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1" y="247"/>
                  </a:lnTo>
                  <a:lnTo>
                    <a:pt x="277" y="249"/>
                  </a:lnTo>
                  <a:lnTo>
                    <a:pt x="283" y="251"/>
                  </a:lnTo>
                  <a:lnTo>
                    <a:pt x="289" y="253"/>
                  </a:lnTo>
                  <a:lnTo>
                    <a:pt x="292" y="253"/>
                  </a:lnTo>
                  <a:lnTo>
                    <a:pt x="298" y="255"/>
                  </a:lnTo>
                  <a:lnTo>
                    <a:pt x="304" y="257"/>
                  </a:lnTo>
                  <a:lnTo>
                    <a:pt x="309" y="259"/>
                  </a:lnTo>
                  <a:lnTo>
                    <a:pt x="313" y="259"/>
                  </a:lnTo>
                  <a:lnTo>
                    <a:pt x="319" y="261"/>
                  </a:lnTo>
                  <a:lnTo>
                    <a:pt x="323" y="263"/>
                  </a:lnTo>
                  <a:lnTo>
                    <a:pt x="328" y="264"/>
                  </a:lnTo>
                  <a:lnTo>
                    <a:pt x="338" y="264"/>
                  </a:lnTo>
                  <a:lnTo>
                    <a:pt x="349" y="268"/>
                  </a:lnTo>
                  <a:lnTo>
                    <a:pt x="359" y="270"/>
                  </a:lnTo>
                  <a:lnTo>
                    <a:pt x="370" y="270"/>
                  </a:lnTo>
                  <a:lnTo>
                    <a:pt x="380" y="272"/>
                  </a:lnTo>
                  <a:lnTo>
                    <a:pt x="391" y="272"/>
                  </a:lnTo>
                  <a:lnTo>
                    <a:pt x="401" y="274"/>
                  </a:lnTo>
                  <a:lnTo>
                    <a:pt x="410" y="274"/>
                  </a:lnTo>
                  <a:lnTo>
                    <a:pt x="422" y="274"/>
                  </a:lnTo>
                  <a:lnTo>
                    <a:pt x="431" y="274"/>
                  </a:lnTo>
                  <a:lnTo>
                    <a:pt x="441" y="274"/>
                  </a:lnTo>
                  <a:lnTo>
                    <a:pt x="450" y="274"/>
                  </a:lnTo>
                  <a:lnTo>
                    <a:pt x="460" y="274"/>
                  </a:lnTo>
                  <a:lnTo>
                    <a:pt x="469" y="272"/>
                  </a:lnTo>
                  <a:lnTo>
                    <a:pt x="479" y="272"/>
                  </a:lnTo>
                  <a:lnTo>
                    <a:pt x="490" y="272"/>
                  </a:lnTo>
                  <a:lnTo>
                    <a:pt x="498" y="270"/>
                  </a:lnTo>
                  <a:lnTo>
                    <a:pt x="505" y="268"/>
                  </a:lnTo>
                  <a:lnTo>
                    <a:pt x="513" y="268"/>
                  </a:lnTo>
                  <a:lnTo>
                    <a:pt x="524" y="264"/>
                  </a:lnTo>
                  <a:lnTo>
                    <a:pt x="532" y="263"/>
                  </a:lnTo>
                  <a:lnTo>
                    <a:pt x="541" y="261"/>
                  </a:lnTo>
                  <a:lnTo>
                    <a:pt x="551" y="259"/>
                  </a:lnTo>
                  <a:lnTo>
                    <a:pt x="558" y="257"/>
                  </a:lnTo>
                  <a:lnTo>
                    <a:pt x="566" y="255"/>
                  </a:lnTo>
                  <a:lnTo>
                    <a:pt x="574" y="253"/>
                  </a:lnTo>
                  <a:lnTo>
                    <a:pt x="583" y="251"/>
                  </a:lnTo>
                  <a:lnTo>
                    <a:pt x="591" y="247"/>
                  </a:lnTo>
                  <a:lnTo>
                    <a:pt x="598" y="247"/>
                  </a:lnTo>
                  <a:lnTo>
                    <a:pt x="606" y="244"/>
                  </a:lnTo>
                  <a:lnTo>
                    <a:pt x="613" y="242"/>
                  </a:lnTo>
                  <a:lnTo>
                    <a:pt x="621" y="240"/>
                  </a:lnTo>
                  <a:lnTo>
                    <a:pt x="629" y="236"/>
                  </a:lnTo>
                  <a:lnTo>
                    <a:pt x="634" y="234"/>
                  </a:lnTo>
                  <a:lnTo>
                    <a:pt x="642" y="230"/>
                  </a:lnTo>
                  <a:lnTo>
                    <a:pt x="650" y="226"/>
                  </a:lnTo>
                  <a:lnTo>
                    <a:pt x="655" y="225"/>
                  </a:lnTo>
                  <a:lnTo>
                    <a:pt x="661" y="221"/>
                  </a:lnTo>
                  <a:lnTo>
                    <a:pt x="667" y="219"/>
                  </a:lnTo>
                  <a:lnTo>
                    <a:pt x="676" y="215"/>
                  </a:lnTo>
                  <a:lnTo>
                    <a:pt x="680" y="213"/>
                  </a:lnTo>
                  <a:lnTo>
                    <a:pt x="688" y="209"/>
                  </a:lnTo>
                  <a:lnTo>
                    <a:pt x="691" y="206"/>
                  </a:lnTo>
                  <a:lnTo>
                    <a:pt x="699" y="204"/>
                  </a:lnTo>
                  <a:lnTo>
                    <a:pt x="703" y="200"/>
                  </a:lnTo>
                  <a:lnTo>
                    <a:pt x="708" y="198"/>
                  </a:lnTo>
                  <a:lnTo>
                    <a:pt x="712" y="194"/>
                  </a:lnTo>
                  <a:lnTo>
                    <a:pt x="720" y="192"/>
                  </a:lnTo>
                  <a:lnTo>
                    <a:pt x="724" y="188"/>
                  </a:lnTo>
                  <a:lnTo>
                    <a:pt x="731" y="185"/>
                  </a:lnTo>
                  <a:lnTo>
                    <a:pt x="735" y="183"/>
                  </a:lnTo>
                  <a:lnTo>
                    <a:pt x="739" y="181"/>
                  </a:lnTo>
                  <a:lnTo>
                    <a:pt x="746" y="175"/>
                  </a:lnTo>
                  <a:lnTo>
                    <a:pt x="754" y="171"/>
                  </a:lnTo>
                  <a:lnTo>
                    <a:pt x="762" y="166"/>
                  </a:lnTo>
                  <a:lnTo>
                    <a:pt x="769" y="162"/>
                  </a:lnTo>
                  <a:lnTo>
                    <a:pt x="775" y="158"/>
                  </a:lnTo>
                  <a:lnTo>
                    <a:pt x="779" y="156"/>
                  </a:lnTo>
                  <a:lnTo>
                    <a:pt x="784" y="150"/>
                  </a:lnTo>
                  <a:lnTo>
                    <a:pt x="792" y="147"/>
                  </a:lnTo>
                  <a:lnTo>
                    <a:pt x="798" y="141"/>
                  </a:lnTo>
                  <a:lnTo>
                    <a:pt x="803" y="137"/>
                  </a:lnTo>
                  <a:lnTo>
                    <a:pt x="807" y="133"/>
                  </a:lnTo>
                  <a:lnTo>
                    <a:pt x="813" y="128"/>
                  </a:lnTo>
                  <a:lnTo>
                    <a:pt x="817" y="126"/>
                  </a:lnTo>
                  <a:lnTo>
                    <a:pt x="822" y="120"/>
                  </a:lnTo>
                  <a:lnTo>
                    <a:pt x="826" y="116"/>
                  </a:lnTo>
                  <a:lnTo>
                    <a:pt x="832" y="112"/>
                  </a:lnTo>
                  <a:lnTo>
                    <a:pt x="836" y="109"/>
                  </a:lnTo>
                  <a:lnTo>
                    <a:pt x="840" y="105"/>
                  </a:lnTo>
                  <a:lnTo>
                    <a:pt x="847" y="97"/>
                  </a:lnTo>
                  <a:lnTo>
                    <a:pt x="855" y="91"/>
                  </a:lnTo>
                  <a:lnTo>
                    <a:pt x="859" y="84"/>
                  </a:lnTo>
                  <a:lnTo>
                    <a:pt x="864" y="78"/>
                  </a:lnTo>
                  <a:lnTo>
                    <a:pt x="868" y="72"/>
                  </a:lnTo>
                  <a:lnTo>
                    <a:pt x="874" y="71"/>
                  </a:lnTo>
                  <a:lnTo>
                    <a:pt x="876" y="63"/>
                  </a:lnTo>
                  <a:lnTo>
                    <a:pt x="878" y="61"/>
                  </a:lnTo>
                  <a:lnTo>
                    <a:pt x="813" y="0"/>
                  </a:lnTo>
                  <a:lnTo>
                    <a:pt x="809" y="2"/>
                  </a:lnTo>
                  <a:lnTo>
                    <a:pt x="807" y="6"/>
                  </a:lnTo>
                  <a:lnTo>
                    <a:pt x="802" y="10"/>
                  </a:lnTo>
                  <a:lnTo>
                    <a:pt x="800" y="15"/>
                  </a:lnTo>
                  <a:lnTo>
                    <a:pt x="794" y="19"/>
                  </a:lnTo>
                  <a:lnTo>
                    <a:pt x="788" y="27"/>
                  </a:lnTo>
                  <a:lnTo>
                    <a:pt x="781" y="31"/>
                  </a:lnTo>
                  <a:lnTo>
                    <a:pt x="777" y="38"/>
                  </a:lnTo>
                  <a:lnTo>
                    <a:pt x="769" y="46"/>
                  </a:lnTo>
                  <a:lnTo>
                    <a:pt x="762" y="53"/>
                  </a:lnTo>
                  <a:lnTo>
                    <a:pt x="758" y="55"/>
                  </a:lnTo>
                  <a:lnTo>
                    <a:pt x="752" y="59"/>
                  </a:lnTo>
                  <a:lnTo>
                    <a:pt x="746" y="63"/>
                  </a:lnTo>
                  <a:lnTo>
                    <a:pt x="743" y="67"/>
                  </a:lnTo>
                  <a:lnTo>
                    <a:pt x="737" y="71"/>
                  </a:lnTo>
                  <a:lnTo>
                    <a:pt x="733" y="74"/>
                  </a:lnTo>
                  <a:lnTo>
                    <a:pt x="727" y="78"/>
                  </a:lnTo>
                  <a:lnTo>
                    <a:pt x="722" y="84"/>
                  </a:lnTo>
                  <a:lnTo>
                    <a:pt x="716" y="88"/>
                  </a:lnTo>
                  <a:lnTo>
                    <a:pt x="710" y="91"/>
                  </a:lnTo>
                  <a:lnTo>
                    <a:pt x="705" y="95"/>
                  </a:lnTo>
                  <a:lnTo>
                    <a:pt x="697" y="101"/>
                  </a:lnTo>
                  <a:lnTo>
                    <a:pt x="691" y="103"/>
                  </a:lnTo>
                  <a:lnTo>
                    <a:pt x="686" y="109"/>
                  </a:lnTo>
                  <a:lnTo>
                    <a:pt x="678" y="110"/>
                  </a:lnTo>
                  <a:lnTo>
                    <a:pt x="672" y="116"/>
                  </a:lnTo>
                  <a:lnTo>
                    <a:pt x="665" y="120"/>
                  </a:lnTo>
                  <a:lnTo>
                    <a:pt x="657" y="122"/>
                  </a:lnTo>
                  <a:lnTo>
                    <a:pt x="650" y="128"/>
                  </a:lnTo>
                  <a:lnTo>
                    <a:pt x="642" y="129"/>
                  </a:lnTo>
                  <a:lnTo>
                    <a:pt x="634" y="133"/>
                  </a:lnTo>
                  <a:lnTo>
                    <a:pt x="627" y="137"/>
                  </a:lnTo>
                  <a:lnTo>
                    <a:pt x="619" y="141"/>
                  </a:lnTo>
                  <a:lnTo>
                    <a:pt x="612" y="145"/>
                  </a:lnTo>
                  <a:lnTo>
                    <a:pt x="600" y="147"/>
                  </a:lnTo>
                  <a:lnTo>
                    <a:pt x="593" y="150"/>
                  </a:lnTo>
                  <a:lnTo>
                    <a:pt x="585" y="154"/>
                  </a:lnTo>
                  <a:lnTo>
                    <a:pt x="577" y="158"/>
                  </a:lnTo>
                  <a:lnTo>
                    <a:pt x="566" y="158"/>
                  </a:lnTo>
                  <a:lnTo>
                    <a:pt x="558" y="160"/>
                  </a:lnTo>
                  <a:lnTo>
                    <a:pt x="549" y="164"/>
                  </a:lnTo>
                  <a:lnTo>
                    <a:pt x="537" y="166"/>
                  </a:lnTo>
                  <a:lnTo>
                    <a:pt x="528" y="168"/>
                  </a:lnTo>
                  <a:lnTo>
                    <a:pt x="518" y="169"/>
                  </a:lnTo>
                  <a:lnTo>
                    <a:pt x="509" y="171"/>
                  </a:lnTo>
                  <a:lnTo>
                    <a:pt x="499" y="173"/>
                  </a:lnTo>
                  <a:lnTo>
                    <a:pt x="488" y="173"/>
                  </a:lnTo>
                  <a:lnTo>
                    <a:pt x="479" y="175"/>
                  </a:lnTo>
                  <a:lnTo>
                    <a:pt x="467" y="175"/>
                  </a:lnTo>
                  <a:lnTo>
                    <a:pt x="458" y="177"/>
                  </a:lnTo>
                  <a:lnTo>
                    <a:pt x="446" y="177"/>
                  </a:lnTo>
                  <a:lnTo>
                    <a:pt x="435" y="177"/>
                  </a:lnTo>
                  <a:lnTo>
                    <a:pt x="423" y="177"/>
                  </a:lnTo>
                  <a:lnTo>
                    <a:pt x="414" y="177"/>
                  </a:lnTo>
                  <a:lnTo>
                    <a:pt x="403" y="175"/>
                  </a:lnTo>
                  <a:lnTo>
                    <a:pt x="391" y="175"/>
                  </a:lnTo>
                  <a:lnTo>
                    <a:pt x="382" y="173"/>
                  </a:lnTo>
                  <a:lnTo>
                    <a:pt x="372" y="173"/>
                  </a:lnTo>
                  <a:lnTo>
                    <a:pt x="363" y="171"/>
                  </a:lnTo>
                  <a:lnTo>
                    <a:pt x="351" y="171"/>
                  </a:lnTo>
                  <a:lnTo>
                    <a:pt x="344" y="168"/>
                  </a:lnTo>
                  <a:lnTo>
                    <a:pt x="334" y="168"/>
                  </a:lnTo>
                  <a:lnTo>
                    <a:pt x="325" y="166"/>
                  </a:lnTo>
                  <a:lnTo>
                    <a:pt x="315" y="164"/>
                  </a:lnTo>
                  <a:lnTo>
                    <a:pt x="308" y="160"/>
                  </a:lnTo>
                  <a:lnTo>
                    <a:pt x="298" y="158"/>
                  </a:lnTo>
                  <a:lnTo>
                    <a:pt x="289" y="156"/>
                  </a:lnTo>
                  <a:lnTo>
                    <a:pt x="279" y="152"/>
                  </a:lnTo>
                  <a:lnTo>
                    <a:pt x="270" y="150"/>
                  </a:lnTo>
                  <a:lnTo>
                    <a:pt x="264" y="147"/>
                  </a:lnTo>
                  <a:lnTo>
                    <a:pt x="254" y="143"/>
                  </a:lnTo>
                  <a:lnTo>
                    <a:pt x="247" y="139"/>
                  </a:lnTo>
                  <a:lnTo>
                    <a:pt x="239" y="137"/>
                  </a:lnTo>
                  <a:lnTo>
                    <a:pt x="232" y="133"/>
                  </a:lnTo>
                  <a:lnTo>
                    <a:pt x="224" y="129"/>
                  </a:lnTo>
                  <a:lnTo>
                    <a:pt x="216" y="128"/>
                  </a:lnTo>
                  <a:lnTo>
                    <a:pt x="209" y="122"/>
                  </a:lnTo>
                  <a:lnTo>
                    <a:pt x="201" y="120"/>
                  </a:lnTo>
                  <a:lnTo>
                    <a:pt x="195" y="116"/>
                  </a:lnTo>
                  <a:lnTo>
                    <a:pt x="188" y="112"/>
                  </a:lnTo>
                  <a:lnTo>
                    <a:pt x="180" y="109"/>
                  </a:lnTo>
                  <a:lnTo>
                    <a:pt x="176" y="105"/>
                  </a:lnTo>
                  <a:lnTo>
                    <a:pt x="169" y="101"/>
                  </a:lnTo>
                  <a:lnTo>
                    <a:pt x="163" y="99"/>
                  </a:lnTo>
                  <a:lnTo>
                    <a:pt x="157" y="93"/>
                  </a:lnTo>
                  <a:lnTo>
                    <a:pt x="150" y="91"/>
                  </a:lnTo>
                  <a:lnTo>
                    <a:pt x="144" y="86"/>
                  </a:lnTo>
                  <a:lnTo>
                    <a:pt x="140" y="82"/>
                  </a:lnTo>
                  <a:lnTo>
                    <a:pt x="135" y="78"/>
                  </a:lnTo>
                  <a:lnTo>
                    <a:pt x="131" y="74"/>
                  </a:lnTo>
                  <a:lnTo>
                    <a:pt x="125" y="71"/>
                  </a:lnTo>
                  <a:lnTo>
                    <a:pt x="119" y="69"/>
                  </a:lnTo>
                  <a:lnTo>
                    <a:pt x="116" y="63"/>
                  </a:lnTo>
                  <a:lnTo>
                    <a:pt x="112" y="61"/>
                  </a:lnTo>
                  <a:lnTo>
                    <a:pt x="104" y="55"/>
                  </a:lnTo>
                  <a:lnTo>
                    <a:pt x="99" y="50"/>
                  </a:lnTo>
                  <a:lnTo>
                    <a:pt x="91" y="46"/>
                  </a:lnTo>
                  <a:lnTo>
                    <a:pt x="85" y="40"/>
                  </a:lnTo>
                  <a:lnTo>
                    <a:pt x="81" y="36"/>
                  </a:lnTo>
                  <a:lnTo>
                    <a:pt x="78" y="33"/>
                  </a:lnTo>
                  <a:lnTo>
                    <a:pt x="74" y="29"/>
                  </a:lnTo>
                  <a:lnTo>
                    <a:pt x="72" y="2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830388" y="5367338"/>
              <a:ext cx="96838" cy="106362"/>
            </a:xfrm>
            <a:custGeom>
              <a:avLst/>
              <a:gdLst>
                <a:gd name="T0" fmla="*/ 124 w 124"/>
                <a:gd name="T1" fmla="*/ 135 h 135"/>
                <a:gd name="T2" fmla="*/ 118 w 124"/>
                <a:gd name="T3" fmla="*/ 129 h 135"/>
                <a:gd name="T4" fmla="*/ 111 w 124"/>
                <a:gd name="T5" fmla="*/ 122 h 135"/>
                <a:gd name="T6" fmla="*/ 105 w 124"/>
                <a:gd name="T7" fmla="*/ 118 h 135"/>
                <a:gd name="T8" fmla="*/ 101 w 124"/>
                <a:gd name="T9" fmla="*/ 114 h 135"/>
                <a:gd name="T10" fmla="*/ 97 w 124"/>
                <a:gd name="T11" fmla="*/ 112 h 135"/>
                <a:gd name="T12" fmla="*/ 93 w 124"/>
                <a:gd name="T13" fmla="*/ 110 h 135"/>
                <a:gd name="T14" fmla="*/ 88 w 124"/>
                <a:gd name="T15" fmla="*/ 106 h 135"/>
                <a:gd name="T16" fmla="*/ 82 w 124"/>
                <a:gd name="T17" fmla="*/ 103 h 135"/>
                <a:gd name="T18" fmla="*/ 76 w 124"/>
                <a:gd name="T19" fmla="*/ 99 h 135"/>
                <a:gd name="T20" fmla="*/ 73 w 124"/>
                <a:gd name="T21" fmla="*/ 97 h 135"/>
                <a:gd name="T22" fmla="*/ 69 w 124"/>
                <a:gd name="T23" fmla="*/ 93 h 135"/>
                <a:gd name="T24" fmla="*/ 61 w 124"/>
                <a:gd name="T25" fmla="*/ 91 h 135"/>
                <a:gd name="T26" fmla="*/ 57 w 124"/>
                <a:gd name="T27" fmla="*/ 89 h 135"/>
                <a:gd name="T28" fmla="*/ 50 w 124"/>
                <a:gd name="T29" fmla="*/ 87 h 135"/>
                <a:gd name="T30" fmla="*/ 46 w 124"/>
                <a:gd name="T31" fmla="*/ 84 h 135"/>
                <a:gd name="T32" fmla="*/ 40 w 124"/>
                <a:gd name="T33" fmla="*/ 80 h 135"/>
                <a:gd name="T34" fmla="*/ 35 w 124"/>
                <a:gd name="T35" fmla="*/ 76 h 135"/>
                <a:gd name="T36" fmla="*/ 31 w 124"/>
                <a:gd name="T37" fmla="*/ 74 h 135"/>
                <a:gd name="T38" fmla="*/ 27 w 124"/>
                <a:gd name="T39" fmla="*/ 72 h 135"/>
                <a:gd name="T40" fmla="*/ 21 w 124"/>
                <a:gd name="T41" fmla="*/ 70 h 135"/>
                <a:gd name="T42" fmla="*/ 17 w 124"/>
                <a:gd name="T43" fmla="*/ 68 h 135"/>
                <a:gd name="T44" fmla="*/ 16 w 124"/>
                <a:gd name="T45" fmla="*/ 68 h 135"/>
                <a:gd name="T46" fmla="*/ 8 w 124"/>
                <a:gd name="T47" fmla="*/ 67 h 135"/>
                <a:gd name="T48" fmla="*/ 2 w 124"/>
                <a:gd name="T49" fmla="*/ 63 h 135"/>
                <a:gd name="T50" fmla="*/ 0 w 124"/>
                <a:gd name="T51" fmla="*/ 63 h 135"/>
                <a:gd name="T52" fmla="*/ 0 w 124"/>
                <a:gd name="T53" fmla="*/ 63 h 135"/>
                <a:gd name="T54" fmla="*/ 111 w 124"/>
                <a:gd name="T55" fmla="*/ 0 h 135"/>
                <a:gd name="T56" fmla="*/ 124 w 124"/>
                <a:gd name="T57" fmla="*/ 135 h 135"/>
                <a:gd name="T58" fmla="*/ 124 w 124"/>
                <a:gd name="T5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5">
                  <a:moveTo>
                    <a:pt x="124" y="135"/>
                  </a:moveTo>
                  <a:lnTo>
                    <a:pt x="118" y="129"/>
                  </a:lnTo>
                  <a:lnTo>
                    <a:pt x="111" y="122"/>
                  </a:lnTo>
                  <a:lnTo>
                    <a:pt x="105" y="118"/>
                  </a:lnTo>
                  <a:lnTo>
                    <a:pt x="101" y="114"/>
                  </a:lnTo>
                  <a:lnTo>
                    <a:pt x="97" y="112"/>
                  </a:lnTo>
                  <a:lnTo>
                    <a:pt x="93" y="110"/>
                  </a:lnTo>
                  <a:lnTo>
                    <a:pt x="88" y="106"/>
                  </a:lnTo>
                  <a:lnTo>
                    <a:pt x="82" y="103"/>
                  </a:lnTo>
                  <a:lnTo>
                    <a:pt x="76" y="99"/>
                  </a:lnTo>
                  <a:lnTo>
                    <a:pt x="73" y="97"/>
                  </a:lnTo>
                  <a:lnTo>
                    <a:pt x="69" y="93"/>
                  </a:lnTo>
                  <a:lnTo>
                    <a:pt x="61" y="91"/>
                  </a:lnTo>
                  <a:lnTo>
                    <a:pt x="57" y="89"/>
                  </a:lnTo>
                  <a:lnTo>
                    <a:pt x="50" y="87"/>
                  </a:lnTo>
                  <a:lnTo>
                    <a:pt x="46" y="84"/>
                  </a:lnTo>
                  <a:lnTo>
                    <a:pt x="40" y="80"/>
                  </a:lnTo>
                  <a:lnTo>
                    <a:pt x="35" y="76"/>
                  </a:lnTo>
                  <a:lnTo>
                    <a:pt x="31" y="74"/>
                  </a:lnTo>
                  <a:lnTo>
                    <a:pt x="27" y="72"/>
                  </a:lnTo>
                  <a:lnTo>
                    <a:pt x="21" y="70"/>
                  </a:lnTo>
                  <a:lnTo>
                    <a:pt x="17" y="68"/>
                  </a:lnTo>
                  <a:lnTo>
                    <a:pt x="16" y="68"/>
                  </a:lnTo>
                  <a:lnTo>
                    <a:pt x="8" y="67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11" y="0"/>
                  </a:lnTo>
                  <a:lnTo>
                    <a:pt x="124" y="135"/>
                  </a:lnTo>
                  <a:lnTo>
                    <a:pt x="124" y="1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981200" y="5307013"/>
              <a:ext cx="95250" cy="106362"/>
            </a:xfrm>
            <a:custGeom>
              <a:avLst/>
              <a:gdLst>
                <a:gd name="T0" fmla="*/ 95 w 120"/>
                <a:gd name="T1" fmla="*/ 135 h 135"/>
                <a:gd name="T2" fmla="*/ 90 w 120"/>
                <a:gd name="T3" fmla="*/ 127 h 135"/>
                <a:gd name="T4" fmla="*/ 86 w 120"/>
                <a:gd name="T5" fmla="*/ 120 h 135"/>
                <a:gd name="T6" fmla="*/ 80 w 120"/>
                <a:gd name="T7" fmla="*/ 112 h 135"/>
                <a:gd name="T8" fmla="*/ 73 w 120"/>
                <a:gd name="T9" fmla="*/ 105 h 135"/>
                <a:gd name="T10" fmla="*/ 65 w 120"/>
                <a:gd name="T11" fmla="*/ 97 h 135"/>
                <a:gd name="T12" fmla="*/ 57 w 120"/>
                <a:gd name="T13" fmla="*/ 89 h 135"/>
                <a:gd name="T14" fmla="*/ 50 w 120"/>
                <a:gd name="T15" fmla="*/ 80 h 135"/>
                <a:gd name="T16" fmla="*/ 42 w 120"/>
                <a:gd name="T17" fmla="*/ 74 h 135"/>
                <a:gd name="T18" fmla="*/ 33 w 120"/>
                <a:gd name="T19" fmla="*/ 66 h 135"/>
                <a:gd name="T20" fmla="*/ 25 w 120"/>
                <a:gd name="T21" fmla="*/ 59 h 135"/>
                <a:gd name="T22" fmla="*/ 19 w 120"/>
                <a:gd name="T23" fmla="*/ 53 h 135"/>
                <a:gd name="T24" fmla="*/ 14 w 120"/>
                <a:gd name="T25" fmla="*/ 49 h 135"/>
                <a:gd name="T26" fmla="*/ 8 w 120"/>
                <a:gd name="T27" fmla="*/ 44 h 135"/>
                <a:gd name="T28" fmla="*/ 4 w 120"/>
                <a:gd name="T29" fmla="*/ 42 h 135"/>
                <a:gd name="T30" fmla="*/ 0 w 120"/>
                <a:gd name="T31" fmla="*/ 40 h 135"/>
                <a:gd name="T32" fmla="*/ 120 w 120"/>
                <a:gd name="T33" fmla="*/ 0 h 135"/>
                <a:gd name="T34" fmla="*/ 95 w 120"/>
                <a:gd name="T35" fmla="*/ 135 h 135"/>
                <a:gd name="T36" fmla="*/ 95 w 120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35">
                  <a:moveTo>
                    <a:pt x="95" y="135"/>
                  </a:moveTo>
                  <a:lnTo>
                    <a:pt x="90" y="127"/>
                  </a:lnTo>
                  <a:lnTo>
                    <a:pt x="86" y="120"/>
                  </a:lnTo>
                  <a:lnTo>
                    <a:pt x="80" y="112"/>
                  </a:lnTo>
                  <a:lnTo>
                    <a:pt x="73" y="105"/>
                  </a:lnTo>
                  <a:lnTo>
                    <a:pt x="65" y="97"/>
                  </a:lnTo>
                  <a:lnTo>
                    <a:pt x="57" y="89"/>
                  </a:lnTo>
                  <a:lnTo>
                    <a:pt x="50" y="80"/>
                  </a:lnTo>
                  <a:lnTo>
                    <a:pt x="42" y="74"/>
                  </a:lnTo>
                  <a:lnTo>
                    <a:pt x="33" y="66"/>
                  </a:lnTo>
                  <a:lnTo>
                    <a:pt x="25" y="59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0" y="40"/>
                  </a:lnTo>
                  <a:lnTo>
                    <a:pt x="120" y="0"/>
                  </a:lnTo>
                  <a:lnTo>
                    <a:pt x="95" y="135"/>
                  </a:lnTo>
                  <a:lnTo>
                    <a:pt x="95" y="1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2149475" y="5297488"/>
              <a:ext cx="93663" cy="100012"/>
            </a:xfrm>
            <a:custGeom>
              <a:avLst/>
              <a:gdLst>
                <a:gd name="T0" fmla="*/ 44 w 118"/>
                <a:gd name="T1" fmla="*/ 125 h 125"/>
                <a:gd name="T2" fmla="*/ 42 w 118"/>
                <a:gd name="T3" fmla="*/ 119 h 125"/>
                <a:gd name="T4" fmla="*/ 42 w 118"/>
                <a:gd name="T5" fmla="*/ 112 h 125"/>
                <a:gd name="T6" fmla="*/ 40 w 118"/>
                <a:gd name="T7" fmla="*/ 108 h 125"/>
                <a:gd name="T8" fmla="*/ 38 w 118"/>
                <a:gd name="T9" fmla="*/ 102 h 125"/>
                <a:gd name="T10" fmla="*/ 36 w 118"/>
                <a:gd name="T11" fmla="*/ 98 h 125"/>
                <a:gd name="T12" fmla="*/ 36 w 118"/>
                <a:gd name="T13" fmla="*/ 95 h 125"/>
                <a:gd name="T14" fmla="*/ 32 w 118"/>
                <a:gd name="T15" fmla="*/ 89 h 125"/>
                <a:gd name="T16" fmla="*/ 31 w 118"/>
                <a:gd name="T17" fmla="*/ 83 h 125"/>
                <a:gd name="T18" fmla="*/ 29 w 118"/>
                <a:gd name="T19" fmla="*/ 77 h 125"/>
                <a:gd name="T20" fmla="*/ 29 w 118"/>
                <a:gd name="T21" fmla="*/ 74 h 125"/>
                <a:gd name="T22" fmla="*/ 25 w 118"/>
                <a:gd name="T23" fmla="*/ 68 h 125"/>
                <a:gd name="T24" fmla="*/ 25 w 118"/>
                <a:gd name="T25" fmla="*/ 64 h 125"/>
                <a:gd name="T26" fmla="*/ 21 w 118"/>
                <a:gd name="T27" fmla="*/ 57 h 125"/>
                <a:gd name="T28" fmla="*/ 21 w 118"/>
                <a:gd name="T29" fmla="*/ 53 h 125"/>
                <a:gd name="T30" fmla="*/ 19 w 118"/>
                <a:gd name="T31" fmla="*/ 47 h 125"/>
                <a:gd name="T32" fmla="*/ 15 w 118"/>
                <a:gd name="T33" fmla="*/ 41 h 125"/>
                <a:gd name="T34" fmla="*/ 13 w 118"/>
                <a:gd name="T35" fmla="*/ 36 h 125"/>
                <a:gd name="T36" fmla="*/ 12 w 118"/>
                <a:gd name="T37" fmla="*/ 32 h 125"/>
                <a:gd name="T38" fmla="*/ 8 w 118"/>
                <a:gd name="T39" fmla="*/ 26 h 125"/>
                <a:gd name="T40" fmla="*/ 8 w 118"/>
                <a:gd name="T41" fmla="*/ 22 h 125"/>
                <a:gd name="T42" fmla="*/ 6 w 118"/>
                <a:gd name="T43" fmla="*/ 19 h 125"/>
                <a:gd name="T44" fmla="*/ 6 w 118"/>
                <a:gd name="T45" fmla="*/ 15 h 125"/>
                <a:gd name="T46" fmla="*/ 4 w 118"/>
                <a:gd name="T47" fmla="*/ 7 h 125"/>
                <a:gd name="T48" fmla="*/ 0 w 118"/>
                <a:gd name="T49" fmla="*/ 3 h 125"/>
                <a:gd name="T50" fmla="*/ 0 w 118"/>
                <a:gd name="T51" fmla="*/ 0 h 125"/>
                <a:gd name="T52" fmla="*/ 0 w 118"/>
                <a:gd name="T53" fmla="*/ 0 h 125"/>
                <a:gd name="T54" fmla="*/ 118 w 118"/>
                <a:gd name="T55" fmla="*/ 7 h 125"/>
                <a:gd name="T56" fmla="*/ 44 w 118"/>
                <a:gd name="T57" fmla="*/ 125 h 125"/>
                <a:gd name="T58" fmla="*/ 44 w 118"/>
                <a:gd name="T5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25">
                  <a:moveTo>
                    <a:pt x="44" y="125"/>
                  </a:moveTo>
                  <a:lnTo>
                    <a:pt x="42" y="119"/>
                  </a:lnTo>
                  <a:lnTo>
                    <a:pt x="42" y="112"/>
                  </a:lnTo>
                  <a:lnTo>
                    <a:pt x="40" y="108"/>
                  </a:lnTo>
                  <a:lnTo>
                    <a:pt x="38" y="102"/>
                  </a:lnTo>
                  <a:lnTo>
                    <a:pt x="36" y="98"/>
                  </a:lnTo>
                  <a:lnTo>
                    <a:pt x="36" y="95"/>
                  </a:lnTo>
                  <a:lnTo>
                    <a:pt x="32" y="89"/>
                  </a:lnTo>
                  <a:lnTo>
                    <a:pt x="31" y="83"/>
                  </a:lnTo>
                  <a:lnTo>
                    <a:pt x="29" y="77"/>
                  </a:lnTo>
                  <a:lnTo>
                    <a:pt x="29" y="74"/>
                  </a:lnTo>
                  <a:lnTo>
                    <a:pt x="25" y="68"/>
                  </a:lnTo>
                  <a:lnTo>
                    <a:pt x="25" y="64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9" y="47"/>
                  </a:lnTo>
                  <a:lnTo>
                    <a:pt x="15" y="41"/>
                  </a:lnTo>
                  <a:lnTo>
                    <a:pt x="13" y="36"/>
                  </a:lnTo>
                  <a:lnTo>
                    <a:pt x="12" y="32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7"/>
                  </a:lnTo>
                  <a:lnTo>
                    <a:pt x="44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2327275" y="5318125"/>
              <a:ext cx="87313" cy="95250"/>
            </a:xfrm>
            <a:custGeom>
              <a:avLst/>
              <a:gdLst>
                <a:gd name="T0" fmla="*/ 0 w 111"/>
                <a:gd name="T1" fmla="*/ 122 h 122"/>
                <a:gd name="T2" fmla="*/ 0 w 111"/>
                <a:gd name="T3" fmla="*/ 118 h 122"/>
                <a:gd name="T4" fmla="*/ 0 w 111"/>
                <a:gd name="T5" fmla="*/ 114 h 122"/>
                <a:gd name="T6" fmla="*/ 0 w 111"/>
                <a:gd name="T7" fmla="*/ 111 h 122"/>
                <a:gd name="T8" fmla="*/ 0 w 111"/>
                <a:gd name="T9" fmla="*/ 107 h 122"/>
                <a:gd name="T10" fmla="*/ 0 w 111"/>
                <a:gd name="T11" fmla="*/ 101 h 122"/>
                <a:gd name="T12" fmla="*/ 0 w 111"/>
                <a:gd name="T13" fmla="*/ 95 h 122"/>
                <a:gd name="T14" fmla="*/ 0 w 111"/>
                <a:gd name="T15" fmla="*/ 92 h 122"/>
                <a:gd name="T16" fmla="*/ 0 w 111"/>
                <a:gd name="T17" fmla="*/ 88 h 122"/>
                <a:gd name="T18" fmla="*/ 0 w 111"/>
                <a:gd name="T19" fmla="*/ 82 h 122"/>
                <a:gd name="T20" fmla="*/ 0 w 111"/>
                <a:gd name="T21" fmla="*/ 76 h 122"/>
                <a:gd name="T22" fmla="*/ 0 w 111"/>
                <a:gd name="T23" fmla="*/ 73 h 122"/>
                <a:gd name="T24" fmla="*/ 0 w 111"/>
                <a:gd name="T25" fmla="*/ 67 h 122"/>
                <a:gd name="T26" fmla="*/ 0 w 111"/>
                <a:gd name="T27" fmla="*/ 63 h 122"/>
                <a:gd name="T28" fmla="*/ 0 w 111"/>
                <a:gd name="T29" fmla="*/ 57 h 122"/>
                <a:gd name="T30" fmla="*/ 0 w 111"/>
                <a:gd name="T31" fmla="*/ 53 h 122"/>
                <a:gd name="T32" fmla="*/ 2 w 111"/>
                <a:gd name="T33" fmla="*/ 48 h 122"/>
                <a:gd name="T34" fmla="*/ 0 w 111"/>
                <a:gd name="T35" fmla="*/ 44 h 122"/>
                <a:gd name="T36" fmla="*/ 0 w 111"/>
                <a:gd name="T37" fmla="*/ 40 h 122"/>
                <a:gd name="T38" fmla="*/ 0 w 111"/>
                <a:gd name="T39" fmla="*/ 33 h 122"/>
                <a:gd name="T40" fmla="*/ 0 w 111"/>
                <a:gd name="T41" fmla="*/ 29 h 122"/>
                <a:gd name="T42" fmla="*/ 0 w 111"/>
                <a:gd name="T43" fmla="*/ 21 h 122"/>
                <a:gd name="T44" fmla="*/ 0 w 111"/>
                <a:gd name="T45" fmla="*/ 14 h 122"/>
                <a:gd name="T46" fmla="*/ 0 w 111"/>
                <a:gd name="T47" fmla="*/ 8 h 122"/>
                <a:gd name="T48" fmla="*/ 0 w 111"/>
                <a:gd name="T49" fmla="*/ 2 h 122"/>
                <a:gd name="T50" fmla="*/ 0 w 111"/>
                <a:gd name="T51" fmla="*/ 0 h 122"/>
                <a:gd name="T52" fmla="*/ 111 w 111"/>
                <a:gd name="T53" fmla="*/ 48 h 122"/>
                <a:gd name="T54" fmla="*/ 0 w 111"/>
                <a:gd name="T55" fmla="*/ 122 h 122"/>
                <a:gd name="T56" fmla="*/ 0 w 111"/>
                <a:gd name="T5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122">
                  <a:moveTo>
                    <a:pt x="0" y="122"/>
                  </a:moveTo>
                  <a:lnTo>
                    <a:pt x="0" y="118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1" y="4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2459038" y="5402263"/>
              <a:ext cx="106363" cy="87312"/>
            </a:xfrm>
            <a:custGeom>
              <a:avLst/>
              <a:gdLst>
                <a:gd name="T0" fmla="*/ 0 w 135"/>
                <a:gd name="T1" fmla="*/ 110 h 110"/>
                <a:gd name="T2" fmla="*/ 2 w 135"/>
                <a:gd name="T3" fmla="*/ 102 h 110"/>
                <a:gd name="T4" fmla="*/ 3 w 135"/>
                <a:gd name="T5" fmla="*/ 93 h 110"/>
                <a:gd name="T6" fmla="*/ 5 w 135"/>
                <a:gd name="T7" fmla="*/ 89 h 110"/>
                <a:gd name="T8" fmla="*/ 7 w 135"/>
                <a:gd name="T9" fmla="*/ 85 h 110"/>
                <a:gd name="T10" fmla="*/ 7 w 135"/>
                <a:gd name="T11" fmla="*/ 81 h 110"/>
                <a:gd name="T12" fmla="*/ 9 w 135"/>
                <a:gd name="T13" fmla="*/ 78 h 110"/>
                <a:gd name="T14" fmla="*/ 13 w 135"/>
                <a:gd name="T15" fmla="*/ 72 h 110"/>
                <a:gd name="T16" fmla="*/ 13 w 135"/>
                <a:gd name="T17" fmla="*/ 68 h 110"/>
                <a:gd name="T18" fmla="*/ 15 w 135"/>
                <a:gd name="T19" fmla="*/ 62 h 110"/>
                <a:gd name="T20" fmla="*/ 17 w 135"/>
                <a:gd name="T21" fmla="*/ 59 h 110"/>
                <a:gd name="T22" fmla="*/ 19 w 135"/>
                <a:gd name="T23" fmla="*/ 55 h 110"/>
                <a:gd name="T24" fmla="*/ 21 w 135"/>
                <a:gd name="T25" fmla="*/ 49 h 110"/>
                <a:gd name="T26" fmla="*/ 22 w 135"/>
                <a:gd name="T27" fmla="*/ 45 h 110"/>
                <a:gd name="T28" fmla="*/ 26 w 135"/>
                <a:gd name="T29" fmla="*/ 42 h 110"/>
                <a:gd name="T30" fmla="*/ 26 w 135"/>
                <a:gd name="T31" fmla="*/ 36 h 110"/>
                <a:gd name="T32" fmla="*/ 28 w 135"/>
                <a:gd name="T33" fmla="*/ 30 h 110"/>
                <a:gd name="T34" fmla="*/ 30 w 135"/>
                <a:gd name="T35" fmla="*/ 26 h 110"/>
                <a:gd name="T36" fmla="*/ 32 w 135"/>
                <a:gd name="T37" fmla="*/ 23 h 110"/>
                <a:gd name="T38" fmla="*/ 34 w 135"/>
                <a:gd name="T39" fmla="*/ 15 h 110"/>
                <a:gd name="T40" fmla="*/ 38 w 135"/>
                <a:gd name="T41" fmla="*/ 11 h 110"/>
                <a:gd name="T42" fmla="*/ 40 w 135"/>
                <a:gd name="T43" fmla="*/ 5 h 110"/>
                <a:gd name="T44" fmla="*/ 41 w 135"/>
                <a:gd name="T45" fmla="*/ 2 h 110"/>
                <a:gd name="T46" fmla="*/ 41 w 135"/>
                <a:gd name="T47" fmla="*/ 0 h 110"/>
                <a:gd name="T48" fmla="*/ 43 w 135"/>
                <a:gd name="T49" fmla="*/ 0 h 110"/>
                <a:gd name="T50" fmla="*/ 135 w 135"/>
                <a:gd name="T51" fmla="*/ 95 h 110"/>
                <a:gd name="T52" fmla="*/ 0 w 135"/>
                <a:gd name="T53" fmla="*/ 110 h 110"/>
                <a:gd name="T54" fmla="*/ 0 w 135"/>
                <a:gd name="T5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110">
                  <a:moveTo>
                    <a:pt x="0" y="110"/>
                  </a:moveTo>
                  <a:lnTo>
                    <a:pt x="2" y="102"/>
                  </a:lnTo>
                  <a:lnTo>
                    <a:pt x="3" y="93"/>
                  </a:lnTo>
                  <a:lnTo>
                    <a:pt x="5" y="89"/>
                  </a:lnTo>
                  <a:lnTo>
                    <a:pt x="7" y="85"/>
                  </a:lnTo>
                  <a:lnTo>
                    <a:pt x="7" y="81"/>
                  </a:lnTo>
                  <a:lnTo>
                    <a:pt x="9" y="78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9" y="55"/>
                  </a:lnTo>
                  <a:lnTo>
                    <a:pt x="21" y="49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0" y="26"/>
                  </a:lnTo>
                  <a:lnTo>
                    <a:pt x="32" y="23"/>
                  </a:lnTo>
                  <a:lnTo>
                    <a:pt x="34" y="15"/>
                  </a:lnTo>
                  <a:lnTo>
                    <a:pt x="38" y="11"/>
                  </a:lnTo>
                  <a:lnTo>
                    <a:pt x="40" y="5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135" y="95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825625" y="5416550"/>
              <a:ext cx="684213" cy="209550"/>
            </a:xfrm>
            <a:custGeom>
              <a:avLst/>
              <a:gdLst>
                <a:gd name="T0" fmla="*/ 9 w 862"/>
                <a:gd name="T1" fmla="*/ 213 h 262"/>
                <a:gd name="T2" fmla="*/ 28 w 862"/>
                <a:gd name="T3" fmla="*/ 184 h 262"/>
                <a:gd name="T4" fmla="*/ 43 w 862"/>
                <a:gd name="T5" fmla="*/ 165 h 262"/>
                <a:gd name="T6" fmla="*/ 62 w 862"/>
                <a:gd name="T7" fmla="*/ 146 h 262"/>
                <a:gd name="T8" fmla="*/ 81 w 862"/>
                <a:gd name="T9" fmla="*/ 127 h 262"/>
                <a:gd name="T10" fmla="*/ 106 w 862"/>
                <a:gd name="T11" fmla="*/ 110 h 262"/>
                <a:gd name="T12" fmla="*/ 133 w 862"/>
                <a:gd name="T13" fmla="*/ 91 h 262"/>
                <a:gd name="T14" fmla="*/ 161 w 862"/>
                <a:gd name="T15" fmla="*/ 72 h 262"/>
                <a:gd name="T16" fmla="*/ 193 w 862"/>
                <a:gd name="T17" fmla="*/ 55 h 262"/>
                <a:gd name="T18" fmla="*/ 226 w 862"/>
                <a:gd name="T19" fmla="*/ 42 h 262"/>
                <a:gd name="T20" fmla="*/ 264 w 862"/>
                <a:gd name="T21" fmla="*/ 28 h 262"/>
                <a:gd name="T22" fmla="*/ 302 w 862"/>
                <a:gd name="T23" fmla="*/ 17 h 262"/>
                <a:gd name="T24" fmla="*/ 344 w 862"/>
                <a:gd name="T25" fmla="*/ 7 h 262"/>
                <a:gd name="T26" fmla="*/ 389 w 862"/>
                <a:gd name="T27" fmla="*/ 4 h 262"/>
                <a:gd name="T28" fmla="*/ 437 w 862"/>
                <a:gd name="T29" fmla="*/ 0 h 262"/>
                <a:gd name="T30" fmla="*/ 478 w 862"/>
                <a:gd name="T31" fmla="*/ 2 h 262"/>
                <a:gd name="T32" fmla="*/ 522 w 862"/>
                <a:gd name="T33" fmla="*/ 5 h 262"/>
                <a:gd name="T34" fmla="*/ 562 w 862"/>
                <a:gd name="T35" fmla="*/ 13 h 262"/>
                <a:gd name="T36" fmla="*/ 598 w 862"/>
                <a:gd name="T37" fmla="*/ 23 h 262"/>
                <a:gd name="T38" fmla="*/ 632 w 862"/>
                <a:gd name="T39" fmla="*/ 34 h 262"/>
                <a:gd name="T40" fmla="*/ 663 w 862"/>
                <a:gd name="T41" fmla="*/ 45 h 262"/>
                <a:gd name="T42" fmla="*/ 689 w 862"/>
                <a:gd name="T43" fmla="*/ 59 h 262"/>
                <a:gd name="T44" fmla="*/ 716 w 862"/>
                <a:gd name="T45" fmla="*/ 72 h 262"/>
                <a:gd name="T46" fmla="*/ 739 w 862"/>
                <a:gd name="T47" fmla="*/ 87 h 262"/>
                <a:gd name="T48" fmla="*/ 758 w 862"/>
                <a:gd name="T49" fmla="*/ 99 h 262"/>
                <a:gd name="T50" fmla="*/ 777 w 862"/>
                <a:gd name="T51" fmla="*/ 116 h 262"/>
                <a:gd name="T52" fmla="*/ 801 w 862"/>
                <a:gd name="T53" fmla="*/ 135 h 262"/>
                <a:gd name="T54" fmla="*/ 820 w 862"/>
                <a:gd name="T55" fmla="*/ 152 h 262"/>
                <a:gd name="T56" fmla="*/ 838 w 862"/>
                <a:gd name="T57" fmla="*/ 171 h 262"/>
                <a:gd name="T58" fmla="*/ 853 w 862"/>
                <a:gd name="T59" fmla="*/ 188 h 262"/>
                <a:gd name="T60" fmla="*/ 790 w 862"/>
                <a:gd name="T61" fmla="*/ 258 h 262"/>
                <a:gd name="T62" fmla="*/ 777 w 862"/>
                <a:gd name="T63" fmla="*/ 245 h 262"/>
                <a:gd name="T64" fmla="*/ 754 w 862"/>
                <a:gd name="T65" fmla="*/ 224 h 262"/>
                <a:gd name="T66" fmla="*/ 729 w 862"/>
                <a:gd name="T67" fmla="*/ 205 h 262"/>
                <a:gd name="T68" fmla="*/ 710 w 862"/>
                <a:gd name="T69" fmla="*/ 190 h 262"/>
                <a:gd name="T70" fmla="*/ 689 w 862"/>
                <a:gd name="T71" fmla="*/ 177 h 262"/>
                <a:gd name="T72" fmla="*/ 665 w 862"/>
                <a:gd name="T73" fmla="*/ 163 h 262"/>
                <a:gd name="T74" fmla="*/ 640 w 862"/>
                <a:gd name="T75" fmla="*/ 148 h 262"/>
                <a:gd name="T76" fmla="*/ 613 w 862"/>
                <a:gd name="T77" fmla="*/ 135 h 262"/>
                <a:gd name="T78" fmla="*/ 583 w 862"/>
                <a:gd name="T79" fmla="*/ 123 h 262"/>
                <a:gd name="T80" fmla="*/ 553 w 862"/>
                <a:gd name="T81" fmla="*/ 114 h 262"/>
                <a:gd name="T82" fmla="*/ 520 w 862"/>
                <a:gd name="T83" fmla="*/ 104 h 262"/>
                <a:gd name="T84" fmla="*/ 488 w 862"/>
                <a:gd name="T85" fmla="*/ 101 h 262"/>
                <a:gd name="T86" fmla="*/ 452 w 862"/>
                <a:gd name="T87" fmla="*/ 97 h 262"/>
                <a:gd name="T88" fmla="*/ 416 w 862"/>
                <a:gd name="T89" fmla="*/ 97 h 262"/>
                <a:gd name="T90" fmla="*/ 382 w 862"/>
                <a:gd name="T91" fmla="*/ 101 h 262"/>
                <a:gd name="T92" fmla="*/ 349 w 862"/>
                <a:gd name="T93" fmla="*/ 106 h 262"/>
                <a:gd name="T94" fmla="*/ 317 w 862"/>
                <a:gd name="T95" fmla="*/ 114 h 262"/>
                <a:gd name="T96" fmla="*/ 287 w 862"/>
                <a:gd name="T97" fmla="*/ 123 h 262"/>
                <a:gd name="T98" fmla="*/ 258 w 862"/>
                <a:gd name="T99" fmla="*/ 135 h 262"/>
                <a:gd name="T100" fmla="*/ 230 w 862"/>
                <a:gd name="T101" fmla="*/ 148 h 262"/>
                <a:gd name="T102" fmla="*/ 205 w 862"/>
                <a:gd name="T103" fmla="*/ 161 h 262"/>
                <a:gd name="T104" fmla="*/ 182 w 862"/>
                <a:gd name="T105" fmla="*/ 175 h 262"/>
                <a:gd name="T106" fmla="*/ 159 w 862"/>
                <a:gd name="T107" fmla="*/ 190 h 262"/>
                <a:gd name="T108" fmla="*/ 140 w 862"/>
                <a:gd name="T109" fmla="*/ 203 h 262"/>
                <a:gd name="T110" fmla="*/ 117 w 862"/>
                <a:gd name="T111" fmla="*/ 224 h 262"/>
                <a:gd name="T112" fmla="*/ 97 w 862"/>
                <a:gd name="T113" fmla="*/ 249 h 262"/>
                <a:gd name="T114" fmla="*/ 0 w 862"/>
                <a:gd name="T115" fmla="*/ 23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262">
                  <a:moveTo>
                    <a:pt x="0" y="234"/>
                  </a:moveTo>
                  <a:lnTo>
                    <a:pt x="2" y="226"/>
                  </a:lnTo>
                  <a:lnTo>
                    <a:pt x="5" y="220"/>
                  </a:lnTo>
                  <a:lnTo>
                    <a:pt x="9" y="213"/>
                  </a:lnTo>
                  <a:lnTo>
                    <a:pt x="15" y="205"/>
                  </a:lnTo>
                  <a:lnTo>
                    <a:pt x="19" y="196"/>
                  </a:lnTo>
                  <a:lnTo>
                    <a:pt x="26" y="188"/>
                  </a:lnTo>
                  <a:lnTo>
                    <a:pt x="28" y="184"/>
                  </a:lnTo>
                  <a:lnTo>
                    <a:pt x="32" y="178"/>
                  </a:lnTo>
                  <a:lnTo>
                    <a:pt x="36" y="175"/>
                  </a:lnTo>
                  <a:lnTo>
                    <a:pt x="40" y="171"/>
                  </a:lnTo>
                  <a:lnTo>
                    <a:pt x="43" y="165"/>
                  </a:lnTo>
                  <a:lnTo>
                    <a:pt x="47" y="161"/>
                  </a:lnTo>
                  <a:lnTo>
                    <a:pt x="53" y="156"/>
                  </a:lnTo>
                  <a:lnTo>
                    <a:pt x="57" y="152"/>
                  </a:lnTo>
                  <a:lnTo>
                    <a:pt x="62" y="146"/>
                  </a:lnTo>
                  <a:lnTo>
                    <a:pt x="66" y="142"/>
                  </a:lnTo>
                  <a:lnTo>
                    <a:pt x="74" y="139"/>
                  </a:lnTo>
                  <a:lnTo>
                    <a:pt x="78" y="133"/>
                  </a:lnTo>
                  <a:lnTo>
                    <a:pt x="81" y="127"/>
                  </a:lnTo>
                  <a:lnTo>
                    <a:pt x="89" y="123"/>
                  </a:lnTo>
                  <a:lnTo>
                    <a:pt x="93" y="118"/>
                  </a:lnTo>
                  <a:lnTo>
                    <a:pt x="100" y="114"/>
                  </a:lnTo>
                  <a:lnTo>
                    <a:pt x="106" y="110"/>
                  </a:lnTo>
                  <a:lnTo>
                    <a:pt x="112" y="104"/>
                  </a:lnTo>
                  <a:lnTo>
                    <a:pt x="117" y="101"/>
                  </a:lnTo>
                  <a:lnTo>
                    <a:pt x="127" y="97"/>
                  </a:lnTo>
                  <a:lnTo>
                    <a:pt x="133" y="91"/>
                  </a:lnTo>
                  <a:lnTo>
                    <a:pt x="140" y="87"/>
                  </a:lnTo>
                  <a:lnTo>
                    <a:pt x="146" y="82"/>
                  </a:lnTo>
                  <a:lnTo>
                    <a:pt x="155" y="78"/>
                  </a:lnTo>
                  <a:lnTo>
                    <a:pt x="161" y="72"/>
                  </a:lnTo>
                  <a:lnTo>
                    <a:pt x="167" y="66"/>
                  </a:lnTo>
                  <a:lnTo>
                    <a:pt x="174" y="62"/>
                  </a:lnTo>
                  <a:lnTo>
                    <a:pt x="186" y="59"/>
                  </a:lnTo>
                  <a:lnTo>
                    <a:pt x="193" y="55"/>
                  </a:lnTo>
                  <a:lnTo>
                    <a:pt x="201" y="51"/>
                  </a:lnTo>
                  <a:lnTo>
                    <a:pt x="209" y="47"/>
                  </a:lnTo>
                  <a:lnTo>
                    <a:pt x="216" y="43"/>
                  </a:lnTo>
                  <a:lnTo>
                    <a:pt x="226" y="42"/>
                  </a:lnTo>
                  <a:lnTo>
                    <a:pt x="235" y="38"/>
                  </a:lnTo>
                  <a:lnTo>
                    <a:pt x="245" y="34"/>
                  </a:lnTo>
                  <a:lnTo>
                    <a:pt x="254" y="30"/>
                  </a:lnTo>
                  <a:lnTo>
                    <a:pt x="264" y="28"/>
                  </a:lnTo>
                  <a:lnTo>
                    <a:pt x="271" y="24"/>
                  </a:lnTo>
                  <a:lnTo>
                    <a:pt x="283" y="21"/>
                  </a:lnTo>
                  <a:lnTo>
                    <a:pt x="292" y="19"/>
                  </a:lnTo>
                  <a:lnTo>
                    <a:pt x="302" y="17"/>
                  </a:lnTo>
                  <a:lnTo>
                    <a:pt x="313" y="13"/>
                  </a:lnTo>
                  <a:lnTo>
                    <a:pt x="323" y="11"/>
                  </a:lnTo>
                  <a:lnTo>
                    <a:pt x="334" y="9"/>
                  </a:lnTo>
                  <a:lnTo>
                    <a:pt x="344" y="7"/>
                  </a:lnTo>
                  <a:lnTo>
                    <a:pt x="353" y="5"/>
                  </a:lnTo>
                  <a:lnTo>
                    <a:pt x="366" y="4"/>
                  </a:lnTo>
                  <a:lnTo>
                    <a:pt x="378" y="4"/>
                  </a:lnTo>
                  <a:lnTo>
                    <a:pt x="389" y="4"/>
                  </a:lnTo>
                  <a:lnTo>
                    <a:pt x="401" y="2"/>
                  </a:lnTo>
                  <a:lnTo>
                    <a:pt x="412" y="2"/>
                  </a:lnTo>
                  <a:lnTo>
                    <a:pt x="425" y="2"/>
                  </a:lnTo>
                  <a:lnTo>
                    <a:pt x="437" y="0"/>
                  </a:lnTo>
                  <a:lnTo>
                    <a:pt x="448" y="0"/>
                  </a:lnTo>
                  <a:lnTo>
                    <a:pt x="458" y="0"/>
                  </a:lnTo>
                  <a:lnTo>
                    <a:pt x="469" y="2"/>
                  </a:lnTo>
                  <a:lnTo>
                    <a:pt x="478" y="2"/>
                  </a:lnTo>
                  <a:lnTo>
                    <a:pt x="490" y="4"/>
                  </a:lnTo>
                  <a:lnTo>
                    <a:pt x="501" y="4"/>
                  </a:lnTo>
                  <a:lnTo>
                    <a:pt x="511" y="5"/>
                  </a:lnTo>
                  <a:lnTo>
                    <a:pt x="522" y="5"/>
                  </a:lnTo>
                  <a:lnTo>
                    <a:pt x="532" y="7"/>
                  </a:lnTo>
                  <a:lnTo>
                    <a:pt x="541" y="9"/>
                  </a:lnTo>
                  <a:lnTo>
                    <a:pt x="553" y="11"/>
                  </a:lnTo>
                  <a:lnTo>
                    <a:pt x="562" y="13"/>
                  </a:lnTo>
                  <a:lnTo>
                    <a:pt x="570" y="17"/>
                  </a:lnTo>
                  <a:lnTo>
                    <a:pt x="579" y="19"/>
                  </a:lnTo>
                  <a:lnTo>
                    <a:pt x="591" y="21"/>
                  </a:lnTo>
                  <a:lnTo>
                    <a:pt x="598" y="23"/>
                  </a:lnTo>
                  <a:lnTo>
                    <a:pt x="608" y="26"/>
                  </a:lnTo>
                  <a:lnTo>
                    <a:pt x="615" y="28"/>
                  </a:lnTo>
                  <a:lnTo>
                    <a:pt x="625" y="30"/>
                  </a:lnTo>
                  <a:lnTo>
                    <a:pt x="632" y="34"/>
                  </a:lnTo>
                  <a:lnTo>
                    <a:pt x="640" y="36"/>
                  </a:lnTo>
                  <a:lnTo>
                    <a:pt x="648" y="38"/>
                  </a:lnTo>
                  <a:lnTo>
                    <a:pt x="655" y="43"/>
                  </a:lnTo>
                  <a:lnTo>
                    <a:pt x="663" y="45"/>
                  </a:lnTo>
                  <a:lnTo>
                    <a:pt x="670" y="49"/>
                  </a:lnTo>
                  <a:lnTo>
                    <a:pt x="676" y="51"/>
                  </a:lnTo>
                  <a:lnTo>
                    <a:pt x="686" y="55"/>
                  </a:lnTo>
                  <a:lnTo>
                    <a:pt x="689" y="59"/>
                  </a:lnTo>
                  <a:lnTo>
                    <a:pt x="697" y="62"/>
                  </a:lnTo>
                  <a:lnTo>
                    <a:pt x="703" y="66"/>
                  </a:lnTo>
                  <a:lnTo>
                    <a:pt x="710" y="70"/>
                  </a:lnTo>
                  <a:lnTo>
                    <a:pt x="716" y="72"/>
                  </a:lnTo>
                  <a:lnTo>
                    <a:pt x="722" y="76"/>
                  </a:lnTo>
                  <a:lnTo>
                    <a:pt x="727" y="80"/>
                  </a:lnTo>
                  <a:lnTo>
                    <a:pt x="733" y="83"/>
                  </a:lnTo>
                  <a:lnTo>
                    <a:pt x="739" y="87"/>
                  </a:lnTo>
                  <a:lnTo>
                    <a:pt x="743" y="89"/>
                  </a:lnTo>
                  <a:lnTo>
                    <a:pt x="748" y="93"/>
                  </a:lnTo>
                  <a:lnTo>
                    <a:pt x="752" y="97"/>
                  </a:lnTo>
                  <a:lnTo>
                    <a:pt x="758" y="99"/>
                  </a:lnTo>
                  <a:lnTo>
                    <a:pt x="762" y="102"/>
                  </a:lnTo>
                  <a:lnTo>
                    <a:pt x="765" y="106"/>
                  </a:lnTo>
                  <a:lnTo>
                    <a:pt x="769" y="110"/>
                  </a:lnTo>
                  <a:lnTo>
                    <a:pt x="777" y="116"/>
                  </a:lnTo>
                  <a:lnTo>
                    <a:pt x="784" y="121"/>
                  </a:lnTo>
                  <a:lnTo>
                    <a:pt x="790" y="125"/>
                  </a:lnTo>
                  <a:lnTo>
                    <a:pt x="798" y="131"/>
                  </a:lnTo>
                  <a:lnTo>
                    <a:pt x="801" y="135"/>
                  </a:lnTo>
                  <a:lnTo>
                    <a:pt x="805" y="139"/>
                  </a:lnTo>
                  <a:lnTo>
                    <a:pt x="813" y="144"/>
                  </a:lnTo>
                  <a:lnTo>
                    <a:pt x="815" y="148"/>
                  </a:lnTo>
                  <a:lnTo>
                    <a:pt x="820" y="152"/>
                  </a:lnTo>
                  <a:lnTo>
                    <a:pt x="828" y="158"/>
                  </a:lnTo>
                  <a:lnTo>
                    <a:pt x="830" y="161"/>
                  </a:lnTo>
                  <a:lnTo>
                    <a:pt x="834" y="165"/>
                  </a:lnTo>
                  <a:lnTo>
                    <a:pt x="838" y="171"/>
                  </a:lnTo>
                  <a:lnTo>
                    <a:pt x="841" y="175"/>
                  </a:lnTo>
                  <a:lnTo>
                    <a:pt x="845" y="178"/>
                  </a:lnTo>
                  <a:lnTo>
                    <a:pt x="849" y="182"/>
                  </a:lnTo>
                  <a:lnTo>
                    <a:pt x="853" y="188"/>
                  </a:lnTo>
                  <a:lnTo>
                    <a:pt x="857" y="190"/>
                  </a:lnTo>
                  <a:lnTo>
                    <a:pt x="860" y="196"/>
                  </a:lnTo>
                  <a:lnTo>
                    <a:pt x="862" y="199"/>
                  </a:lnTo>
                  <a:lnTo>
                    <a:pt x="790" y="258"/>
                  </a:lnTo>
                  <a:lnTo>
                    <a:pt x="790" y="256"/>
                  </a:lnTo>
                  <a:lnTo>
                    <a:pt x="784" y="253"/>
                  </a:lnTo>
                  <a:lnTo>
                    <a:pt x="781" y="249"/>
                  </a:lnTo>
                  <a:lnTo>
                    <a:pt x="777" y="245"/>
                  </a:lnTo>
                  <a:lnTo>
                    <a:pt x="773" y="241"/>
                  </a:lnTo>
                  <a:lnTo>
                    <a:pt x="767" y="236"/>
                  </a:lnTo>
                  <a:lnTo>
                    <a:pt x="760" y="230"/>
                  </a:lnTo>
                  <a:lnTo>
                    <a:pt x="754" y="224"/>
                  </a:lnTo>
                  <a:lnTo>
                    <a:pt x="746" y="218"/>
                  </a:lnTo>
                  <a:lnTo>
                    <a:pt x="739" y="213"/>
                  </a:lnTo>
                  <a:lnTo>
                    <a:pt x="733" y="209"/>
                  </a:lnTo>
                  <a:lnTo>
                    <a:pt x="729" y="205"/>
                  </a:lnTo>
                  <a:lnTo>
                    <a:pt x="724" y="201"/>
                  </a:lnTo>
                  <a:lnTo>
                    <a:pt x="720" y="199"/>
                  </a:lnTo>
                  <a:lnTo>
                    <a:pt x="714" y="194"/>
                  </a:lnTo>
                  <a:lnTo>
                    <a:pt x="710" y="190"/>
                  </a:lnTo>
                  <a:lnTo>
                    <a:pt x="706" y="188"/>
                  </a:lnTo>
                  <a:lnTo>
                    <a:pt x="701" y="184"/>
                  </a:lnTo>
                  <a:lnTo>
                    <a:pt x="695" y="178"/>
                  </a:lnTo>
                  <a:lnTo>
                    <a:pt x="689" y="177"/>
                  </a:lnTo>
                  <a:lnTo>
                    <a:pt x="684" y="173"/>
                  </a:lnTo>
                  <a:lnTo>
                    <a:pt x="678" y="169"/>
                  </a:lnTo>
                  <a:lnTo>
                    <a:pt x="672" y="165"/>
                  </a:lnTo>
                  <a:lnTo>
                    <a:pt x="665" y="163"/>
                  </a:lnTo>
                  <a:lnTo>
                    <a:pt x="659" y="159"/>
                  </a:lnTo>
                  <a:lnTo>
                    <a:pt x="655" y="156"/>
                  </a:lnTo>
                  <a:lnTo>
                    <a:pt x="648" y="152"/>
                  </a:lnTo>
                  <a:lnTo>
                    <a:pt x="640" y="148"/>
                  </a:lnTo>
                  <a:lnTo>
                    <a:pt x="634" y="144"/>
                  </a:lnTo>
                  <a:lnTo>
                    <a:pt x="629" y="142"/>
                  </a:lnTo>
                  <a:lnTo>
                    <a:pt x="621" y="139"/>
                  </a:lnTo>
                  <a:lnTo>
                    <a:pt x="613" y="135"/>
                  </a:lnTo>
                  <a:lnTo>
                    <a:pt x="608" y="133"/>
                  </a:lnTo>
                  <a:lnTo>
                    <a:pt x="598" y="129"/>
                  </a:lnTo>
                  <a:lnTo>
                    <a:pt x="591" y="127"/>
                  </a:lnTo>
                  <a:lnTo>
                    <a:pt x="583" y="123"/>
                  </a:lnTo>
                  <a:lnTo>
                    <a:pt x="577" y="120"/>
                  </a:lnTo>
                  <a:lnTo>
                    <a:pt x="570" y="118"/>
                  </a:lnTo>
                  <a:lnTo>
                    <a:pt x="562" y="116"/>
                  </a:lnTo>
                  <a:lnTo>
                    <a:pt x="553" y="114"/>
                  </a:lnTo>
                  <a:lnTo>
                    <a:pt x="547" y="110"/>
                  </a:lnTo>
                  <a:lnTo>
                    <a:pt x="537" y="110"/>
                  </a:lnTo>
                  <a:lnTo>
                    <a:pt x="528" y="108"/>
                  </a:lnTo>
                  <a:lnTo>
                    <a:pt x="520" y="104"/>
                  </a:lnTo>
                  <a:lnTo>
                    <a:pt x="511" y="102"/>
                  </a:lnTo>
                  <a:lnTo>
                    <a:pt x="505" y="102"/>
                  </a:lnTo>
                  <a:lnTo>
                    <a:pt x="496" y="101"/>
                  </a:lnTo>
                  <a:lnTo>
                    <a:pt x="488" y="101"/>
                  </a:lnTo>
                  <a:lnTo>
                    <a:pt x="478" y="99"/>
                  </a:lnTo>
                  <a:lnTo>
                    <a:pt x="471" y="99"/>
                  </a:lnTo>
                  <a:lnTo>
                    <a:pt x="461" y="97"/>
                  </a:lnTo>
                  <a:lnTo>
                    <a:pt x="452" y="97"/>
                  </a:lnTo>
                  <a:lnTo>
                    <a:pt x="444" y="97"/>
                  </a:lnTo>
                  <a:lnTo>
                    <a:pt x="435" y="97"/>
                  </a:lnTo>
                  <a:lnTo>
                    <a:pt x="425" y="97"/>
                  </a:lnTo>
                  <a:lnTo>
                    <a:pt x="416" y="97"/>
                  </a:lnTo>
                  <a:lnTo>
                    <a:pt x="408" y="97"/>
                  </a:lnTo>
                  <a:lnTo>
                    <a:pt x="401" y="99"/>
                  </a:lnTo>
                  <a:lnTo>
                    <a:pt x="391" y="99"/>
                  </a:lnTo>
                  <a:lnTo>
                    <a:pt x="382" y="101"/>
                  </a:lnTo>
                  <a:lnTo>
                    <a:pt x="374" y="101"/>
                  </a:lnTo>
                  <a:lnTo>
                    <a:pt x="366" y="102"/>
                  </a:lnTo>
                  <a:lnTo>
                    <a:pt x="357" y="104"/>
                  </a:lnTo>
                  <a:lnTo>
                    <a:pt x="349" y="106"/>
                  </a:lnTo>
                  <a:lnTo>
                    <a:pt x="342" y="108"/>
                  </a:lnTo>
                  <a:lnTo>
                    <a:pt x="334" y="110"/>
                  </a:lnTo>
                  <a:lnTo>
                    <a:pt x="325" y="112"/>
                  </a:lnTo>
                  <a:lnTo>
                    <a:pt x="317" y="114"/>
                  </a:lnTo>
                  <a:lnTo>
                    <a:pt x="309" y="116"/>
                  </a:lnTo>
                  <a:lnTo>
                    <a:pt x="302" y="118"/>
                  </a:lnTo>
                  <a:lnTo>
                    <a:pt x="294" y="120"/>
                  </a:lnTo>
                  <a:lnTo>
                    <a:pt x="287" y="123"/>
                  </a:lnTo>
                  <a:lnTo>
                    <a:pt x="279" y="125"/>
                  </a:lnTo>
                  <a:lnTo>
                    <a:pt x="271" y="129"/>
                  </a:lnTo>
                  <a:lnTo>
                    <a:pt x="266" y="131"/>
                  </a:lnTo>
                  <a:lnTo>
                    <a:pt x="258" y="135"/>
                  </a:lnTo>
                  <a:lnTo>
                    <a:pt x="250" y="139"/>
                  </a:lnTo>
                  <a:lnTo>
                    <a:pt x="245" y="142"/>
                  </a:lnTo>
                  <a:lnTo>
                    <a:pt x="237" y="144"/>
                  </a:lnTo>
                  <a:lnTo>
                    <a:pt x="230" y="148"/>
                  </a:lnTo>
                  <a:lnTo>
                    <a:pt x="224" y="152"/>
                  </a:lnTo>
                  <a:lnTo>
                    <a:pt x="218" y="154"/>
                  </a:lnTo>
                  <a:lnTo>
                    <a:pt x="212" y="158"/>
                  </a:lnTo>
                  <a:lnTo>
                    <a:pt x="205" y="161"/>
                  </a:lnTo>
                  <a:lnTo>
                    <a:pt x="199" y="163"/>
                  </a:lnTo>
                  <a:lnTo>
                    <a:pt x="193" y="169"/>
                  </a:lnTo>
                  <a:lnTo>
                    <a:pt x="188" y="171"/>
                  </a:lnTo>
                  <a:lnTo>
                    <a:pt x="182" y="175"/>
                  </a:lnTo>
                  <a:lnTo>
                    <a:pt x="174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5" y="194"/>
                  </a:lnTo>
                  <a:lnTo>
                    <a:pt x="150" y="196"/>
                  </a:lnTo>
                  <a:lnTo>
                    <a:pt x="146" y="199"/>
                  </a:lnTo>
                  <a:lnTo>
                    <a:pt x="140" y="203"/>
                  </a:lnTo>
                  <a:lnTo>
                    <a:pt x="138" y="207"/>
                  </a:lnTo>
                  <a:lnTo>
                    <a:pt x="133" y="211"/>
                  </a:lnTo>
                  <a:lnTo>
                    <a:pt x="125" y="218"/>
                  </a:lnTo>
                  <a:lnTo>
                    <a:pt x="117" y="224"/>
                  </a:lnTo>
                  <a:lnTo>
                    <a:pt x="110" y="232"/>
                  </a:lnTo>
                  <a:lnTo>
                    <a:pt x="106" y="237"/>
                  </a:lnTo>
                  <a:lnTo>
                    <a:pt x="100" y="243"/>
                  </a:lnTo>
                  <a:lnTo>
                    <a:pt x="97" y="249"/>
                  </a:lnTo>
                  <a:lnTo>
                    <a:pt x="93" y="255"/>
                  </a:lnTo>
                  <a:lnTo>
                    <a:pt x="91" y="262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758950" y="5591175"/>
              <a:ext cx="152400" cy="177800"/>
            </a:xfrm>
            <a:custGeom>
              <a:avLst/>
              <a:gdLst>
                <a:gd name="T0" fmla="*/ 89 w 192"/>
                <a:gd name="T1" fmla="*/ 6 h 225"/>
                <a:gd name="T2" fmla="*/ 78 w 192"/>
                <a:gd name="T3" fmla="*/ 18 h 225"/>
                <a:gd name="T4" fmla="*/ 68 w 192"/>
                <a:gd name="T5" fmla="*/ 33 h 225"/>
                <a:gd name="T6" fmla="*/ 57 w 192"/>
                <a:gd name="T7" fmla="*/ 48 h 225"/>
                <a:gd name="T8" fmla="*/ 48 w 192"/>
                <a:gd name="T9" fmla="*/ 61 h 225"/>
                <a:gd name="T10" fmla="*/ 38 w 192"/>
                <a:gd name="T11" fmla="*/ 76 h 225"/>
                <a:gd name="T12" fmla="*/ 30 w 192"/>
                <a:gd name="T13" fmla="*/ 90 h 225"/>
                <a:gd name="T14" fmla="*/ 23 w 192"/>
                <a:gd name="T15" fmla="*/ 107 h 225"/>
                <a:gd name="T16" fmla="*/ 15 w 192"/>
                <a:gd name="T17" fmla="*/ 120 h 225"/>
                <a:gd name="T18" fmla="*/ 10 w 192"/>
                <a:gd name="T19" fmla="*/ 135 h 225"/>
                <a:gd name="T20" fmla="*/ 6 w 192"/>
                <a:gd name="T21" fmla="*/ 149 h 225"/>
                <a:gd name="T22" fmla="*/ 2 w 192"/>
                <a:gd name="T23" fmla="*/ 160 h 225"/>
                <a:gd name="T24" fmla="*/ 0 w 192"/>
                <a:gd name="T25" fmla="*/ 175 h 225"/>
                <a:gd name="T26" fmla="*/ 0 w 192"/>
                <a:gd name="T27" fmla="*/ 185 h 225"/>
                <a:gd name="T28" fmla="*/ 2 w 192"/>
                <a:gd name="T29" fmla="*/ 194 h 225"/>
                <a:gd name="T30" fmla="*/ 8 w 192"/>
                <a:gd name="T31" fmla="*/ 202 h 225"/>
                <a:gd name="T32" fmla="*/ 17 w 192"/>
                <a:gd name="T33" fmla="*/ 210 h 225"/>
                <a:gd name="T34" fmla="*/ 30 w 192"/>
                <a:gd name="T35" fmla="*/ 217 h 225"/>
                <a:gd name="T36" fmla="*/ 42 w 192"/>
                <a:gd name="T37" fmla="*/ 223 h 225"/>
                <a:gd name="T38" fmla="*/ 53 w 192"/>
                <a:gd name="T39" fmla="*/ 223 h 225"/>
                <a:gd name="T40" fmla="*/ 61 w 192"/>
                <a:gd name="T41" fmla="*/ 223 h 225"/>
                <a:gd name="T42" fmla="*/ 70 w 192"/>
                <a:gd name="T43" fmla="*/ 221 h 225"/>
                <a:gd name="T44" fmla="*/ 80 w 192"/>
                <a:gd name="T45" fmla="*/ 221 h 225"/>
                <a:gd name="T46" fmla="*/ 89 w 192"/>
                <a:gd name="T47" fmla="*/ 223 h 225"/>
                <a:gd name="T48" fmla="*/ 97 w 192"/>
                <a:gd name="T49" fmla="*/ 225 h 225"/>
                <a:gd name="T50" fmla="*/ 106 w 192"/>
                <a:gd name="T51" fmla="*/ 223 h 225"/>
                <a:gd name="T52" fmla="*/ 118 w 192"/>
                <a:gd name="T53" fmla="*/ 215 h 225"/>
                <a:gd name="T54" fmla="*/ 127 w 192"/>
                <a:gd name="T55" fmla="*/ 206 h 225"/>
                <a:gd name="T56" fmla="*/ 139 w 192"/>
                <a:gd name="T57" fmla="*/ 194 h 225"/>
                <a:gd name="T58" fmla="*/ 148 w 192"/>
                <a:gd name="T59" fmla="*/ 185 h 225"/>
                <a:gd name="T60" fmla="*/ 158 w 192"/>
                <a:gd name="T61" fmla="*/ 173 h 225"/>
                <a:gd name="T62" fmla="*/ 158 w 192"/>
                <a:gd name="T63" fmla="*/ 168 h 225"/>
                <a:gd name="T64" fmla="*/ 146 w 192"/>
                <a:gd name="T65" fmla="*/ 156 h 225"/>
                <a:gd name="T66" fmla="*/ 137 w 192"/>
                <a:gd name="T67" fmla="*/ 145 h 225"/>
                <a:gd name="T68" fmla="*/ 129 w 192"/>
                <a:gd name="T69" fmla="*/ 137 h 225"/>
                <a:gd name="T70" fmla="*/ 125 w 192"/>
                <a:gd name="T71" fmla="*/ 128 h 225"/>
                <a:gd name="T72" fmla="*/ 125 w 192"/>
                <a:gd name="T73" fmla="*/ 120 h 225"/>
                <a:gd name="T74" fmla="*/ 127 w 192"/>
                <a:gd name="T75" fmla="*/ 111 h 225"/>
                <a:gd name="T76" fmla="*/ 135 w 192"/>
                <a:gd name="T77" fmla="*/ 97 h 225"/>
                <a:gd name="T78" fmla="*/ 144 w 192"/>
                <a:gd name="T79" fmla="*/ 84 h 225"/>
                <a:gd name="T80" fmla="*/ 156 w 192"/>
                <a:gd name="T81" fmla="*/ 69 h 225"/>
                <a:gd name="T82" fmla="*/ 167 w 192"/>
                <a:gd name="T83" fmla="*/ 54 h 225"/>
                <a:gd name="T84" fmla="*/ 177 w 192"/>
                <a:gd name="T85" fmla="*/ 38 h 225"/>
                <a:gd name="T86" fmla="*/ 184 w 192"/>
                <a:gd name="T87" fmla="*/ 27 h 225"/>
                <a:gd name="T88" fmla="*/ 190 w 192"/>
                <a:gd name="T89" fmla="*/ 23 h 225"/>
                <a:gd name="T90" fmla="*/ 93 w 192"/>
                <a:gd name="T9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225">
                  <a:moveTo>
                    <a:pt x="93" y="0"/>
                  </a:moveTo>
                  <a:lnTo>
                    <a:pt x="89" y="6"/>
                  </a:lnTo>
                  <a:lnTo>
                    <a:pt x="84" y="12"/>
                  </a:lnTo>
                  <a:lnTo>
                    <a:pt x="78" y="18"/>
                  </a:lnTo>
                  <a:lnTo>
                    <a:pt x="74" y="25"/>
                  </a:lnTo>
                  <a:lnTo>
                    <a:pt x="68" y="33"/>
                  </a:lnTo>
                  <a:lnTo>
                    <a:pt x="63" y="38"/>
                  </a:lnTo>
                  <a:lnTo>
                    <a:pt x="57" y="48"/>
                  </a:lnTo>
                  <a:lnTo>
                    <a:pt x="53" y="56"/>
                  </a:lnTo>
                  <a:lnTo>
                    <a:pt x="48" y="61"/>
                  </a:lnTo>
                  <a:lnTo>
                    <a:pt x="44" y="69"/>
                  </a:lnTo>
                  <a:lnTo>
                    <a:pt x="38" y="76"/>
                  </a:lnTo>
                  <a:lnTo>
                    <a:pt x="36" y="84"/>
                  </a:lnTo>
                  <a:lnTo>
                    <a:pt x="30" y="90"/>
                  </a:lnTo>
                  <a:lnTo>
                    <a:pt x="27" y="97"/>
                  </a:lnTo>
                  <a:lnTo>
                    <a:pt x="23" y="107"/>
                  </a:lnTo>
                  <a:lnTo>
                    <a:pt x="19" y="114"/>
                  </a:lnTo>
                  <a:lnTo>
                    <a:pt x="15" y="120"/>
                  </a:lnTo>
                  <a:lnTo>
                    <a:pt x="11" y="130"/>
                  </a:lnTo>
                  <a:lnTo>
                    <a:pt x="10" y="135"/>
                  </a:lnTo>
                  <a:lnTo>
                    <a:pt x="8" y="143"/>
                  </a:lnTo>
                  <a:lnTo>
                    <a:pt x="6" y="149"/>
                  </a:lnTo>
                  <a:lnTo>
                    <a:pt x="2" y="156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2" y="189"/>
                  </a:lnTo>
                  <a:lnTo>
                    <a:pt x="2" y="194"/>
                  </a:lnTo>
                  <a:lnTo>
                    <a:pt x="6" y="198"/>
                  </a:lnTo>
                  <a:lnTo>
                    <a:pt x="8" y="202"/>
                  </a:lnTo>
                  <a:lnTo>
                    <a:pt x="11" y="206"/>
                  </a:lnTo>
                  <a:lnTo>
                    <a:pt x="17" y="210"/>
                  </a:lnTo>
                  <a:lnTo>
                    <a:pt x="25" y="215"/>
                  </a:lnTo>
                  <a:lnTo>
                    <a:pt x="30" y="217"/>
                  </a:lnTo>
                  <a:lnTo>
                    <a:pt x="36" y="221"/>
                  </a:lnTo>
                  <a:lnTo>
                    <a:pt x="42" y="223"/>
                  </a:lnTo>
                  <a:lnTo>
                    <a:pt x="48" y="223"/>
                  </a:lnTo>
                  <a:lnTo>
                    <a:pt x="53" y="223"/>
                  </a:lnTo>
                  <a:lnTo>
                    <a:pt x="57" y="225"/>
                  </a:lnTo>
                  <a:lnTo>
                    <a:pt x="61" y="223"/>
                  </a:lnTo>
                  <a:lnTo>
                    <a:pt x="65" y="223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80" y="221"/>
                  </a:lnTo>
                  <a:lnTo>
                    <a:pt x="86" y="221"/>
                  </a:lnTo>
                  <a:lnTo>
                    <a:pt x="89" y="223"/>
                  </a:lnTo>
                  <a:lnTo>
                    <a:pt x="93" y="225"/>
                  </a:lnTo>
                  <a:lnTo>
                    <a:pt x="97" y="225"/>
                  </a:lnTo>
                  <a:lnTo>
                    <a:pt x="101" y="225"/>
                  </a:lnTo>
                  <a:lnTo>
                    <a:pt x="106" y="223"/>
                  </a:lnTo>
                  <a:lnTo>
                    <a:pt x="112" y="219"/>
                  </a:lnTo>
                  <a:lnTo>
                    <a:pt x="118" y="215"/>
                  </a:lnTo>
                  <a:lnTo>
                    <a:pt x="122" y="210"/>
                  </a:lnTo>
                  <a:lnTo>
                    <a:pt x="127" y="206"/>
                  </a:lnTo>
                  <a:lnTo>
                    <a:pt x="135" y="202"/>
                  </a:lnTo>
                  <a:lnTo>
                    <a:pt x="139" y="194"/>
                  </a:lnTo>
                  <a:lnTo>
                    <a:pt x="144" y="189"/>
                  </a:lnTo>
                  <a:lnTo>
                    <a:pt x="148" y="185"/>
                  </a:lnTo>
                  <a:lnTo>
                    <a:pt x="154" y="179"/>
                  </a:lnTo>
                  <a:lnTo>
                    <a:pt x="158" y="173"/>
                  </a:lnTo>
                  <a:lnTo>
                    <a:pt x="160" y="170"/>
                  </a:lnTo>
                  <a:lnTo>
                    <a:pt x="158" y="168"/>
                  </a:lnTo>
                  <a:lnTo>
                    <a:pt x="154" y="166"/>
                  </a:lnTo>
                  <a:lnTo>
                    <a:pt x="146" y="156"/>
                  </a:lnTo>
                  <a:lnTo>
                    <a:pt x="139" y="151"/>
                  </a:lnTo>
                  <a:lnTo>
                    <a:pt x="137" y="145"/>
                  </a:lnTo>
                  <a:lnTo>
                    <a:pt x="133" y="141"/>
                  </a:lnTo>
                  <a:lnTo>
                    <a:pt x="129" y="137"/>
                  </a:lnTo>
                  <a:lnTo>
                    <a:pt x="127" y="132"/>
                  </a:lnTo>
                  <a:lnTo>
                    <a:pt x="125" y="128"/>
                  </a:lnTo>
                  <a:lnTo>
                    <a:pt x="125" y="124"/>
                  </a:lnTo>
                  <a:lnTo>
                    <a:pt x="125" y="120"/>
                  </a:lnTo>
                  <a:lnTo>
                    <a:pt x="125" y="116"/>
                  </a:lnTo>
                  <a:lnTo>
                    <a:pt x="127" y="111"/>
                  </a:lnTo>
                  <a:lnTo>
                    <a:pt x="131" y="105"/>
                  </a:lnTo>
                  <a:lnTo>
                    <a:pt x="135" y="97"/>
                  </a:lnTo>
                  <a:lnTo>
                    <a:pt x="139" y="92"/>
                  </a:lnTo>
                  <a:lnTo>
                    <a:pt x="144" y="84"/>
                  </a:lnTo>
                  <a:lnTo>
                    <a:pt x="150" y="76"/>
                  </a:lnTo>
                  <a:lnTo>
                    <a:pt x="156" y="69"/>
                  </a:lnTo>
                  <a:lnTo>
                    <a:pt x="162" y="61"/>
                  </a:lnTo>
                  <a:lnTo>
                    <a:pt x="167" y="54"/>
                  </a:lnTo>
                  <a:lnTo>
                    <a:pt x="173" y="48"/>
                  </a:lnTo>
                  <a:lnTo>
                    <a:pt x="177" y="38"/>
                  </a:lnTo>
                  <a:lnTo>
                    <a:pt x="182" y="33"/>
                  </a:lnTo>
                  <a:lnTo>
                    <a:pt x="184" y="27"/>
                  </a:lnTo>
                  <a:lnTo>
                    <a:pt x="188" y="25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889125" y="5457825"/>
              <a:ext cx="288925" cy="128587"/>
            </a:xfrm>
            <a:custGeom>
              <a:avLst/>
              <a:gdLst>
                <a:gd name="T0" fmla="*/ 14 w 365"/>
                <a:gd name="T1" fmla="*/ 129 h 162"/>
                <a:gd name="T2" fmla="*/ 27 w 365"/>
                <a:gd name="T3" fmla="*/ 118 h 162"/>
                <a:gd name="T4" fmla="*/ 42 w 365"/>
                <a:gd name="T5" fmla="*/ 105 h 162"/>
                <a:gd name="T6" fmla="*/ 56 w 365"/>
                <a:gd name="T7" fmla="*/ 93 h 162"/>
                <a:gd name="T8" fmla="*/ 69 w 365"/>
                <a:gd name="T9" fmla="*/ 82 h 162"/>
                <a:gd name="T10" fmla="*/ 84 w 365"/>
                <a:gd name="T11" fmla="*/ 72 h 162"/>
                <a:gd name="T12" fmla="*/ 99 w 365"/>
                <a:gd name="T13" fmla="*/ 63 h 162"/>
                <a:gd name="T14" fmla="*/ 116 w 365"/>
                <a:gd name="T15" fmla="*/ 53 h 162"/>
                <a:gd name="T16" fmla="*/ 132 w 365"/>
                <a:gd name="T17" fmla="*/ 46 h 162"/>
                <a:gd name="T18" fmla="*/ 147 w 365"/>
                <a:gd name="T19" fmla="*/ 38 h 162"/>
                <a:gd name="T20" fmla="*/ 162 w 365"/>
                <a:gd name="T21" fmla="*/ 31 h 162"/>
                <a:gd name="T22" fmla="*/ 177 w 365"/>
                <a:gd name="T23" fmla="*/ 23 h 162"/>
                <a:gd name="T24" fmla="*/ 192 w 365"/>
                <a:gd name="T25" fmla="*/ 19 h 162"/>
                <a:gd name="T26" fmla="*/ 206 w 365"/>
                <a:gd name="T27" fmla="*/ 13 h 162"/>
                <a:gd name="T28" fmla="*/ 219 w 365"/>
                <a:gd name="T29" fmla="*/ 10 h 162"/>
                <a:gd name="T30" fmla="*/ 232 w 365"/>
                <a:gd name="T31" fmla="*/ 8 h 162"/>
                <a:gd name="T32" fmla="*/ 244 w 365"/>
                <a:gd name="T33" fmla="*/ 8 h 162"/>
                <a:gd name="T34" fmla="*/ 255 w 365"/>
                <a:gd name="T35" fmla="*/ 4 h 162"/>
                <a:gd name="T36" fmla="*/ 266 w 365"/>
                <a:gd name="T37" fmla="*/ 2 h 162"/>
                <a:gd name="T38" fmla="*/ 278 w 365"/>
                <a:gd name="T39" fmla="*/ 0 h 162"/>
                <a:gd name="T40" fmla="*/ 289 w 365"/>
                <a:gd name="T41" fmla="*/ 0 h 162"/>
                <a:gd name="T42" fmla="*/ 301 w 365"/>
                <a:gd name="T43" fmla="*/ 0 h 162"/>
                <a:gd name="T44" fmla="*/ 310 w 365"/>
                <a:gd name="T45" fmla="*/ 0 h 162"/>
                <a:gd name="T46" fmla="*/ 320 w 365"/>
                <a:gd name="T47" fmla="*/ 0 h 162"/>
                <a:gd name="T48" fmla="*/ 333 w 365"/>
                <a:gd name="T49" fmla="*/ 0 h 162"/>
                <a:gd name="T50" fmla="*/ 348 w 365"/>
                <a:gd name="T51" fmla="*/ 0 h 162"/>
                <a:gd name="T52" fmla="*/ 358 w 365"/>
                <a:gd name="T53" fmla="*/ 0 h 162"/>
                <a:gd name="T54" fmla="*/ 363 w 365"/>
                <a:gd name="T55" fmla="*/ 0 h 162"/>
                <a:gd name="T56" fmla="*/ 363 w 365"/>
                <a:gd name="T57" fmla="*/ 0 h 162"/>
                <a:gd name="T58" fmla="*/ 354 w 365"/>
                <a:gd name="T59" fmla="*/ 2 h 162"/>
                <a:gd name="T60" fmla="*/ 342 w 365"/>
                <a:gd name="T61" fmla="*/ 4 h 162"/>
                <a:gd name="T62" fmla="*/ 331 w 365"/>
                <a:gd name="T63" fmla="*/ 8 h 162"/>
                <a:gd name="T64" fmla="*/ 316 w 365"/>
                <a:gd name="T65" fmla="*/ 8 h 162"/>
                <a:gd name="T66" fmla="*/ 301 w 365"/>
                <a:gd name="T67" fmla="*/ 11 h 162"/>
                <a:gd name="T68" fmla="*/ 289 w 365"/>
                <a:gd name="T69" fmla="*/ 15 h 162"/>
                <a:gd name="T70" fmla="*/ 278 w 365"/>
                <a:gd name="T71" fmla="*/ 17 h 162"/>
                <a:gd name="T72" fmla="*/ 270 w 365"/>
                <a:gd name="T73" fmla="*/ 19 h 162"/>
                <a:gd name="T74" fmla="*/ 261 w 365"/>
                <a:gd name="T75" fmla="*/ 21 h 162"/>
                <a:gd name="T76" fmla="*/ 251 w 365"/>
                <a:gd name="T77" fmla="*/ 23 h 162"/>
                <a:gd name="T78" fmla="*/ 242 w 365"/>
                <a:gd name="T79" fmla="*/ 27 h 162"/>
                <a:gd name="T80" fmla="*/ 230 w 365"/>
                <a:gd name="T81" fmla="*/ 29 h 162"/>
                <a:gd name="T82" fmla="*/ 219 w 365"/>
                <a:gd name="T83" fmla="*/ 32 h 162"/>
                <a:gd name="T84" fmla="*/ 211 w 365"/>
                <a:gd name="T85" fmla="*/ 34 h 162"/>
                <a:gd name="T86" fmla="*/ 202 w 365"/>
                <a:gd name="T87" fmla="*/ 38 h 162"/>
                <a:gd name="T88" fmla="*/ 192 w 365"/>
                <a:gd name="T89" fmla="*/ 40 h 162"/>
                <a:gd name="T90" fmla="*/ 183 w 365"/>
                <a:gd name="T91" fmla="*/ 44 h 162"/>
                <a:gd name="T92" fmla="*/ 173 w 365"/>
                <a:gd name="T93" fmla="*/ 48 h 162"/>
                <a:gd name="T94" fmla="*/ 164 w 365"/>
                <a:gd name="T95" fmla="*/ 51 h 162"/>
                <a:gd name="T96" fmla="*/ 154 w 365"/>
                <a:gd name="T97" fmla="*/ 55 h 162"/>
                <a:gd name="T98" fmla="*/ 145 w 365"/>
                <a:gd name="T99" fmla="*/ 57 h 162"/>
                <a:gd name="T100" fmla="*/ 133 w 365"/>
                <a:gd name="T101" fmla="*/ 63 h 162"/>
                <a:gd name="T102" fmla="*/ 118 w 365"/>
                <a:gd name="T103" fmla="*/ 70 h 162"/>
                <a:gd name="T104" fmla="*/ 105 w 365"/>
                <a:gd name="T105" fmla="*/ 78 h 162"/>
                <a:gd name="T106" fmla="*/ 90 w 365"/>
                <a:gd name="T107" fmla="*/ 88 h 162"/>
                <a:gd name="T108" fmla="*/ 76 w 365"/>
                <a:gd name="T109" fmla="*/ 97 h 162"/>
                <a:gd name="T110" fmla="*/ 63 w 365"/>
                <a:gd name="T111" fmla="*/ 107 h 162"/>
                <a:gd name="T112" fmla="*/ 50 w 365"/>
                <a:gd name="T113" fmla="*/ 114 h 162"/>
                <a:gd name="T114" fmla="*/ 38 w 365"/>
                <a:gd name="T115" fmla="*/ 126 h 162"/>
                <a:gd name="T116" fmla="*/ 31 w 365"/>
                <a:gd name="T117" fmla="*/ 133 h 162"/>
                <a:gd name="T118" fmla="*/ 19 w 365"/>
                <a:gd name="T119" fmla="*/ 143 h 162"/>
                <a:gd name="T120" fmla="*/ 12 w 365"/>
                <a:gd name="T121" fmla="*/ 150 h 162"/>
                <a:gd name="T122" fmla="*/ 0 w 365"/>
                <a:gd name="T123" fmla="*/ 162 h 162"/>
                <a:gd name="T124" fmla="*/ 10 w 365"/>
                <a:gd name="T125" fmla="*/ 1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" h="162">
                  <a:moveTo>
                    <a:pt x="10" y="137"/>
                  </a:moveTo>
                  <a:lnTo>
                    <a:pt x="14" y="129"/>
                  </a:lnTo>
                  <a:lnTo>
                    <a:pt x="21" y="122"/>
                  </a:lnTo>
                  <a:lnTo>
                    <a:pt x="27" y="118"/>
                  </a:lnTo>
                  <a:lnTo>
                    <a:pt x="35" y="112"/>
                  </a:lnTo>
                  <a:lnTo>
                    <a:pt x="42" y="105"/>
                  </a:lnTo>
                  <a:lnTo>
                    <a:pt x="48" y="99"/>
                  </a:lnTo>
                  <a:lnTo>
                    <a:pt x="56" y="93"/>
                  </a:lnTo>
                  <a:lnTo>
                    <a:pt x="63" y="88"/>
                  </a:lnTo>
                  <a:lnTo>
                    <a:pt x="69" y="82"/>
                  </a:lnTo>
                  <a:lnTo>
                    <a:pt x="76" y="76"/>
                  </a:lnTo>
                  <a:lnTo>
                    <a:pt x="84" y="72"/>
                  </a:lnTo>
                  <a:lnTo>
                    <a:pt x="92" y="67"/>
                  </a:lnTo>
                  <a:lnTo>
                    <a:pt x="99" y="63"/>
                  </a:lnTo>
                  <a:lnTo>
                    <a:pt x="109" y="57"/>
                  </a:lnTo>
                  <a:lnTo>
                    <a:pt x="116" y="53"/>
                  </a:lnTo>
                  <a:lnTo>
                    <a:pt x="124" y="50"/>
                  </a:lnTo>
                  <a:lnTo>
                    <a:pt x="132" y="46"/>
                  </a:lnTo>
                  <a:lnTo>
                    <a:pt x="139" y="40"/>
                  </a:lnTo>
                  <a:lnTo>
                    <a:pt x="147" y="38"/>
                  </a:lnTo>
                  <a:lnTo>
                    <a:pt x="154" y="34"/>
                  </a:lnTo>
                  <a:lnTo>
                    <a:pt x="162" y="31"/>
                  </a:lnTo>
                  <a:lnTo>
                    <a:pt x="170" y="27"/>
                  </a:lnTo>
                  <a:lnTo>
                    <a:pt x="177" y="23"/>
                  </a:lnTo>
                  <a:lnTo>
                    <a:pt x="185" y="21"/>
                  </a:lnTo>
                  <a:lnTo>
                    <a:pt x="192" y="19"/>
                  </a:lnTo>
                  <a:lnTo>
                    <a:pt x="198" y="15"/>
                  </a:lnTo>
                  <a:lnTo>
                    <a:pt x="206" y="13"/>
                  </a:lnTo>
                  <a:lnTo>
                    <a:pt x="213" y="11"/>
                  </a:lnTo>
                  <a:lnTo>
                    <a:pt x="219" y="10"/>
                  </a:lnTo>
                  <a:lnTo>
                    <a:pt x="227" y="10"/>
                  </a:lnTo>
                  <a:lnTo>
                    <a:pt x="232" y="8"/>
                  </a:lnTo>
                  <a:lnTo>
                    <a:pt x="238" y="8"/>
                  </a:lnTo>
                  <a:lnTo>
                    <a:pt x="244" y="8"/>
                  </a:lnTo>
                  <a:lnTo>
                    <a:pt x="251" y="6"/>
                  </a:lnTo>
                  <a:lnTo>
                    <a:pt x="255" y="4"/>
                  </a:lnTo>
                  <a:lnTo>
                    <a:pt x="261" y="4"/>
                  </a:lnTo>
                  <a:lnTo>
                    <a:pt x="266" y="2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58" y="2"/>
                  </a:lnTo>
                  <a:lnTo>
                    <a:pt x="354" y="2"/>
                  </a:lnTo>
                  <a:lnTo>
                    <a:pt x="350" y="4"/>
                  </a:lnTo>
                  <a:lnTo>
                    <a:pt x="342" y="4"/>
                  </a:lnTo>
                  <a:lnTo>
                    <a:pt x="337" y="6"/>
                  </a:lnTo>
                  <a:lnTo>
                    <a:pt x="331" y="8"/>
                  </a:lnTo>
                  <a:lnTo>
                    <a:pt x="323" y="8"/>
                  </a:lnTo>
                  <a:lnTo>
                    <a:pt x="316" y="8"/>
                  </a:lnTo>
                  <a:lnTo>
                    <a:pt x="310" y="11"/>
                  </a:lnTo>
                  <a:lnTo>
                    <a:pt x="301" y="11"/>
                  </a:lnTo>
                  <a:lnTo>
                    <a:pt x="293" y="15"/>
                  </a:lnTo>
                  <a:lnTo>
                    <a:pt x="289" y="15"/>
                  </a:lnTo>
                  <a:lnTo>
                    <a:pt x="284" y="17"/>
                  </a:lnTo>
                  <a:lnTo>
                    <a:pt x="278" y="17"/>
                  </a:lnTo>
                  <a:lnTo>
                    <a:pt x="274" y="19"/>
                  </a:lnTo>
                  <a:lnTo>
                    <a:pt x="270" y="19"/>
                  </a:lnTo>
                  <a:lnTo>
                    <a:pt x="265" y="21"/>
                  </a:lnTo>
                  <a:lnTo>
                    <a:pt x="261" y="21"/>
                  </a:lnTo>
                  <a:lnTo>
                    <a:pt x="255" y="23"/>
                  </a:lnTo>
                  <a:lnTo>
                    <a:pt x="251" y="23"/>
                  </a:lnTo>
                  <a:lnTo>
                    <a:pt x="246" y="27"/>
                  </a:lnTo>
                  <a:lnTo>
                    <a:pt x="242" y="27"/>
                  </a:lnTo>
                  <a:lnTo>
                    <a:pt x="236" y="29"/>
                  </a:lnTo>
                  <a:lnTo>
                    <a:pt x="230" y="29"/>
                  </a:lnTo>
                  <a:lnTo>
                    <a:pt x="227" y="31"/>
                  </a:lnTo>
                  <a:lnTo>
                    <a:pt x="219" y="32"/>
                  </a:lnTo>
                  <a:lnTo>
                    <a:pt x="215" y="34"/>
                  </a:lnTo>
                  <a:lnTo>
                    <a:pt x="211" y="34"/>
                  </a:lnTo>
                  <a:lnTo>
                    <a:pt x="206" y="38"/>
                  </a:lnTo>
                  <a:lnTo>
                    <a:pt x="202" y="38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89" y="42"/>
                  </a:lnTo>
                  <a:lnTo>
                    <a:pt x="183" y="44"/>
                  </a:lnTo>
                  <a:lnTo>
                    <a:pt x="177" y="46"/>
                  </a:lnTo>
                  <a:lnTo>
                    <a:pt x="173" y="48"/>
                  </a:lnTo>
                  <a:lnTo>
                    <a:pt x="170" y="50"/>
                  </a:lnTo>
                  <a:lnTo>
                    <a:pt x="164" y="51"/>
                  </a:lnTo>
                  <a:lnTo>
                    <a:pt x="158" y="53"/>
                  </a:lnTo>
                  <a:lnTo>
                    <a:pt x="154" y="55"/>
                  </a:lnTo>
                  <a:lnTo>
                    <a:pt x="151" y="57"/>
                  </a:lnTo>
                  <a:lnTo>
                    <a:pt x="145" y="57"/>
                  </a:lnTo>
                  <a:lnTo>
                    <a:pt x="141" y="59"/>
                  </a:lnTo>
                  <a:lnTo>
                    <a:pt x="133" y="63"/>
                  </a:lnTo>
                  <a:lnTo>
                    <a:pt x="128" y="67"/>
                  </a:lnTo>
                  <a:lnTo>
                    <a:pt x="118" y="70"/>
                  </a:lnTo>
                  <a:lnTo>
                    <a:pt x="111" y="74"/>
                  </a:lnTo>
                  <a:lnTo>
                    <a:pt x="105" y="78"/>
                  </a:lnTo>
                  <a:lnTo>
                    <a:pt x="95" y="84"/>
                  </a:lnTo>
                  <a:lnTo>
                    <a:pt x="90" y="88"/>
                  </a:lnTo>
                  <a:lnTo>
                    <a:pt x="82" y="93"/>
                  </a:lnTo>
                  <a:lnTo>
                    <a:pt x="76" y="97"/>
                  </a:lnTo>
                  <a:lnTo>
                    <a:pt x="69" y="101"/>
                  </a:lnTo>
                  <a:lnTo>
                    <a:pt x="63" y="107"/>
                  </a:lnTo>
                  <a:lnTo>
                    <a:pt x="57" y="110"/>
                  </a:lnTo>
                  <a:lnTo>
                    <a:pt x="50" y="114"/>
                  </a:lnTo>
                  <a:lnTo>
                    <a:pt x="46" y="120"/>
                  </a:lnTo>
                  <a:lnTo>
                    <a:pt x="38" y="126"/>
                  </a:lnTo>
                  <a:lnTo>
                    <a:pt x="35" y="129"/>
                  </a:lnTo>
                  <a:lnTo>
                    <a:pt x="31" y="133"/>
                  </a:lnTo>
                  <a:lnTo>
                    <a:pt x="25" y="139"/>
                  </a:lnTo>
                  <a:lnTo>
                    <a:pt x="19" y="143"/>
                  </a:lnTo>
                  <a:lnTo>
                    <a:pt x="14" y="146"/>
                  </a:lnTo>
                  <a:lnTo>
                    <a:pt x="12" y="150"/>
                  </a:lnTo>
                  <a:lnTo>
                    <a:pt x="8" y="154"/>
                  </a:lnTo>
                  <a:lnTo>
                    <a:pt x="0" y="162"/>
                  </a:lnTo>
                  <a:lnTo>
                    <a:pt x="10" y="137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995488" y="5507038"/>
              <a:ext cx="319088" cy="296862"/>
            </a:xfrm>
            <a:custGeom>
              <a:avLst/>
              <a:gdLst>
                <a:gd name="T0" fmla="*/ 337 w 401"/>
                <a:gd name="T1" fmla="*/ 47 h 372"/>
                <a:gd name="T2" fmla="*/ 316 w 401"/>
                <a:gd name="T3" fmla="*/ 32 h 372"/>
                <a:gd name="T4" fmla="*/ 293 w 401"/>
                <a:gd name="T5" fmla="*/ 19 h 372"/>
                <a:gd name="T6" fmla="*/ 270 w 401"/>
                <a:gd name="T7" fmla="*/ 9 h 372"/>
                <a:gd name="T8" fmla="*/ 245 w 401"/>
                <a:gd name="T9" fmla="*/ 4 h 372"/>
                <a:gd name="T10" fmla="*/ 221 w 401"/>
                <a:gd name="T11" fmla="*/ 0 h 372"/>
                <a:gd name="T12" fmla="*/ 194 w 401"/>
                <a:gd name="T13" fmla="*/ 0 h 372"/>
                <a:gd name="T14" fmla="*/ 169 w 401"/>
                <a:gd name="T15" fmla="*/ 2 h 372"/>
                <a:gd name="T16" fmla="*/ 143 w 401"/>
                <a:gd name="T17" fmla="*/ 4 h 372"/>
                <a:gd name="T18" fmla="*/ 120 w 401"/>
                <a:gd name="T19" fmla="*/ 11 h 372"/>
                <a:gd name="T20" fmla="*/ 99 w 401"/>
                <a:gd name="T21" fmla="*/ 21 h 372"/>
                <a:gd name="T22" fmla="*/ 78 w 401"/>
                <a:gd name="T23" fmla="*/ 32 h 372"/>
                <a:gd name="T24" fmla="*/ 59 w 401"/>
                <a:gd name="T25" fmla="*/ 45 h 372"/>
                <a:gd name="T26" fmla="*/ 44 w 401"/>
                <a:gd name="T27" fmla="*/ 63 h 372"/>
                <a:gd name="T28" fmla="*/ 29 w 401"/>
                <a:gd name="T29" fmla="*/ 80 h 372"/>
                <a:gd name="T30" fmla="*/ 19 w 401"/>
                <a:gd name="T31" fmla="*/ 101 h 372"/>
                <a:gd name="T32" fmla="*/ 12 w 401"/>
                <a:gd name="T33" fmla="*/ 122 h 372"/>
                <a:gd name="T34" fmla="*/ 6 w 401"/>
                <a:gd name="T35" fmla="*/ 141 h 372"/>
                <a:gd name="T36" fmla="*/ 2 w 401"/>
                <a:gd name="T37" fmla="*/ 165 h 372"/>
                <a:gd name="T38" fmla="*/ 0 w 401"/>
                <a:gd name="T39" fmla="*/ 186 h 372"/>
                <a:gd name="T40" fmla="*/ 2 w 401"/>
                <a:gd name="T41" fmla="*/ 209 h 372"/>
                <a:gd name="T42" fmla="*/ 6 w 401"/>
                <a:gd name="T43" fmla="*/ 232 h 372"/>
                <a:gd name="T44" fmla="*/ 10 w 401"/>
                <a:gd name="T45" fmla="*/ 253 h 372"/>
                <a:gd name="T46" fmla="*/ 17 w 401"/>
                <a:gd name="T47" fmla="*/ 272 h 372"/>
                <a:gd name="T48" fmla="*/ 29 w 401"/>
                <a:gd name="T49" fmla="*/ 291 h 372"/>
                <a:gd name="T50" fmla="*/ 40 w 401"/>
                <a:gd name="T51" fmla="*/ 308 h 372"/>
                <a:gd name="T52" fmla="*/ 55 w 401"/>
                <a:gd name="T53" fmla="*/ 323 h 372"/>
                <a:gd name="T54" fmla="*/ 74 w 401"/>
                <a:gd name="T55" fmla="*/ 338 h 372"/>
                <a:gd name="T56" fmla="*/ 93 w 401"/>
                <a:gd name="T57" fmla="*/ 352 h 372"/>
                <a:gd name="T58" fmla="*/ 118 w 401"/>
                <a:gd name="T59" fmla="*/ 361 h 372"/>
                <a:gd name="T60" fmla="*/ 143 w 401"/>
                <a:gd name="T61" fmla="*/ 369 h 372"/>
                <a:gd name="T62" fmla="*/ 173 w 401"/>
                <a:gd name="T63" fmla="*/ 372 h 372"/>
                <a:gd name="T64" fmla="*/ 202 w 401"/>
                <a:gd name="T65" fmla="*/ 372 h 372"/>
                <a:gd name="T66" fmla="*/ 232 w 401"/>
                <a:gd name="T67" fmla="*/ 372 h 372"/>
                <a:gd name="T68" fmla="*/ 257 w 401"/>
                <a:gd name="T69" fmla="*/ 367 h 372"/>
                <a:gd name="T70" fmla="*/ 282 w 401"/>
                <a:gd name="T71" fmla="*/ 361 h 372"/>
                <a:gd name="T72" fmla="*/ 302 w 401"/>
                <a:gd name="T73" fmla="*/ 352 h 372"/>
                <a:gd name="T74" fmla="*/ 321 w 401"/>
                <a:gd name="T75" fmla="*/ 340 h 372"/>
                <a:gd name="T76" fmla="*/ 339 w 401"/>
                <a:gd name="T77" fmla="*/ 327 h 372"/>
                <a:gd name="T78" fmla="*/ 361 w 401"/>
                <a:gd name="T79" fmla="*/ 304 h 372"/>
                <a:gd name="T80" fmla="*/ 375 w 401"/>
                <a:gd name="T81" fmla="*/ 283 h 372"/>
                <a:gd name="T82" fmla="*/ 384 w 401"/>
                <a:gd name="T83" fmla="*/ 262 h 372"/>
                <a:gd name="T84" fmla="*/ 392 w 401"/>
                <a:gd name="T85" fmla="*/ 245 h 372"/>
                <a:gd name="T86" fmla="*/ 397 w 401"/>
                <a:gd name="T87" fmla="*/ 228 h 372"/>
                <a:gd name="T88" fmla="*/ 399 w 401"/>
                <a:gd name="T89" fmla="*/ 211 h 372"/>
                <a:gd name="T90" fmla="*/ 401 w 401"/>
                <a:gd name="T91" fmla="*/ 192 h 372"/>
                <a:gd name="T92" fmla="*/ 397 w 401"/>
                <a:gd name="T93" fmla="*/ 165 h 372"/>
                <a:gd name="T94" fmla="*/ 390 w 401"/>
                <a:gd name="T95" fmla="*/ 137 h 372"/>
                <a:gd name="T96" fmla="*/ 382 w 401"/>
                <a:gd name="T97" fmla="*/ 114 h 372"/>
                <a:gd name="T98" fmla="*/ 375 w 401"/>
                <a:gd name="T99" fmla="*/ 97 h 372"/>
                <a:gd name="T100" fmla="*/ 365 w 401"/>
                <a:gd name="T101" fmla="*/ 80 h 372"/>
                <a:gd name="T102" fmla="*/ 354 w 401"/>
                <a:gd name="T103" fmla="*/ 6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1" h="372">
                  <a:moveTo>
                    <a:pt x="354" y="63"/>
                  </a:moveTo>
                  <a:lnTo>
                    <a:pt x="348" y="57"/>
                  </a:lnTo>
                  <a:lnTo>
                    <a:pt x="342" y="51"/>
                  </a:lnTo>
                  <a:lnTo>
                    <a:pt x="337" y="47"/>
                  </a:lnTo>
                  <a:lnTo>
                    <a:pt x="333" y="44"/>
                  </a:lnTo>
                  <a:lnTo>
                    <a:pt x="327" y="40"/>
                  </a:lnTo>
                  <a:lnTo>
                    <a:pt x="321" y="36"/>
                  </a:lnTo>
                  <a:lnTo>
                    <a:pt x="316" y="32"/>
                  </a:lnTo>
                  <a:lnTo>
                    <a:pt x="312" y="30"/>
                  </a:lnTo>
                  <a:lnTo>
                    <a:pt x="304" y="26"/>
                  </a:lnTo>
                  <a:lnTo>
                    <a:pt x="299" y="23"/>
                  </a:lnTo>
                  <a:lnTo>
                    <a:pt x="293" y="19"/>
                  </a:lnTo>
                  <a:lnTo>
                    <a:pt x="287" y="17"/>
                  </a:lnTo>
                  <a:lnTo>
                    <a:pt x="282" y="15"/>
                  </a:lnTo>
                  <a:lnTo>
                    <a:pt x="276" y="13"/>
                  </a:lnTo>
                  <a:lnTo>
                    <a:pt x="270" y="9"/>
                  </a:lnTo>
                  <a:lnTo>
                    <a:pt x="264" y="9"/>
                  </a:lnTo>
                  <a:lnTo>
                    <a:pt x="257" y="7"/>
                  </a:lnTo>
                  <a:lnTo>
                    <a:pt x="251" y="4"/>
                  </a:lnTo>
                  <a:lnTo>
                    <a:pt x="245" y="4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7" y="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88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2"/>
                  </a:lnTo>
                  <a:lnTo>
                    <a:pt x="164" y="2"/>
                  </a:lnTo>
                  <a:lnTo>
                    <a:pt x="156" y="2"/>
                  </a:lnTo>
                  <a:lnTo>
                    <a:pt x="150" y="4"/>
                  </a:lnTo>
                  <a:lnTo>
                    <a:pt x="143" y="4"/>
                  </a:lnTo>
                  <a:lnTo>
                    <a:pt x="137" y="7"/>
                  </a:lnTo>
                  <a:lnTo>
                    <a:pt x="131" y="7"/>
                  </a:lnTo>
                  <a:lnTo>
                    <a:pt x="126" y="9"/>
                  </a:lnTo>
                  <a:lnTo>
                    <a:pt x="120" y="11"/>
                  </a:lnTo>
                  <a:lnTo>
                    <a:pt x="116" y="13"/>
                  </a:lnTo>
                  <a:lnTo>
                    <a:pt x="109" y="15"/>
                  </a:lnTo>
                  <a:lnTo>
                    <a:pt x="103" y="19"/>
                  </a:lnTo>
                  <a:lnTo>
                    <a:pt x="99" y="21"/>
                  </a:lnTo>
                  <a:lnTo>
                    <a:pt x="93" y="25"/>
                  </a:lnTo>
                  <a:lnTo>
                    <a:pt x="88" y="26"/>
                  </a:lnTo>
                  <a:lnTo>
                    <a:pt x="82" y="30"/>
                  </a:lnTo>
                  <a:lnTo>
                    <a:pt x="78" y="32"/>
                  </a:lnTo>
                  <a:lnTo>
                    <a:pt x="74" y="36"/>
                  </a:lnTo>
                  <a:lnTo>
                    <a:pt x="69" y="38"/>
                  </a:lnTo>
                  <a:lnTo>
                    <a:pt x="63" y="42"/>
                  </a:lnTo>
                  <a:lnTo>
                    <a:pt x="59" y="45"/>
                  </a:lnTo>
                  <a:lnTo>
                    <a:pt x="54" y="49"/>
                  </a:lnTo>
                  <a:lnTo>
                    <a:pt x="52" y="53"/>
                  </a:lnTo>
                  <a:lnTo>
                    <a:pt x="48" y="57"/>
                  </a:lnTo>
                  <a:lnTo>
                    <a:pt x="44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5" y="74"/>
                  </a:lnTo>
                  <a:lnTo>
                    <a:pt x="29" y="80"/>
                  </a:lnTo>
                  <a:lnTo>
                    <a:pt x="27" y="85"/>
                  </a:lnTo>
                  <a:lnTo>
                    <a:pt x="23" y="89"/>
                  </a:lnTo>
                  <a:lnTo>
                    <a:pt x="21" y="95"/>
                  </a:lnTo>
                  <a:lnTo>
                    <a:pt x="19" y="101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4" y="116"/>
                  </a:lnTo>
                  <a:lnTo>
                    <a:pt x="12" y="122"/>
                  </a:lnTo>
                  <a:lnTo>
                    <a:pt x="10" y="127"/>
                  </a:lnTo>
                  <a:lnTo>
                    <a:pt x="8" y="131"/>
                  </a:lnTo>
                  <a:lnTo>
                    <a:pt x="6" y="137"/>
                  </a:lnTo>
                  <a:lnTo>
                    <a:pt x="6" y="141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71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2" y="194"/>
                  </a:lnTo>
                  <a:lnTo>
                    <a:pt x="2" y="198"/>
                  </a:lnTo>
                  <a:lnTo>
                    <a:pt x="2" y="203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2" y="220"/>
                  </a:lnTo>
                  <a:lnTo>
                    <a:pt x="4" y="224"/>
                  </a:lnTo>
                  <a:lnTo>
                    <a:pt x="6" y="232"/>
                  </a:lnTo>
                  <a:lnTo>
                    <a:pt x="6" y="236"/>
                  </a:lnTo>
                  <a:lnTo>
                    <a:pt x="8" y="241"/>
                  </a:lnTo>
                  <a:lnTo>
                    <a:pt x="8" y="247"/>
                  </a:lnTo>
                  <a:lnTo>
                    <a:pt x="10" y="253"/>
                  </a:lnTo>
                  <a:lnTo>
                    <a:pt x="12" y="258"/>
                  </a:lnTo>
                  <a:lnTo>
                    <a:pt x="14" y="262"/>
                  </a:lnTo>
                  <a:lnTo>
                    <a:pt x="16" y="268"/>
                  </a:lnTo>
                  <a:lnTo>
                    <a:pt x="17" y="272"/>
                  </a:lnTo>
                  <a:lnTo>
                    <a:pt x="21" y="277"/>
                  </a:lnTo>
                  <a:lnTo>
                    <a:pt x="23" y="281"/>
                  </a:lnTo>
                  <a:lnTo>
                    <a:pt x="25" y="287"/>
                  </a:lnTo>
                  <a:lnTo>
                    <a:pt x="29" y="291"/>
                  </a:lnTo>
                  <a:lnTo>
                    <a:pt x="31" y="296"/>
                  </a:lnTo>
                  <a:lnTo>
                    <a:pt x="35" y="298"/>
                  </a:lnTo>
                  <a:lnTo>
                    <a:pt x="38" y="304"/>
                  </a:lnTo>
                  <a:lnTo>
                    <a:pt x="40" y="308"/>
                  </a:lnTo>
                  <a:lnTo>
                    <a:pt x="44" y="314"/>
                  </a:lnTo>
                  <a:lnTo>
                    <a:pt x="48" y="315"/>
                  </a:lnTo>
                  <a:lnTo>
                    <a:pt x="52" y="321"/>
                  </a:lnTo>
                  <a:lnTo>
                    <a:pt x="55" y="323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69" y="334"/>
                  </a:lnTo>
                  <a:lnTo>
                    <a:pt x="74" y="338"/>
                  </a:lnTo>
                  <a:lnTo>
                    <a:pt x="80" y="342"/>
                  </a:lnTo>
                  <a:lnTo>
                    <a:pt x="84" y="344"/>
                  </a:lnTo>
                  <a:lnTo>
                    <a:pt x="90" y="348"/>
                  </a:lnTo>
                  <a:lnTo>
                    <a:pt x="93" y="352"/>
                  </a:lnTo>
                  <a:lnTo>
                    <a:pt x="101" y="353"/>
                  </a:lnTo>
                  <a:lnTo>
                    <a:pt x="107" y="355"/>
                  </a:lnTo>
                  <a:lnTo>
                    <a:pt x="112" y="359"/>
                  </a:lnTo>
                  <a:lnTo>
                    <a:pt x="118" y="361"/>
                  </a:lnTo>
                  <a:lnTo>
                    <a:pt x="124" y="363"/>
                  </a:lnTo>
                  <a:lnTo>
                    <a:pt x="130" y="365"/>
                  </a:lnTo>
                  <a:lnTo>
                    <a:pt x="135" y="365"/>
                  </a:lnTo>
                  <a:lnTo>
                    <a:pt x="143" y="369"/>
                  </a:lnTo>
                  <a:lnTo>
                    <a:pt x="150" y="369"/>
                  </a:lnTo>
                  <a:lnTo>
                    <a:pt x="158" y="371"/>
                  </a:lnTo>
                  <a:lnTo>
                    <a:pt x="166" y="371"/>
                  </a:lnTo>
                  <a:lnTo>
                    <a:pt x="173" y="372"/>
                  </a:lnTo>
                  <a:lnTo>
                    <a:pt x="181" y="372"/>
                  </a:lnTo>
                  <a:lnTo>
                    <a:pt x="188" y="372"/>
                  </a:lnTo>
                  <a:lnTo>
                    <a:pt x="196" y="372"/>
                  </a:lnTo>
                  <a:lnTo>
                    <a:pt x="202" y="372"/>
                  </a:lnTo>
                  <a:lnTo>
                    <a:pt x="211" y="372"/>
                  </a:lnTo>
                  <a:lnTo>
                    <a:pt x="219" y="372"/>
                  </a:lnTo>
                  <a:lnTo>
                    <a:pt x="225" y="372"/>
                  </a:lnTo>
                  <a:lnTo>
                    <a:pt x="232" y="372"/>
                  </a:lnTo>
                  <a:lnTo>
                    <a:pt x="238" y="371"/>
                  </a:lnTo>
                  <a:lnTo>
                    <a:pt x="244" y="371"/>
                  </a:lnTo>
                  <a:lnTo>
                    <a:pt x="251" y="369"/>
                  </a:lnTo>
                  <a:lnTo>
                    <a:pt x="257" y="367"/>
                  </a:lnTo>
                  <a:lnTo>
                    <a:pt x="263" y="365"/>
                  </a:lnTo>
                  <a:lnTo>
                    <a:pt x="268" y="363"/>
                  </a:lnTo>
                  <a:lnTo>
                    <a:pt x="276" y="363"/>
                  </a:lnTo>
                  <a:lnTo>
                    <a:pt x="282" y="361"/>
                  </a:lnTo>
                  <a:lnTo>
                    <a:pt x="287" y="359"/>
                  </a:lnTo>
                  <a:lnTo>
                    <a:pt x="291" y="355"/>
                  </a:lnTo>
                  <a:lnTo>
                    <a:pt x="297" y="353"/>
                  </a:lnTo>
                  <a:lnTo>
                    <a:pt x="302" y="352"/>
                  </a:lnTo>
                  <a:lnTo>
                    <a:pt x="308" y="348"/>
                  </a:lnTo>
                  <a:lnTo>
                    <a:pt x="312" y="346"/>
                  </a:lnTo>
                  <a:lnTo>
                    <a:pt x="318" y="344"/>
                  </a:lnTo>
                  <a:lnTo>
                    <a:pt x="321" y="340"/>
                  </a:lnTo>
                  <a:lnTo>
                    <a:pt x="325" y="338"/>
                  </a:lnTo>
                  <a:lnTo>
                    <a:pt x="331" y="334"/>
                  </a:lnTo>
                  <a:lnTo>
                    <a:pt x="335" y="331"/>
                  </a:lnTo>
                  <a:lnTo>
                    <a:pt x="339" y="327"/>
                  </a:lnTo>
                  <a:lnTo>
                    <a:pt x="342" y="323"/>
                  </a:lnTo>
                  <a:lnTo>
                    <a:pt x="350" y="315"/>
                  </a:lnTo>
                  <a:lnTo>
                    <a:pt x="358" y="310"/>
                  </a:lnTo>
                  <a:lnTo>
                    <a:pt x="361" y="304"/>
                  </a:lnTo>
                  <a:lnTo>
                    <a:pt x="363" y="300"/>
                  </a:lnTo>
                  <a:lnTo>
                    <a:pt x="367" y="296"/>
                  </a:lnTo>
                  <a:lnTo>
                    <a:pt x="369" y="293"/>
                  </a:lnTo>
                  <a:lnTo>
                    <a:pt x="375" y="283"/>
                  </a:lnTo>
                  <a:lnTo>
                    <a:pt x="380" y="276"/>
                  </a:lnTo>
                  <a:lnTo>
                    <a:pt x="380" y="272"/>
                  </a:lnTo>
                  <a:lnTo>
                    <a:pt x="382" y="266"/>
                  </a:lnTo>
                  <a:lnTo>
                    <a:pt x="384" y="262"/>
                  </a:lnTo>
                  <a:lnTo>
                    <a:pt x="386" y="258"/>
                  </a:lnTo>
                  <a:lnTo>
                    <a:pt x="388" y="253"/>
                  </a:lnTo>
                  <a:lnTo>
                    <a:pt x="390" y="249"/>
                  </a:lnTo>
                  <a:lnTo>
                    <a:pt x="392" y="245"/>
                  </a:lnTo>
                  <a:lnTo>
                    <a:pt x="394" y="241"/>
                  </a:lnTo>
                  <a:lnTo>
                    <a:pt x="396" y="236"/>
                  </a:lnTo>
                  <a:lnTo>
                    <a:pt x="397" y="232"/>
                  </a:lnTo>
                  <a:lnTo>
                    <a:pt x="397" y="228"/>
                  </a:lnTo>
                  <a:lnTo>
                    <a:pt x="399" y="224"/>
                  </a:lnTo>
                  <a:lnTo>
                    <a:pt x="399" y="218"/>
                  </a:lnTo>
                  <a:lnTo>
                    <a:pt x="399" y="215"/>
                  </a:lnTo>
                  <a:lnTo>
                    <a:pt x="399" y="211"/>
                  </a:lnTo>
                  <a:lnTo>
                    <a:pt x="401" y="205"/>
                  </a:lnTo>
                  <a:lnTo>
                    <a:pt x="401" y="201"/>
                  </a:lnTo>
                  <a:lnTo>
                    <a:pt x="401" y="196"/>
                  </a:lnTo>
                  <a:lnTo>
                    <a:pt x="401" y="192"/>
                  </a:lnTo>
                  <a:lnTo>
                    <a:pt x="401" y="188"/>
                  </a:lnTo>
                  <a:lnTo>
                    <a:pt x="399" y="180"/>
                  </a:lnTo>
                  <a:lnTo>
                    <a:pt x="399" y="173"/>
                  </a:lnTo>
                  <a:lnTo>
                    <a:pt x="397" y="165"/>
                  </a:lnTo>
                  <a:lnTo>
                    <a:pt x="397" y="160"/>
                  </a:lnTo>
                  <a:lnTo>
                    <a:pt x="394" y="152"/>
                  </a:lnTo>
                  <a:lnTo>
                    <a:pt x="394" y="144"/>
                  </a:lnTo>
                  <a:lnTo>
                    <a:pt x="390" y="137"/>
                  </a:lnTo>
                  <a:lnTo>
                    <a:pt x="388" y="131"/>
                  </a:lnTo>
                  <a:lnTo>
                    <a:pt x="386" y="125"/>
                  </a:lnTo>
                  <a:lnTo>
                    <a:pt x="384" y="120"/>
                  </a:lnTo>
                  <a:lnTo>
                    <a:pt x="382" y="114"/>
                  </a:lnTo>
                  <a:lnTo>
                    <a:pt x="380" y="110"/>
                  </a:lnTo>
                  <a:lnTo>
                    <a:pt x="378" y="104"/>
                  </a:lnTo>
                  <a:lnTo>
                    <a:pt x="377" y="101"/>
                  </a:lnTo>
                  <a:lnTo>
                    <a:pt x="375" y="97"/>
                  </a:lnTo>
                  <a:lnTo>
                    <a:pt x="373" y="93"/>
                  </a:lnTo>
                  <a:lnTo>
                    <a:pt x="373" y="89"/>
                  </a:lnTo>
                  <a:lnTo>
                    <a:pt x="369" y="87"/>
                  </a:lnTo>
                  <a:lnTo>
                    <a:pt x="365" y="80"/>
                  </a:lnTo>
                  <a:lnTo>
                    <a:pt x="363" y="74"/>
                  </a:lnTo>
                  <a:lnTo>
                    <a:pt x="359" y="70"/>
                  </a:lnTo>
                  <a:lnTo>
                    <a:pt x="358" y="68"/>
                  </a:lnTo>
                  <a:lnTo>
                    <a:pt x="354" y="63"/>
                  </a:lnTo>
                  <a:lnTo>
                    <a:pt x="354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2047875" y="5553075"/>
              <a:ext cx="211138" cy="195262"/>
            </a:xfrm>
            <a:custGeom>
              <a:avLst/>
              <a:gdLst>
                <a:gd name="T0" fmla="*/ 228 w 266"/>
                <a:gd name="T1" fmla="*/ 42 h 245"/>
                <a:gd name="T2" fmla="*/ 220 w 266"/>
                <a:gd name="T3" fmla="*/ 32 h 245"/>
                <a:gd name="T4" fmla="*/ 209 w 266"/>
                <a:gd name="T5" fmla="*/ 25 h 245"/>
                <a:gd name="T6" fmla="*/ 197 w 266"/>
                <a:gd name="T7" fmla="*/ 17 h 245"/>
                <a:gd name="T8" fmla="*/ 182 w 266"/>
                <a:gd name="T9" fmla="*/ 11 h 245"/>
                <a:gd name="T10" fmla="*/ 169 w 266"/>
                <a:gd name="T11" fmla="*/ 6 h 245"/>
                <a:gd name="T12" fmla="*/ 152 w 266"/>
                <a:gd name="T13" fmla="*/ 2 h 245"/>
                <a:gd name="T14" fmla="*/ 135 w 266"/>
                <a:gd name="T15" fmla="*/ 2 h 245"/>
                <a:gd name="T16" fmla="*/ 123 w 266"/>
                <a:gd name="T17" fmla="*/ 0 h 245"/>
                <a:gd name="T18" fmla="*/ 114 w 266"/>
                <a:gd name="T19" fmla="*/ 0 h 245"/>
                <a:gd name="T20" fmla="*/ 101 w 266"/>
                <a:gd name="T21" fmla="*/ 2 h 245"/>
                <a:gd name="T22" fmla="*/ 85 w 266"/>
                <a:gd name="T23" fmla="*/ 6 h 245"/>
                <a:gd name="T24" fmla="*/ 68 w 266"/>
                <a:gd name="T25" fmla="*/ 11 h 245"/>
                <a:gd name="T26" fmla="*/ 53 w 266"/>
                <a:gd name="T27" fmla="*/ 17 h 245"/>
                <a:gd name="T28" fmla="*/ 40 w 266"/>
                <a:gd name="T29" fmla="*/ 28 h 245"/>
                <a:gd name="T30" fmla="*/ 28 w 266"/>
                <a:gd name="T31" fmla="*/ 40 h 245"/>
                <a:gd name="T32" fmla="*/ 21 w 266"/>
                <a:gd name="T33" fmla="*/ 49 h 245"/>
                <a:gd name="T34" fmla="*/ 17 w 266"/>
                <a:gd name="T35" fmla="*/ 59 h 245"/>
                <a:gd name="T36" fmla="*/ 11 w 266"/>
                <a:gd name="T37" fmla="*/ 72 h 245"/>
                <a:gd name="T38" fmla="*/ 6 w 266"/>
                <a:gd name="T39" fmla="*/ 87 h 245"/>
                <a:gd name="T40" fmla="*/ 2 w 266"/>
                <a:gd name="T41" fmla="*/ 104 h 245"/>
                <a:gd name="T42" fmla="*/ 0 w 266"/>
                <a:gd name="T43" fmla="*/ 122 h 245"/>
                <a:gd name="T44" fmla="*/ 0 w 266"/>
                <a:gd name="T45" fmla="*/ 135 h 245"/>
                <a:gd name="T46" fmla="*/ 2 w 266"/>
                <a:gd name="T47" fmla="*/ 152 h 245"/>
                <a:gd name="T48" fmla="*/ 4 w 266"/>
                <a:gd name="T49" fmla="*/ 165 h 245"/>
                <a:gd name="T50" fmla="*/ 9 w 266"/>
                <a:gd name="T51" fmla="*/ 179 h 245"/>
                <a:gd name="T52" fmla="*/ 17 w 266"/>
                <a:gd name="T53" fmla="*/ 192 h 245"/>
                <a:gd name="T54" fmla="*/ 26 w 266"/>
                <a:gd name="T55" fmla="*/ 201 h 245"/>
                <a:gd name="T56" fmla="*/ 34 w 266"/>
                <a:gd name="T57" fmla="*/ 213 h 245"/>
                <a:gd name="T58" fmla="*/ 45 w 266"/>
                <a:gd name="T59" fmla="*/ 222 h 245"/>
                <a:gd name="T60" fmla="*/ 59 w 266"/>
                <a:gd name="T61" fmla="*/ 230 h 245"/>
                <a:gd name="T62" fmla="*/ 72 w 266"/>
                <a:gd name="T63" fmla="*/ 236 h 245"/>
                <a:gd name="T64" fmla="*/ 89 w 266"/>
                <a:gd name="T65" fmla="*/ 239 h 245"/>
                <a:gd name="T66" fmla="*/ 101 w 266"/>
                <a:gd name="T67" fmla="*/ 241 h 245"/>
                <a:gd name="T68" fmla="*/ 110 w 266"/>
                <a:gd name="T69" fmla="*/ 243 h 245"/>
                <a:gd name="T70" fmla="*/ 121 w 266"/>
                <a:gd name="T71" fmla="*/ 245 h 245"/>
                <a:gd name="T72" fmla="*/ 139 w 266"/>
                <a:gd name="T73" fmla="*/ 245 h 245"/>
                <a:gd name="T74" fmla="*/ 156 w 266"/>
                <a:gd name="T75" fmla="*/ 243 h 245"/>
                <a:gd name="T76" fmla="*/ 169 w 266"/>
                <a:gd name="T77" fmla="*/ 241 h 245"/>
                <a:gd name="T78" fmla="*/ 182 w 266"/>
                <a:gd name="T79" fmla="*/ 236 h 245"/>
                <a:gd name="T80" fmla="*/ 196 w 266"/>
                <a:gd name="T81" fmla="*/ 232 h 245"/>
                <a:gd name="T82" fmla="*/ 207 w 266"/>
                <a:gd name="T83" fmla="*/ 226 h 245"/>
                <a:gd name="T84" fmla="*/ 218 w 266"/>
                <a:gd name="T85" fmla="*/ 219 h 245"/>
                <a:gd name="T86" fmla="*/ 228 w 266"/>
                <a:gd name="T87" fmla="*/ 213 h 245"/>
                <a:gd name="T88" fmla="*/ 235 w 266"/>
                <a:gd name="T89" fmla="*/ 201 h 245"/>
                <a:gd name="T90" fmla="*/ 243 w 266"/>
                <a:gd name="T91" fmla="*/ 192 h 245"/>
                <a:gd name="T92" fmla="*/ 249 w 266"/>
                <a:gd name="T93" fmla="*/ 180 h 245"/>
                <a:gd name="T94" fmla="*/ 253 w 266"/>
                <a:gd name="T95" fmla="*/ 171 h 245"/>
                <a:gd name="T96" fmla="*/ 258 w 266"/>
                <a:gd name="T97" fmla="*/ 160 h 245"/>
                <a:gd name="T98" fmla="*/ 260 w 266"/>
                <a:gd name="T99" fmla="*/ 146 h 245"/>
                <a:gd name="T100" fmla="*/ 264 w 266"/>
                <a:gd name="T101" fmla="*/ 135 h 245"/>
                <a:gd name="T102" fmla="*/ 264 w 266"/>
                <a:gd name="T103" fmla="*/ 122 h 245"/>
                <a:gd name="T104" fmla="*/ 262 w 266"/>
                <a:gd name="T105" fmla="*/ 110 h 245"/>
                <a:gd name="T106" fmla="*/ 260 w 266"/>
                <a:gd name="T107" fmla="*/ 99 h 245"/>
                <a:gd name="T108" fmla="*/ 258 w 266"/>
                <a:gd name="T109" fmla="*/ 91 h 245"/>
                <a:gd name="T110" fmla="*/ 254 w 266"/>
                <a:gd name="T111" fmla="*/ 78 h 245"/>
                <a:gd name="T112" fmla="*/ 251 w 266"/>
                <a:gd name="T113" fmla="*/ 65 h 245"/>
                <a:gd name="T114" fmla="*/ 245 w 266"/>
                <a:gd name="T115" fmla="*/ 57 h 245"/>
                <a:gd name="T116" fmla="*/ 239 w 266"/>
                <a:gd name="T117" fmla="*/ 51 h 245"/>
                <a:gd name="T118" fmla="*/ 234 w 266"/>
                <a:gd name="T119" fmla="*/ 47 h 245"/>
                <a:gd name="T120" fmla="*/ 232 w 266"/>
                <a:gd name="T121" fmla="*/ 4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245">
                  <a:moveTo>
                    <a:pt x="232" y="47"/>
                  </a:moveTo>
                  <a:lnTo>
                    <a:pt x="228" y="42"/>
                  </a:lnTo>
                  <a:lnTo>
                    <a:pt x="224" y="38"/>
                  </a:lnTo>
                  <a:lnTo>
                    <a:pt x="220" y="32"/>
                  </a:lnTo>
                  <a:lnTo>
                    <a:pt x="215" y="28"/>
                  </a:lnTo>
                  <a:lnTo>
                    <a:pt x="209" y="25"/>
                  </a:lnTo>
                  <a:lnTo>
                    <a:pt x="205" y="21"/>
                  </a:lnTo>
                  <a:lnTo>
                    <a:pt x="197" y="17"/>
                  </a:lnTo>
                  <a:lnTo>
                    <a:pt x="190" y="15"/>
                  </a:lnTo>
                  <a:lnTo>
                    <a:pt x="182" y="11"/>
                  </a:lnTo>
                  <a:lnTo>
                    <a:pt x="177" y="7"/>
                  </a:lnTo>
                  <a:lnTo>
                    <a:pt x="169" y="6"/>
                  </a:lnTo>
                  <a:lnTo>
                    <a:pt x="161" y="6"/>
                  </a:lnTo>
                  <a:lnTo>
                    <a:pt x="152" y="2"/>
                  </a:lnTo>
                  <a:lnTo>
                    <a:pt x="144" y="2"/>
                  </a:lnTo>
                  <a:lnTo>
                    <a:pt x="135" y="2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0" y="2"/>
                  </a:lnTo>
                  <a:lnTo>
                    <a:pt x="101" y="2"/>
                  </a:lnTo>
                  <a:lnTo>
                    <a:pt x="93" y="4"/>
                  </a:lnTo>
                  <a:lnTo>
                    <a:pt x="85" y="6"/>
                  </a:lnTo>
                  <a:lnTo>
                    <a:pt x="76" y="7"/>
                  </a:lnTo>
                  <a:lnTo>
                    <a:pt x="68" y="11"/>
                  </a:lnTo>
                  <a:lnTo>
                    <a:pt x="61" y="15"/>
                  </a:lnTo>
                  <a:lnTo>
                    <a:pt x="53" y="17"/>
                  </a:lnTo>
                  <a:lnTo>
                    <a:pt x="47" y="23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5" y="47"/>
                  </a:lnTo>
                  <a:lnTo>
                    <a:pt x="21" y="49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5" y="63"/>
                  </a:lnTo>
                  <a:lnTo>
                    <a:pt x="11" y="72"/>
                  </a:lnTo>
                  <a:lnTo>
                    <a:pt x="7" y="80"/>
                  </a:lnTo>
                  <a:lnTo>
                    <a:pt x="6" y="87"/>
                  </a:lnTo>
                  <a:lnTo>
                    <a:pt x="4" y="95"/>
                  </a:lnTo>
                  <a:lnTo>
                    <a:pt x="2" y="104"/>
                  </a:lnTo>
                  <a:lnTo>
                    <a:pt x="0" y="114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2" y="152"/>
                  </a:lnTo>
                  <a:lnTo>
                    <a:pt x="4" y="160"/>
                  </a:lnTo>
                  <a:lnTo>
                    <a:pt x="4" y="165"/>
                  </a:lnTo>
                  <a:lnTo>
                    <a:pt x="7" y="171"/>
                  </a:lnTo>
                  <a:lnTo>
                    <a:pt x="9" y="179"/>
                  </a:lnTo>
                  <a:lnTo>
                    <a:pt x="13" y="184"/>
                  </a:lnTo>
                  <a:lnTo>
                    <a:pt x="17" y="192"/>
                  </a:lnTo>
                  <a:lnTo>
                    <a:pt x="21" y="196"/>
                  </a:lnTo>
                  <a:lnTo>
                    <a:pt x="26" y="201"/>
                  </a:lnTo>
                  <a:lnTo>
                    <a:pt x="30" y="207"/>
                  </a:lnTo>
                  <a:lnTo>
                    <a:pt x="34" y="213"/>
                  </a:lnTo>
                  <a:lnTo>
                    <a:pt x="42" y="217"/>
                  </a:lnTo>
                  <a:lnTo>
                    <a:pt x="45" y="222"/>
                  </a:lnTo>
                  <a:lnTo>
                    <a:pt x="53" y="226"/>
                  </a:lnTo>
                  <a:lnTo>
                    <a:pt x="59" y="230"/>
                  </a:lnTo>
                  <a:lnTo>
                    <a:pt x="66" y="234"/>
                  </a:lnTo>
                  <a:lnTo>
                    <a:pt x="72" y="236"/>
                  </a:lnTo>
                  <a:lnTo>
                    <a:pt x="80" y="239"/>
                  </a:lnTo>
                  <a:lnTo>
                    <a:pt x="89" y="239"/>
                  </a:lnTo>
                  <a:lnTo>
                    <a:pt x="97" y="241"/>
                  </a:lnTo>
                  <a:lnTo>
                    <a:pt x="101" y="241"/>
                  </a:lnTo>
                  <a:lnTo>
                    <a:pt x="106" y="243"/>
                  </a:lnTo>
                  <a:lnTo>
                    <a:pt x="110" y="243"/>
                  </a:lnTo>
                  <a:lnTo>
                    <a:pt x="114" y="245"/>
                  </a:lnTo>
                  <a:lnTo>
                    <a:pt x="121" y="245"/>
                  </a:lnTo>
                  <a:lnTo>
                    <a:pt x="131" y="245"/>
                  </a:lnTo>
                  <a:lnTo>
                    <a:pt x="139" y="245"/>
                  </a:lnTo>
                  <a:lnTo>
                    <a:pt x="148" y="245"/>
                  </a:lnTo>
                  <a:lnTo>
                    <a:pt x="156" y="243"/>
                  </a:lnTo>
                  <a:lnTo>
                    <a:pt x="163" y="241"/>
                  </a:lnTo>
                  <a:lnTo>
                    <a:pt x="169" y="241"/>
                  </a:lnTo>
                  <a:lnTo>
                    <a:pt x="177" y="239"/>
                  </a:lnTo>
                  <a:lnTo>
                    <a:pt x="182" y="236"/>
                  </a:lnTo>
                  <a:lnTo>
                    <a:pt x="190" y="234"/>
                  </a:lnTo>
                  <a:lnTo>
                    <a:pt x="196" y="232"/>
                  </a:lnTo>
                  <a:lnTo>
                    <a:pt x="201" y="230"/>
                  </a:lnTo>
                  <a:lnTo>
                    <a:pt x="207" y="226"/>
                  </a:lnTo>
                  <a:lnTo>
                    <a:pt x="213" y="222"/>
                  </a:lnTo>
                  <a:lnTo>
                    <a:pt x="218" y="219"/>
                  </a:lnTo>
                  <a:lnTo>
                    <a:pt x="224" y="217"/>
                  </a:lnTo>
                  <a:lnTo>
                    <a:pt x="228" y="213"/>
                  </a:lnTo>
                  <a:lnTo>
                    <a:pt x="232" y="205"/>
                  </a:lnTo>
                  <a:lnTo>
                    <a:pt x="235" y="201"/>
                  </a:lnTo>
                  <a:lnTo>
                    <a:pt x="239" y="198"/>
                  </a:lnTo>
                  <a:lnTo>
                    <a:pt x="243" y="192"/>
                  </a:lnTo>
                  <a:lnTo>
                    <a:pt x="245" y="186"/>
                  </a:lnTo>
                  <a:lnTo>
                    <a:pt x="249" y="180"/>
                  </a:lnTo>
                  <a:lnTo>
                    <a:pt x="253" y="177"/>
                  </a:lnTo>
                  <a:lnTo>
                    <a:pt x="253" y="171"/>
                  </a:lnTo>
                  <a:lnTo>
                    <a:pt x="254" y="165"/>
                  </a:lnTo>
                  <a:lnTo>
                    <a:pt x="258" y="160"/>
                  </a:lnTo>
                  <a:lnTo>
                    <a:pt x="260" y="154"/>
                  </a:lnTo>
                  <a:lnTo>
                    <a:pt x="260" y="146"/>
                  </a:lnTo>
                  <a:lnTo>
                    <a:pt x="262" y="141"/>
                  </a:lnTo>
                  <a:lnTo>
                    <a:pt x="264" y="135"/>
                  </a:lnTo>
                  <a:lnTo>
                    <a:pt x="266" y="129"/>
                  </a:lnTo>
                  <a:lnTo>
                    <a:pt x="264" y="122"/>
                  </a:lnTo>
                  <a:lnTo>
                    <a:pt x="264" y="116"/>
                  </a:lnTo>
                  <a:lnTo>
                    <a:pt x="262" y="110"/>
                  </a:lnTo>
                  <a:lnTo>
                    <a:pt x="262" y="104"/>
                  </a:lnTo>
                  <a:lnTo>
                    <a:pt x="260" y="99"/>
                  </a:lnTo>
                  <a:lnTo>
                    <a:pt x="260" y="95"/>
                  </a:lnTo>
                  <a:lnTo>
                    <a:pt x="258" y="91"/>
                  </a:lnTo>
                  <a:lnTo>
                    <a:pt x="258" y="85"/>
                  </a:lnTo>
                  <a:lnTo>
                    <a:pt x="254" y="78"/>
                  </a:lnTo>
                  <a:lnTo>
                    <a:pt x="253" y="72"/>
                  </a:lnTo>
                  <a:lnTo>
                    <a:pt x="251" y="65"/>
                  </a:lnTo>
                  <a:lnTo>
                    <a:pt x="247" y="61"/>
                  </a:lnTo>
                  <a:lnTo>
                    <a:pt x="245" y="57"/>
                  </a:lnTo>
                  <a:lnTo>
                    <a:pt x="241" y="53"/>
                  </a:lnTo>
                  <a:lnTo>
                    <a:pt x="239" y="51"/>
                  </a:lnTo>
                  <a:lnTo>
                    <a:pt x="235" y="49"/>
                  </a:lnTo>
                  <a:lnTo>
                    <a:pt x="234" y="47"/>
                  </a:lnTo>
                  <a:lnTo>
                    <a:pt x="232" y="47"/>
                  </a:lnTo>
                  <a:lnTo>
                    <a:pt x="23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2079625" y="5584825"/>
              <a:ext cx="138113" cy="130175"/>
            </a:xfrm>
            <a:custGeom>
              <a:avLst/>
              <a:gdLst>
                <a:gd name="T0" fmla="*/ 49 w 173"/>
                <a:gd name="T1" fmla="*/ 7 h 163"/>
                <a:gd name="T2" fmla="*/ 36 w 173"/>
                <a:gd name="T3" fmla="*/ 13 h 163"/>
                <a:gd name="T4" fmla="*/ 24 w 173"/>
                <a:gd name="T5" fmla="*/ 21 h 163"/>
                <a:gd name="T6" fmla="*/ 15 w 173"/>
                <a:gd name="T7" fmla="*/ 30 h 163"/>
                <a:gd name="T8" fmla="*/ 9 w 173"/>
                <a:gd name="T9" fmla="*/ 40 h 163"/>
                <a:gd name="T10" fmla="*/ 4 w 173"/>
                <a:gd name="T11" fmla="*/ 53 h 163"/>
                <a:gd name="T12" fmla="*/ 2 w 173"/>
                <a:gd name="T13" fmla="*/ 64 h 163"/>
                <a:gd name="T14" fmla="*/ 0 w 173"/>
                <a:gd name="T15" fmla="*/ 76 h 163"/>
                <a:gd name="T16" fmla="*/ 2 w 173"/>
                <a:gd name="T17" fmla="*/ 89 h 163"/>
                <a:gd name="T18" fmla="*/ 4 w 173"/>
                <a:gd name="T19" fmla="*/ 101 h 163"/>
                <a:gd name="T20" fmla="*/ 7 w 173"/>
                <a:gd name="T21" fmla="*/ 114 h 163"/>
                <a:gd name="T22" fmla="*/ 13 w 173"/>
                <a:gd name="T23" fmla="*/ 123 h 163"/>
                <a:gd name="T24" fmla="*/ 21 w 173"/>
                <a:gd name="T25" fmla="*/ 135 h 163"/>
                <a:gd name="T26" fmla="*/ 30 w 173"/>
                <a:gd name="T27" fmla="*/ 144 h 163"/>
                <a:gd name="T28" fmla="*/ 43 w 173"/>
                <a:gd name="T29" fmla="*/ 152 h 163"/>
                <a:gd name="T30" fmla="*/ 57 w 173"/>
                <a:gd name="T31" fmla="*/ 158 h 163"/>
                <a:gd name="T32" fmla="*/ 74 w 173"/>
                <a:gd name="T33" fmla="*/ 161 h 163"/>
                <a:gd name="T34" fmla="*/ 87 w 173"/>
                <a:gd name="T35" fmla="*/ 163 h 163"/>
                <a:gd name="T36" fmla="*/ 100 w 173"/>
                <a:gd name="T37" fmla="*/ 163 h 163"/>
                <a:gd name="T38" fmla="*/ 116 w 173"/>
                <a:gd name="T39" fmla="*/ 161 h 163"/>
                <a:gd name="T40" fmla="*/ 127 w 173"/>
                <a:gd name="T41" fmla="*/ 158 h 163"/>
                <a:gd name="T42" fmla="*/ 137 w 173"/>
                <a:gd name="T43" fmla="*/ 152 h 163"/>
                <a:gd name="T44" fmla="*/ 144 w 173"/>
                <a:gd name="T45" fmla="*/ 144 h 163"/>
                <a:gd name="T46" fmla="*/ 152 w 173"/>
                <a:gd name="T47" fmla="*/ 139 h 163"/>
                <a:gd name="T48" fmla="*/ 157 w 173"/>
                <a:gd name="T49" fmla="*/ 129 h 163"/>
                <a:gd name="T50" fmla="*/ 165 w 173"/>
                <a:gd name="T51" fmla="*/ 120 h 163"/>
                <a:gd name="T52" fmla="*/ 167 w 173"/>
                <a:gd name="T53" fmla="*/ 108 h 163"/>
                <a:gd name="T54" fmla="*/ 169 w 173"/>
                <a:gd name="T55" fmla="*/ 97 h 163"/>
                <a:gd name="T56" fmla="*/ 173 w 173"/>
                <a:gd name="T57" fmla="*/ 85 h 163"/>
                <a:gd name="T58" fmla="*/ 171 w 173"/>
                <a:gd name="T59" fmla="*/ 74 h 163"/>
                <a:gd name="T60" fmla="*/ 169 w 173"/>
                <a:gd name="T61" fmla="*/ 63 h 163"/>
                <a:gd name="T62" fmla="*/ 165 w 173"/>
                <a:gd name="T63" fmla="*/ 51 h 163"/>
                <a:gd name="T64" fmla="*/ 159 w 173"/>
                <a:gd name="T65" fmla="*/ 40 h 163"/>
                <a:gd name="T66" fmla="*/ 152 w 173"/>
                <a:gd name="T67" fmla="*/ 28 h 163"/>
                <a:gd name="T68" fmla="*/ 142 w 173"/>
                <a:gd name="T69" fmla="*/ 17 h 163"/>
                <a:gd name="T70" fmla="*/ 129 w 173"/>
                <a:gd name="T71" fmla="*/ 9 h 163"/>
                <a:gd name="T72" fmla="*/ 121 w 173"/>
                <a:gd name="T73" fmla="*/ 5 h 163"/>
                <a:gd name="T74" fmla="*/ 112 w 173"/>
                <a:gd name="T75" fmla="*/ 4 h 163"/>
                <a:gd name="T76" fmla="*/ 102 w 173"/>
                <a:gd name="T77" fmla="*/ 2 h 163"/>
                <a:gd name="T78" fmla="*/ 93 w 173"/>
                <a:gd name="T79" fmla="*/ 2 h 163"/>
                <a:gd name="T80" fmla="*/ 85 w 173"/>
                <a:gd name="T81" fmla="*/ 0 h 163"/>
                <a:gd name="T82" fmla="*/ 74 w 173"/>
                <a:gd name="T83" fmla="*/ 2 h 163"/>
                <a:gd name="T84" fmla="*/ 62 w 173"/>
                <a:gd name="T85" fmla="*/ 4 h 163"/>
                <a:gd name="T86" fmla="*/ 55 w 173"/>
                <a:gd name="T87" fmla="*/ 4 h 163"/>
                <a:gd name="T88" fmla="*/ 55 w 173"/>
                <a:gd name="T89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63">
                  <a:moveTo>
                    <a:pt x="55" y="5"/>
                  </a:moveTo>
                  <a:lnTo>
                    <a:pt x="49" y="7"/>
                  </a:lnTo>
                  <a:lnTo>
                    <a:pt x="40" y="9"/>
                  </a:lnTo>
                  <a:lnTo>
                    <a:pt x="36" y="13"/>
                  </a:lnTo>
                  <a:lnTo>
                    <a:pt x="28" y="17"/>
                  </a:lnTo>
                  <a:lnTo>
                    <a:pt x="24" y="21"/>
                  </a:lnTo>
                  <a:lnTo>
                    <a:pt x="21" y="25"/>
                  </a:lnTo>
                  <a:lnTo>
                    <a:pt x="15" y="30"/>
                  </a:lnTo>
                  <a:lnTo>
                    <a:pt x="13" y="36"/>
                  </a:lnTo>
                  <a:lnTo>
                    <a:pt x="9" y="40"/>
                  </a:lnTo>
                  <a:lnTo>
                    <a:pt x="7" y="47"/>
                  </a:lnTo>
                  <a:lnTo>
                    <a:pt x="4" y="53"/>
                  </a:lnTo>
                  <a:lnTo>
                    <a:pt x="4" y="59"/>
                  </a:lnTo>
                  <a:lnTo>
                    <a:pt x="2" y="64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2" y="89"/>
                  </a:lnTo>
                  <a:lnTo>
                    <a:pt x="2" y="95"/>
                  </a:lnTo>
                  <a:lnTo>
                    <a:pt x="4" y="101"/>
                  </a:lnTo>
                  <a:lnTo>
                    <a:pt x="5" y="106"/>
                  </a:lnTo>
                  <a:lnTo>
                    <a:pt x="7" y="114"/>
                  </a:lnTo>
                  <a:lnTo>
                    <a:pt x="11" y="120"/>
                  </a:lnTo>
                  <a:lnTo>
                    <a:pt x="13" y="123"/>
                  </a:lnTo>
                  <a:lnTo>
                    <a:pt x="19" y="131"/>
                  </a:lnTo>
                  <a:lnTo>
                    <a:pt x="21" y="135"/>
                  </a:lnTo>
                  <a:lnTo>
                    <a:pt x="26" y="139"/>
                  </a:lnTo>
                  <a:lnTo>
                    <a:pt x="30" y="144"/>
                  </a:lnTo>
                  <a:lnTo>
                    <a:pt x="36" y="148"/>
                  </a:lnTo>
                  <a:lnTo>
                    <a:pt x="43" y="152"/>
                  </a:lnTo>
                  <a:lnTo>
                    <a:pt x="51" y="156"/>
                  </a:lnTo>
                  <a:lnTo>
                    <a:pt x="57" y="158"/>
                  </a:lnTo>
                  <a:lnTo>
                    <a:pt x="66" y="161"/>
                  </a:lnTo>
                  <a:lnTo>
                    <a:pt x="74" y="161"/>
                  </a:lnTo>
                  <a:lnTo>
                    <a:pt x="81" y="163"/>
                  </a:lnTo>
                  <a:lnTo>
                    <a:pt x="87" y="163"/>
                  </a:lnTo>
                  <a:lnTo>
                    <a:pt x="95" y="163"/>
                  </a:lnTo>
                  <a:lnTo>
                    <a:pt x="100" y="163"/>
                  </a:lnTo>
                  <a:lnTo>
                    <a:pt x="108" y="163"/>
                  </a:lnTo>
                  <a:lnTo>
                    <a:pt x="116" y="161"/>
                  </a:lnTo>
                  <a:lnTo>
                    <a:pt x="121" y="161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7" y="152"/>
                  </a:lnTo>
                  <a:lnTo>
                    <a:pt x="140" y="150"/>
                  </a:lnTo>
                  <a:lnTo>
                    <a:pt x="144" y="144"/>
                  </a:lnTo>
                  <a:lnTo>
                    <a:pt x="150" y="142"/>
                  </a:lnTo>
                  <a:lnTo>
                    <a:pt x="152" y="139"/>
                  </a:lnTo>
                  <a:lnTo>
                    <a:pt x="156" y="135"/>
                  </a:lnTo>
                  <a:lnTo>
                    <a:pt x="157" y="129"/>
                  </a:lnTo>
                  <a:lnTo>
                    <a:pt x="161" y="125"/>
                  </a:lnTo>
                  <a:lnTo>
                    <a:pt x="165" y="120"/>
                  </a:lnTo>
                  <a:lnTo>
                    <a:pt x="167" y="114"/>
                  </a:lnTo>
                  <a:lnTo>
                    <a:pt x="167" y="108"/>
                  </a:lnTo>
                  <a:lnTo>
                    <a:pt x="169" y="102"/>
                  </a:lnTo>
                  <a:lnTo>
                    <a:pt x="169" y="97"/>
                  </a:lnTo>
                  <a:lnTo>
                    <a:pt x="173" y="91"/>
                  </a:lnTo>
                  <a:lnTo>
                    <a:pt x="173" y="85"/>
                  </a:lnTo>
                  <a:lnTo>
                    <a:pt x="173" y="80"/>
                  </a:lnTo>
                  <a:lnTo>
                    <a:pt x="171" y="74"/>
                  </a:lnTo>
                  <a:lnTo>
                    <a:pt x="171" y="68"/>
                  </a:lnTo>
                  <a:lnTo>
                    <a:pt x="169" y="63"/>
                  </a:lnTo>
                  <a:lnTo>
                    <a:pt x="167" y="55"/>
                  </a:lnTo>
                  <a:lnTo>
                    <a:pt x="165" y="51"/>
                  </a:lnTo>
                  <a:lnTo>
                    <a:pt x="165" y="44"/>
                  </a:lnTo>
                  <a:lnTo>
                    <a:pt x="159" y="40"/>
                  </a:lnTo>
                  <a:lnTo>
                    <a:pt x="156" y="34"/>
                  </a:lnTo>
                  <a:lnTo>
                    <a:pt x="152" y="28"/>
                  </a:lnTo>
                  <a:lnTo>
                    <a:pt x="150" y="25"/>
                  </a:lnTo>
                  <a:lnTo>
                    <a:pt x="142" y="17"/>
                  </a:lnTo>
                  <a:lnTo>
                    <a:pt x="135" y="13"/>
                  </a:lnTo>
                  <a:lnTo>
                    <a:pt x="129" y="9"/>
                  </a:lnTo>
                  <a:lnTo>
                    <a:pt x="125" y="7"/>
                  </a:lnTo>
                  <a:lnTo>
                    <a:pt x="121" y="5"/>
                  </a:lnTo>
                  <a:lnTo>
                    <a:pt x="116" y="5"/>
                  </a:lnTo>
                  <a:lnTo>
                    <a:pt x="112" y="4"/>
                  </a:lnTo>
                  <a:lnTo>
                    <a:pt x="108" y="2"/>
                  </a:lnTo>
                  <a:lnTo>
                    <a:pt x="102" y="2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2106613" y="5605463"/>
              <a:ext cx="46038" cy="79375"/>
            </a:xfrm>
            <a:custGeom>
              <a:avLst/>
              <a:gdLst>
                <a:gd name="T0" fmla="*/ 38 w 59"/>
                <a:gd name="T1" fmla="*/ 4 h 99"/>
                <a:gd name="T2" fmla="*/ 34 w 59"/>
                <a:gd name="T3" fmla="*/ 6 h 99"/>
                <a:gd name="T4" fmla="*/ 29 w 59"/>
                <a:gd name="T5" fmla="*/ 8 h 99"/>
                <a:gd name="T6" fmla="*/ 25 w 59"/>
                <a:gd name="T7" fmla="*/ 10 h 99"/>
                <a:gd name="T8" fmla="*/ 19 w 59"/>
                <a:gd name="T9" fmla="*/ 14 h 99"/>
                <a:gd name="T10" fmla="*/ 11 w 59"/>
                <a:gd name="T11" fmla="*/ 19 h 99"/>
                <a:gd name="T12" fmla="*/ 6 w 59"/>
                <a:gd name="T13" fmla="*/ 29 h 99"/>
                <a:gd name="T14" fmla="*/ 4 w 59"/>
                <a:gd name="T15" fmla="*/ 33 h 99"/>
                <a:gd name="T16" fmla="*/ 2 w 59"/>
                <a:gd name="T17" fmla="*/ 37 h 99"/>
                <a:gd name="T18" fmla="*/ 0 w 59"/>
                <a:gd name="T19" fmla="*/ 42 h 99"/>
                <a:gd name="T20" fmla="*/ 0 w 59"/>
                <a:gd name="T21" fmla="*/ 48 h 99"/>
                <a:gd name="T22" fmla="*/ 0 w 59"/>
                <a:gd name="T23" fmla="*/ 52 h 99"/>
                <a:gd name="T24" fmla="*/ 0 w 59"/>
                <a:gd name="T25" fmla="*/ 56 h 99"/>
                <a:gd name="T26" fmla="*/ 0 w 59"/>
                <a:gd name="T27" fmla="*/ 61 h 99"/>
                <a:gd name="T28" fmla="*/ 4 w 59"/>
                <a:gd name="T29" fmla="*/ 67 h 99"/>
                <a:gd name="T30" fmla="*/ 4 w 59"/>
                <a:gd name="T31" fmla="*/ 71 h 99"/>
                <a:gd name="T32" fmla="*/ 4 w 59"/>
                <a:gd name="T33" fmla="*/ 75 h 99"/>
                <a:gd name="T34" fmla="*/ 8 w 59"/>
                <a:gd name="T35" fmla="*/ 78 h 99"/>
                <a:gd name="T36" fmla="*/ 11 w 59"/>
                <a:gd name="T37" fmla="*/ 82 h 99"/>
                <a:gd name="T38" fmla="*/ 19 w 59"/>
                <a:gd name="T39" fmla="*/ 88 h 99"/>
                <a:gd name="T40" fmla="*/ 25 w 59"/>
                <a:gd name="T41" fmla="*/ 94 h 99"/>
                <a:gd name="T42" fmla="*/ 30 w 59"/>
                <a:gd name="T43" fmla="*/ 95 h 99"/>
                <a:gd name="T44" fmla="*/ 36 w 59"/>
                <a:gd name="T45" fmla="*/ 97 h 99"/>
                <a:gd name="T46" fmla="*/ 38 w 59"/>
                <a:gd name="T47" fmla="*/ 97 h 99"/>
                <a:gd name="T48" fmla="*/ 38 w 59"/>
                <a:gd name="T49" fmla="*/ 99 h 99"/>
                <a:gd name="T50" fmla="*/ 36 w 59"/>
                <a:gd name="T51" fmla="*/ 95 h 99"/>
                <a:gd name="T52" fmla="*/ 34 w 59"/>
                <a:gd name="T53" fmla="*/ 92 h 99"/>
                <a:gd name="T54" fmla="*/ 29 w 59"/>
                <a:gd name="T55" fmla="*/ 86 h 99"/>
                <a:gd name="T56" fmla="*/ 27 w 59"/>
                <a:gd name="T57" fmla="*/ 78 h 99"/>
                <a:gd name="T58" fmla="*/ 25 w 59"/>
                <a:gd name="T59" fmla="*/ 73 h 99"/>
                <a:gd name="T60" fmla="*/ 25 w 59"/>
                <a:gd name="T61" fmla="*/ 69 h 99"/>
                <a:gd name="T62" fmla="*/ 23 w 59"/>
                <a:gd name="T63" fmla="*/ 65 h 99"/>
                <a:gd name="T64" fmla="*/ 23 w 59"/>
                <a:gd name="T65" fmla="*/ 61 h 99"/>
                <a:gd name="T66" fmla="*/ 23 w 59"/>
                <a:gd name="T67" fmla="*/ 56 h 99"/>
                <a:gd name="T68" fmla="*/ 23 w 59"/>
                <a:gd name="T69" fmla="*/ 52 h 99"/>
                <a:gd name="T70" fmla="*/ 23 w 59"/>
                <a:gd name="T71" fmla="*/ 48 h 99"/>
                <a:gd name="T72" fmla="*/ 25 w 59"/>
                <a:gd name="T73" fmla="*/ 42 h 99"/>
                <a:gd name="T74" fmla="*/ 27 w 59"/>
                <a:gd name="T75" fmla="*/ 37 h 99"/>
                <a:gd name="T76" fmla="*/ 29 w 59"/>
                <a:gd name="T77" fmla="*/ 33 h 99"/>
                <a:gd name="T78" fmla="*/ 30 w 59"/>
                <a:gd name="T79" fmla="*/ 29 h 99"/>
                <a:gd name="T80" fmla="*/ 34 w 59"/>
                <a:gd name="T81" fmla="*/ 25 h 99"/>
                <a:gd name="T82" fmla="*/ 38 w 59"/>
                <a:gd name="T83" fmla="*/ 18 h 99"/>
                <a:gd name="T84" fmla="*/ 46 w 59"/>
                <a:gd name="T85" fmla="*/ 12 h 99"/>
                <a:gd name="T86" fmla="*/ 49 w 59"/>
                <a:gd name="T87" fmla="*/ 8 h 99"/>
                <a:gd name="T88" fmla="*/ 53 w 59"/>
                <a:gd name="T89" fmla="*/ 4 h 99"/>
                <a:gd name="T90" fmla="*/ 55 w 59"/>
                <a:gd name="T91" fmla="*/ 2 h 99"/>
                <a:gd name="T92" fmla="*/ 59 w 59"/>
                <a:gd name="T93" fmla="*/ 2 h 99"/>
                <a:gd name="T94" fmla="*/ 53 w 59"/>
                <a:gd name="T95" fmla="*/ 0 h 99"/>
                <a:gd name="T96" fmla="*/ 48 w 59"/>
                <a:gd name="T97" fmla="*/ 2 h 99"/>
                <a:gd name="T98" fmla="*/ 42 w 59"/>
                <a:gd name="T99" fmla="*/ 2 h 99"/>
                <a:gd name="T100" fmla="*/ 38 w 59"/>
                <a:gd name="T101" fmla="*/ 4 h 99"/>
                <a:gd name="T102" fmla="*/ 38 w 59"/>
                <a:gd name="T103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99">
                  <a:moveTo>
                    <a:pt x="38" y="4"/>
                  </a:moveTo>
                  <a:lnTo>
                    <a:pt x="34" y="6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19" y="14"/>
                  </a:lnTo>
                  <a:lnTo>
                    <a:pt x="11" y="19"/>
                  </a:lnTo>
                  <a:lnTo>
                    <a:pt x="6" y="29"/>
                  </a:lnTo>
                  <a:lnTo>
                    <a:pt x="4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8" y="78"/>
                  </a:lnTo>
                  <a:lnTo>
                    <a:pt x="11" y="82"/>
                  </a:lnTo>
                  <a:lnTo>
                    <a:pt x="19" y="88"/>
                  </a:lnTo>
                  <a:lnTo>
                    <a:pt x="25" y="94"/>
                  </a:lnTo>
                  <a:lnTo>
                    <a:pt x="30" y="95"/>
                  </a:lnTo>
                  <a:lnTo>
                    <a:pt x="36" y="97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29" y="86"/>
                  </a:lnTo>
                  <a:lnTo>
                    <a:pt x="27" y="78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3" y="65"/>
                  </a:lnTo>
                  <a:lnTo>
                    <a:pt x="23" y="61"/>
                  </a:lnTo>
                  <a:lnTo>
                    <a:pt x="23" y="56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2"/>
                  </a:lnTo>
                  <a:lnTo>
                    <a:pt x="27" y="37"/>
                  </a:lnTo>
                  <a:lnTo>
                    <a:pt x="29" y="33"/>
                  </a:lnTo>
                  <a:lnTo>
                    <a:pt x="30" y="2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6" y="12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1785938" y="5673725"/>
              <a:ext cx="49213" cy="68262"/>
            </a:xfrm>
            <a:custGeom>
              <a:avLst/>
              <a:gdLst>
                <a:gd name="T0" fmla="*/ 21 w 63"/>
                <a:gd name="T1" fmla="*/ 13 h 86"/>
                <a:gd name="T2" fmla="*/ 19 w 63"/>
                <a:gd name="T3" fmla="*/ 15 h 86"/>
                <a:gd name="T4" fmla="*/ 15 w 63"/>
                <a:gd name="T5" fmla="*/ 21 h 86"/>
                <a:gd name="T6" fmla="*/ 12 w 63"/>
                <a:gd name="T7" fmla="*/ 25 h 86"/>
                <a:gd name="T8" fmla="*/ 10 w 63"/>
                <a:gd name="T9" fmla="*/ 28 h 86"/>
                <a:gd name="T10" fmla="*/ 6 w 63"/>
                <a:gd name="T11" fmla="*/ 32 h 86"/>
                <a:gd name="T12" fmla="*/ 4 w 63"/>
                <a:gd name="T13" fmla="*/ 38 h 86"/>
                <a:gd name="T14" fmla="*/ 2 w 63"/>
                <a:gd name="T15" fmla="*/ 44 h 86"/>
                <a:gd name="T16" fmla="*/ 2 w 63"/>
                <a:gd name="T17" fmla="*/ 49 h 86"/>
                <a:gd name="T18" fmla="*/ 0 w 63"/>
                <a:gd name="T19" fmla="*/ 51 h 86"/>
                <a:gd name="T20" fmla="*/ 0 w 63"/>
                <a:gd name="T21" fmla="*/ 55 h 86"/>
                <a:gd name="T22" fmla="*/ 0 w 63"/>
                <a:gd name="T23" fmla="*/ 63 h 86"/>
                <a:gd name="T24" fmla="*/ 0 w 63"/>
                <a:gd name="T25" fmla="*/ 67 h 86"/>
                <a:gd name="T26" fmla="*/ 2 w 63"/>
                <a:gd name="T27" fmla="*/ 74 h 86"/>
                <a:gd name="T28" fmla="*/ 10 w 63"/>
                <a:gd name="T29" fmla="*/ 80 h 86"/>
                <a:gd name="T30" fmla="*/ 14 w 63"/>
                <a:gd name="T31" fmla="*/ 80 h 86"/>
                <a:gd name="T32" fmla="*/ 17 w 63"/>
                <a:gd name="T33" fmla="*/ 82 h 86"/>
                <a:gd name="T34" fmla="*/ 21 w 63"/>
                <a:gd name="T35" fmla="*/ 82 h 86"/>
                <a:gd name="T36" fmla="*/ 27 w 63"/>
                <a:gd name="T37" fmla="*/ 84 h 86"/>
                <a:gd name="T38" fmla="*/ 31 w 63"/>
                <a:gd name="T39" fmla="*/ 84 h 86"/>
                <a:gd name="T40" fmla="*/ 34 w 63"/>
                <a:gd name="T41" fmla="*/ 84 h 86"/>
                <a:gd name="T42" fmla="*/ 38 w 63"/>
                <a:gd name="T43" fmla="*/ 84 h 86"/>
                <a:gd name="T44" fmla="*/ 44 w 63"/>
                <a:gd name="T45" fmla="*/ 86 h 86"/>
                <a:gd name="T46" fmla="*/ 52 w 63"/>
                <a:gd name="T47" fmla="*/ 84 h 86"/>
                <a:gd name="T48" fmla="*/ 57 w 63"/>
                <a:gd name="T49" fmla="*/ 84 h 86"/>
                <a:gd name="T50" fmla="*/ 61 w 63"/>
                <a:gd name="T51" fmla="*/ 84 h 86"/>
                <a:gd name="T52" fmla="*/ 63 w 63"/>
                <a:gd name="T53" fmla="*/ 84 h 86"/>
                <a:gd name="T54" fmla="*/ 59 w 63"/>
                <a:gd name="T55" fmla="*/ 84 h 86"/>
                <a:gd name="T56" fmla="*/ 55 w 63"/>
                <a:gd name="T57" fmla="*/ 82 h 86"/>
                <a:gd name="T58" fmla="*/ 48 w 63"/>
                <a:gd name="T59" fmla="*/ 80 h 86"/>
                <a:gd name="T60" fmla="*/ 40 w 63"/>
                <a:gd name="T61" fmla="*/ 74 h 86"/>
                <a:gd name="T62" fmla="*/ 31 w 63"/>
                <a:gd name="T63" fmla="*/ 70 h 86"/>
                <a:gd name="T64" fmla="*/ 27 w 63"/>
                <a:gd name="T65" fmla="*/ 65 h 86"/>
                <a:gd name="T66" fmla="*/ 21 w 63"/>
                <a:gd name="T67" fmla="*/ 55 h 86"/>
                <a:gd name="T68" fmla="*/ 21 w 63"/>
                <a:gd name="T69" fmla="*/ 51 h 86"/>
                <a:gd name="T70" fmla="*/ 21 w 63"/>
                <a:gd name="T71" fmla="*/ 46 h 86"/>
                <a:gd name="T72" fmla="*/ 23 w 63"/>
                <a:gd name="T73" fmla="*/ 40 h 86"/>
                <a:gd name="T74" fmla="*/ 23 w 63"/>
                <a:gd name="T75" fmla="*/ 36 h 86"/>
                <a:gd name="T76" fmla="*/ 27 w 63"/>
                <a:gd name="T77" fmla="*/ 32 h 86"/>
                <a:gd name="T78" fmla="*/ 27 w 63"/>
                <a:gd name="T79" fmla="*/ 27 h 86"/>
                <a:gd name="T80" fmla="*/ 29 w 63"/>
                <a:gd name="T81" fmla="*/ 23 h 86"/>
                <a:gd name="T82" fmla="*/ 31 w 63"/>
                <a:gd name="T83" fmla="*/ 19 h 86"/>
                <a:gd name="T84" fmla="*/ 34 w 63"/>
                <a:gd name="T85" fmla="*/ 15 h 86"/>
                <a:gd name="T86" fmla="*/ 36 w 63"/>
                <a:gd name="T87" fmla="*/ 9 h 86"/>
                <a:gd name="T88" fmla="*/ 36 w 63"/>
                <a:gd name="T89" fmla="*/ 6 h 86"/>
                <a:gd name="T90" fmla="*/ 38 w 63"/>
                <a:gd name="T91" fmla="*/ 2 h 86"/>
                <a:gd name="T92" fmla="*/ 40 w 63"/>
                <a:gd name="T93" fmla="*/ 0 h 86"/>
                <a:gd name="T94" fmla="*/ 21 w 63"/>
                <a:gd name="T95" fmla="*/ 13 h 86"/>
                <a:gd name="T96" fmla="*/ 21 w 63"/>
                <a:gd name="T97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" h="86">
                  <a:moveTo>
                    <a:pt x="21" y="13"/>
                  </a:moveTo>
                  <a:lnTo>
                    <a:pt x="19" y="15"/>
                  </a:lnTo>
                  <a:lnTo>
                    <a:pt x="15" y="21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6" y="32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10" y="80"/>
                  </a:lnTo>
                  <a:lnTo>
                    <a:pt x="14" y="80"/>
                  </a:lnTo>
                  <a:lnTo>
                    <a:pt x="17" y="82"/>
                  </a:lnTo>
                  <a:lnTo>
                    <a:pt x="21" y="82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4" y="84"/>
                  </a:lnTo>
                  <a:lnTo>
                    <a:pt x="38" y="84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61" y="84"/>
                  </a:lnTo>
                  <a:lnTo>
                    <a:pt x="63" y="84"/>
                  </a:lnTo>
                  <a:lnTo>
                    <a:pt x="59" y="84"/>
                  </a:lnTo>
                  <a:lnTo>
                    <a:pt x="55" y="82"/>
                  </a:lnTo>
                  <a:lnTo>
                    <a:pt x="48" y="80"/>
                  </a:lnTo>
                  <a:lnTo>
                    <a:pt x="40" y="74"/>
                  </a:lnTo>
                  <a:lnTo>
                    <a:pt x="31" y="70"/>
                  </a:lnTo>
                  <a:lnTo>
                    <a:pt x="27" y="65"/>
                  </a:lnTo>
                  <a:lnTo>
                    <a:pt x="21" y="55"/>
                  </a:lnTo>
                  <a:lnTo>
                    <a:pt x="21" y="51"/>
                  </a:lnTo>
                  <a:lnTo>
                    <a:pt x="21" y="46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21" y="13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2446338" y="5565775"/>
              <a:ext cx="128588" cy="196850"/>
            </a:xfrm>
            <a:custGeom>
              <a:avLst/>
              <a:gdLst>
                <a:gd name="T0" fmla="*/ 78 w 162"/>
                <a:gd name="T1" fmla="*/ 8 h 247"/>
                <a:gd name="T2" fmla="*/ 90 w 162"/>
                <a:gd name="T3" fmla="*/ 19 h 247"/>
                <a:gd name="T4" fmla="*/ 95 w 162"/>
                <a:gd name="T5" fmla="*/ 28 h 247"/>
                <a:gd name="T6" fmla="*/ 103 w 162"/>
                <a:gd name="T7" fmla="*/ 38 h 247"/>
                <a:gd name="T8" fmla="*/ 111 w 162"/>
                <a:gd name="T9" fmla="*/ 49 h 247"/>
                <a:gd name="T10" fmla="*/ 116 w 162"/>
                <a:gd name="T11" fmla="*/ 63 h 247"/>
                <a:gd name="T12" fmla="*/ 126 w 162"/>
                <a:gd name="T13" fmla="*/ 74 h 247"/>
                <a:gd name="T14" fmla="*/ 133 w 162"/>
                <a:gd name="T15" fmla="*/ 86 h 247"/>
                <a:gd name="T16" fmla="*/ 139 w 162"/>
                <a:gd name="T17" fmla="*/ 97 h 247"/>
                <a:gd name="T18" fmla="*/ 145 w 162"/>
                <a:gd name="T19" fmla="*/ 105 h 247"/>
                <a:gd name="T20" fmla="*/ 151 w 162"/>
                <a:gd name="T21" fmla="*/ 114 h 247"/>
                <a:gd name="T22" fmla="*/ 156 w 162"/>
                <a:gd name="T23" fmla="*/ 125 h 247"/>
                <a:gd name="T24" fmla="*/ 162 w 162"/>
                <a:gd name="T25" fmla="*/ 135 h 247"/>
                <a:gd name="T26" fmla="*/ 162 w 162"/>
                <a:gd name="T27" fmla="*/ 137 h 247"/>
                <a:gd name="T28" fmla="*/ 156 w 162"/>
                <a:gd name="T29" fmla="*/ 144 h 247"/>
                <a:gd name="T30" fmla="*/ 147 w 162"/>
                <a:gd name="T31" fmla="*/ 158 h 247"/>
                <a:gd name="T32" fmla="*/ 137 w 162"/>
                <a:gd name="T33" fmla="*/ 169 h 247"/>
                <a:gd name="T34" fmla="*/ 132 w 162"/>
                <a:gd name="T35" fmla="*/ 179 h 247"/>
                <a:gd name="T36" fmla="*/ 124 w 162"/>
                <a:gd name="T37" fmla="*/ 188 h 247"/>
                <a:gd name="T38" fmla="*/ 116 w 162"/>
                <a:gd name="T39" fmla="*/ 198 h 247"/>
                <a:gd name="T40" fmla="*/ 111 w 162"/>
                <a:gd name="T41" fmla="*/ 207 h 247"/>
                <a:gd name="T42" fmla="*/ 103 w 162"/>
                <a:gd name="T43" fmla="*/ 217 h 247"/>
                <a:gd name="T44" fmla="*/ 94 w 162"/>
                <a:gd name="T45" fmla="*/ 228 h 247"/>
                <a:gd name="T46" fmla="*/ 84 w 162"/>
                <a:gd name="T47" fmla="*/ 240 h 247"/>
                <a:gd name="T48" fmla="*/ 76 w 162"/>
                <a:gd name="T49" fmla="*/ 247 h 247"/>
                <a:gd name="T50" fmla="*/ 67 w 162"/>
                <a:gd name="T51" fmla="*/ 247 h 247"/>
                <a:gd name="T52" fmla="*/ 57 w 162"/>
                <a:gd name="T53" fmla="*/ 240 h 247"/>
                <a:gd name="T54" fmla="*/ 48 w 162"/>
                <a:gd name="T55" fmla="*/ 230 h 247"/>
                <a:gd name="T56" fmla="*/ 37 w 162"/>
                <a:gd name="T57" fmla="*/ 219 h 247"/>
                <a:gd name="T58" fmla="*/ 29 w 162"/>
                <a:gd name="T59" fmla="*/ 207 h 247"/>
                <a:gd name="T60" fmla="*/ 21 w 162"/>
                <a:gd name="T61" fmla="*/ 198 h 247"/>
                <a:gd name="T62" fmla="*/ 18 w 162"/>
                <a:gd name="T63" fmla="*/ 192 h 247"/>
                <a:gd name="T64" fmla="*/ 0 w 162"/>
                <a:gd name="T65" fmla="*/ 63 h 247"/>
                <a:gd name="T66" fmla="*/ 71 w 162"/>
                <a:gd name="T6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247">
                  <a:moveTo>
                    <a:pt x="71" y="0"/>
                  </a:moveTo>
                  <a:lnTo>
                    <a:pt x="78" y="8"/>
                  </a:lnTo>
                  <a:lnTo>
                    <a:pt x="86" y="15"/>
                  </a:lnTo>
                  <a:lnTo>
                    <a:pt x="90" y="19"/>
                  </a:lnTo>
                  <a:lnTo>
                    <a:pt x="92" y="23"/>
                  </a:lnTo>
                  <a:lnTo>
                    <a:pt x="95" y="28"/>
                  </a:lnTo>
                  <a:lnTo>
                    <a:pt x="99" y="34"/>
                  </a:lnTo>
                  <a:lnTo>
                    <a:pt x="103" y="38"/>
                  </a:lnTo>
                  <a:lnTo>
                    <a:pt x="107" y="46"/>
                  </a:lnTo>
                  <a:lnTo>
                    <a:pt x="111" y="49"/>
                  </a:lnTo>
                  <a:lnTo>
                    <a:pt x="114" y="57"/>
                  </a:lnTo>
                  <a:lnTo>
                    <a:pt x="116" y="63"/>
                  </a:lnTo>
                  <a:lnTo>
                    <a:pt x="122" y="67"/>
                  </a:lnTo>
                  <a:lnTo>
                    <a:pt x="126" y="74"/>
                  </a:lnTo>
                  <a:lnTo>
                    <a:pt x="130" y="80"/>
                  </a:lnTo>
                  <a:lnTo>
                    <a:pt x="133" y="86"/>
                  </a:lnTo>
                  <a:lnTo>
                    <a:pt x="135" y="91"/>
                  </a:lnTo>
                  <a:lnTo>
                    <a:pt x="139" y="97"/>
                  </a:lnTo>
                  <a:lnTo>
                    <a:pt x="143" y="101"/>
                  </a:lnTo>
                  <a:lnTo>
                    <a:pt x="145" y="105"/>
                  </a:lnTo>
                  <a:lnTo>
                    <a:pt x="149" y="110"/>
                  </a:lnTo>
                  <a:lnTo>
                    <a:pt x="151" y="114"/>
                  </a:lnTo>
                  <a:lnTo>
                    <a:pt x="154" y="120"/>
                  </a:lnTo>
                  <a:lnTo>
                    <a:pt x="156" y="125"/>
                  </a:lnTo>
                  <a:lnTo>
                    <a:pt x="160" y="131"/>
                  </a:lnTo>
                  <a:lnTo>
                    <a:pt x="162" y="135"/>
                  </a:lnTo>
                  <a:lnTo>
                    <a:pt x="162" y="137"/>
                  </a:lnTo>
                  <a:lnTo>
                    <a:pt x="162" y="137"/>
                  </a:lnTo>
                  <a:lnTo>
                    <a:pt x="160" y="141"/>
                  </a:lnTo>
                  <a:lnTo>
                    <a:pt x="156" y="144"/>
                  </a:lnTo>
                  <a:lnTo>
                    <a:pt x="152" y="150"/>
                  </a:lnTo>
                  <a:lnTo>
                    <a:pt x="147" y="158"/>
                  </a:lnTo>
                  <a:lnTo>
                    <a:pt x="141" y="165"/>
                  </a:lnTo>
                  <a:lnTo>
                    <a:pt x="137" y="169"/>
                  </a:lnTo>
                  <a:lnTo>
                    <a:pt x="135" y="175"/>
                  </a:lnTo>
                  <a:lnTo>
                    <a:pt x="132" y="179"/>
                  </a:lnTo>
                  <a:lnTo>
                    <a:pt x="130" y="184"/>
                  </a:lnTo>
                  <a:lnTo>
                    <a:pt x="124" y="188"/>
                  </a:lnTo>
                  <a:lnTo>
                    <a:pt x="120" y="194"/>
                  </a:lnTo>
                  <a:lnTo>
                    <a:pt x="116" y="198"/>
                  </a:lnTo>
                  <a:lnTo>
                    <a:pt x="114" y="203"/>
                  </a:lnTo>
                  <a:lnTo>
                    <a:pt x="111" y="207"/>
                  </a:lnTo>
                  <a:lnTo>
                    <a:pt x="107" y="211"/>
                  </a:lnTo>
                  <a:lnTo>
                    <a:pt x="103" y="217"/>
                  </a:lnTo>
                  <a:lnTo>
                    <a:pt x="101" y="221"/>
                  </a:lnTo>
                  <a:lnTo>
                    <a:pt x="94" y="228"/>
                  </a:lnTo>
                  <a:lnTo>
                    <a:pt x="90" y="236"/>
                  </a:lnTo>
                  <a:lnTo>
                    <a:pt x="84" y="240"/>
                  </a:lnTo>
                  <a:lnTo>
                    <a:pt x="82" y="247"/>
                  </a:lnTo>
                  <a:lnTo>
                    <a:pt x="76" y="247"/>
                  </a:lnTo>
                  <a:lnTo>
                    <a:pt x="73" y="247"/>
                  </a:lnTo>
                  <a:lnTo>
                    <a:pt x="67" y="247"/>
                  </a:lnTo>
                  <a:lnTo>
                    <a:pt x="63" y="243"/>
                  </a:lnTo>
                  <a:lnTo>
                    <a:pt x="57" y="240"/>
                  </a:lnTo>
                  <a:lnTo>
                    <a:pt x="52" y="236"/>
                  </a:lnTo>
                  <a:lnTo>
                    <a:pt x="48" y="230"/>
                  </a:lnTo>
                  <a:lnTo>
                    <a:pt x="42" y="224"/>
                  </a:lnTo>
                  <a:lnTo>
                    <a:pt x="37" y="219"/>
                  </a:lnTo>
                  <a:lnTo>
                    <a:pt x="33" y="213"/>
                  </a:lnTo>
                  <a:lnTo>
                    <a:pt x="29" y="207"/>
                  </a:lnTo>
                  <a:lnTo>
                    <a:pt x="25" y="203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8" y="192"/>
                  </a:lnTo>
                  <a:lnTo>
                    <a:pt x="50" y="137"/>
                  </a:lnTo>
                  <a:lnTo>
                    <a:pt x="0" y="63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382838" y="5510213"/>
              <a:ext cx="131763" cy="133350"/>
            </a:xfrm>
            <a:custGeom>
              <a:avLst/>
              <a:gdLst>
                <a:gd name="T0" fmla="*/ 45 w 165"/>
                <a:gd name="T1" fmla="*/ 28 h 167"/>
                <a:gd name="T2" fmla="*/ 53 w 165"/>
                <a:gd name="T3" fmla="*/ 34 h 167"/>
                <a:gd name="T4" fmla="*/ 60 w 165"/>
                <a:gd name="T5" fmla="*/ 38 h 167"/>
                <a:gd name="T6" fmla="*/ 66 w 165"/>
                <a:gd name="T7" fmla="*/ 43 h 167"/>
                <a:gd name="T8" fmla="*/ 74 w 165"/>
                <a:gd name="T9" fmla="*/ 51 h 167"/>
                <a:gd name="T10" fmla="*/ 81 w 165"/>
                <a:gd name="T11" fmla="*/ 55 h 167"/>
                <a:gd name="T12" fmla="*/ 89 w 165"/>
                <a:gd name="T13" fmla="*/ 60 h 167"/>
                <a:gd name="T14" fmla="*/ 95 w 165"/>
                <a:gd name="T15" fmla="*/ 66 h 167"/>
                <a:gd name="T16" fmla="*/ 102 w 165"/>
                <a:gd name="T17" fmla="*/ 72 h 167"/>
                <a:gd name="T18" fmla="*/ 108 w 165"/>
                <a:gd name="T19" fmla="*/ 78 h 167"/>
                <a:gd name="T20" fmla="*/ 112 w 165"/>
                <a:gd name="T21" fmla="*/ 85 h 167"/>
                <a:gd name="T22" fmla="*/ 117 w 165"/>
                <a:gd name="T23" fmla="*/ 89 h 167"/>
                <a:gd name="T24" fmla="*/ 123 w 165"/>
                <a:gd name="T25" fmla="*/ 95 h 167"/>
                <a:gd name="T26" fmla="*/ 127 w 165"/>
                <a:gd name="T27" fmla="*/ 100 h 167"/>
                <a:gd name="T28" fmla="*/ 131 w 165"/>
                <a:gd name="T29" fmla="*/ 106 h 167"/>
                <a:gd name="T30" fmla="*/ 135 w 165"/>
                <a:gd name="T31" fmla="*/ 110 h 167"/>
                <a:gd name="T32" fmla="*/ 138 w 165"/>
                <a:gd name="T33" fmla="*/ 118 h 167"/>
                <a:gd name="T34" fmla="*/ 142 w 165"/>
                <a:gd name="T35" fmla="*/ 121 h 167"/>
                <a:gd name="T36" fmla="*/ 144 w 165"/>
                <a:gd name="T37" fmla="*/ 127 h 167"/>
                <a:gd name="T38" fmla="*/ 150 w 165"/>
                <a:gd name="T39" fmla="*/ 131 h 167"/>
                <a:gd name="T40" fmla="*/ 150 w 165"/>
                <a:gd name="T41" fmla="*/ 135 h 167"/>
                <a:gd name="T42" fmla="*/ 154 w 165"/>
                <a:gd name="T43" fmla="*/ 140 h 167"/>
                <a:gd name="T44" fmla="*/ 155 w 165"/>
                <a:gd name="T45" fmla="*/ 144 h 167"/>
                <a:gd name="T46" fmla="*/ 157 w 165"/>
                <a:gd name="T47" fmla="*/ 148 h 167"/>
                <a:gd name="T48" fmla="*/ 159 w 165"/>
                <a:gd name="T49" fmla="*/ 152 h 167"/>
                <a:gd name="T50" fmla="*/ 161 w 165"/>
                <a:gd name="T51" fmla="*/ 157 h 167"/>
                <a:gd name="T52" fmla="*/ 163 w 165"/>
                <a:gd name="T53" fmla="*/ 163 h 167"/>
                <a:gd name="T54" fmla="*/ 165 w 165"/>
                <a:gd name="T55" fmla="*/ 165 h 167"/>
                <a:gd name="T56" fmla="*/ 165 w 165"/>
                <a:gd name="T57" fmla="*/ 167 h 167"/>
                <a:gd name="T58" fmla="*/ 165 w 165"/>
                <a:gd name="T59" fmla="*/ 165 h 167"/>
                <a:gd name="T60" fmla="*/ 163 w 165"/>
                <a:gd name="T61" fmla="*/ 163 h 167"/>
                <a:gd name="T62" fmla="*/ 157 w 165"/>
                <a:gd name="T63" fmla="*/ 157 h 167"/>
                <a:gd name="T64" fmla="*/ 154 w 165"/>
                <a:gd name="T65" fmla="*/ 154 h 167"/>
                <a:gd name="T66" fmla="*/ 150 w 165"/>
                <a:gd name="T67" fmla="*/ 148 h 167"/>
                <a:gd name="T68" fmla="*/ 142 w 165"/>
                <a:gd name="T69" fmla="*/ 140 h 167"/>
                <a:gd name="T70" fmla="*/ 135 w 165"/>
                <a:gd name="T71" fmla="*/ 133 h 167"/>
                <a:gd name="T72" fmla="*/ 129 w 165"/>
                <a:gd name="T73" fmla="*/ 125 h 167"/>
                <a:gd name="T74" fmla="*/ 125 w 165"/>
                <a:gd name="T75" fmla="*/ 119 h 167"/>
                <a:gd name="T76" fmla="*/ 121 w 165"/>
                <a:gd name="T77" fmla="*/ 116 h 167"/>
                <a:gd name="T78" fmla="*/ 117 w 165"/>
                <a:gd name="T79" fmla="*/ 110 h 167"/>
                <a:gd name="T80" fmla="*/ 114 w 165"/>
                <a:gd name="T81" fmla="*/ 106 h 167"/>
                <a:gd name="T82" fmla="*/ 104 w 165"/>
                <a:gd name="T83" fmla="*/ 98 h 167"/>
                <a:gd name="T84" fmla="*/ 98 w 165"/>
                <a:gd name="T85" fmla="*/ 91 h 167"/>
                <a:gd name="T86" fmla="*/ 91 w 165"/>
                <a:gd name="T87" fmla="*/ 83 h 167"/>
                <a:gd name="T88" fmla="*/ 83 w 165"/>
                <a:gd name="T89" fmla="*/ 76 h 167"/>
                <a:gd name="T90" fmla="*/ 76 w 165"/>
                <a:gd name="T91" fmla="*/ 70 h 167"/>
                <a:gd name="T92" fmla="*/ 72 w 165"/>
                <a:gd name="T93" fmla="*/ 66 h 167"/>
                <a:gd name="T94" fmla="*/ 66 w 165"/>
                <a:gd name="T95" fmla="*/ 60 h 167"/>
                <a:gd name="T96" fmla="*/ 60 w 165"/>
                <a:gd name="T97" fmla="*/ 55 h 167"/>
                <a:gd name="T98" fmla="*/ 55 w 165"/>
                <a:gd name="T99" fmla="*/ 51 h 167"/>
                <a:gd name="T100" fmla="*/ 49 w 165"/>
                <a:gd name="T101" fmla="*/ 45 h 167"/>
                <a:gd name="T102" fmla="*/ 41 w 165"/>
                <a:gd name="T103" fmla="*/ 40 h 167"/>
                <a:gd name="T104" fmla="*/ 36 w 165"/>
                <a:gd name="T105" fmla="*/ 34 h 167"/>
                <a:gd name="T106" fmla="*/ 30 w 165"/>
                <a:gd name="T107" fmla="*/ 28 h 167"/>
                <a:gd name="T108" fmla="*/ 26 w 165"/>
                <a:gd name="T109" fmla="*/ 24 h 167"/>
                <a:gd name="T110" fmla="*/ 19 w 165"/>
                <a:gd name="T111" fmla="*/ 17 h 167"/>
                <a:gd name="T112" fmla="*/ 15 w 165"/>
                <a:gd name="T113" fmla="*/ 13 h 167"/>
                <a:gd name="T114" fmla="*/ 11 w 165"/>
                <a:gd name="T115" fmla="*/ 9 h 167"/>
                <a:gd name="T116" fmla="*/ 7 w 165"/>
                <a:gd name="T117" fmla="*/ 5 h 167"/>
                <a:gd name="T118" fmla="*/ 2 w 165"/>
                <a:gd name="T119" fmla="*/ 0 h 167"/>
                <a:gd name="T120" fmla="*/ 0 w 165"/>
                <a:gd name="T121" fmla="*/ 0 h 167"/>
                <a:gd name="T122" fmla="*/ 45 w 165"/>
                <a:gd name="T123" fmla="*/ 28 h 167"/>
                <a:gd name="T124" fmla="*/ 45 w 165"/>
                <a:gd name="T125" fmla="*/ 2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" h="167">
                  <a:moveTo>
                    <a:pt x="45" y="28"/>
                  </a:moveTo>
                  <a:lnTo>
                    <a:pt x="53" y="34"/>
                  </a:lnTo>
                  <a:lnTo>
                    <a:pt x="60" y="38"/>
                  </a:lnTo>
                  <a:lnTo>
                    <a:pt x="66" y="43"/>
                  </a:lnTo>
                  <a:lnTo>
                    <a:pt x="74" y="51"/>
                  </a:lnTo>
                  <a:lnTo>
                    <a:pt x="81" y="55"/>
                  </a:lnTo>
                  <a:lnTo>
                    <a:pt x="89" y="60"/>
                  </a:lnTo>
                  <a:lnTo>
                    <a:pt x="95" y="66"/>
                  </a:lnTo>
                  <a:lnTo>
                    <a:pt x="102" y="72"/>
                  </a:lnTo>
                  <a:lnTo>
                    <a:pt x="108" y="78"/>
                  </a:lnTo>
                  <a:lnTo>
                    <a:pt x="112" y="85"/>
                  </a:lnTo>
                  <a:lnTo>
                    <a:pt x="117" y="89"/>
                  </a:lnTo>
                  <a:lnTo>
                    <a:pt x="123" y="95"/>
                  </a:lnTo>
                  <a:lnTo>
                    <a:pt x="127" y="100"/>
                  </a:lnTo>
                  <a:lnTo>
                    <a:pt x="131" y="106"/>
                  </a:lnTo>
                  <a:lnTo>
                    <a:pt x="135" y="110"/>
                  </a:lnTo>
                  <a:lnTo>
                    <a:pt x="138" y="118"/>
                  </a:lnTo>
                  <a:lnTo>
                    <a:pt x="142" y="121"/>
                  </a:lnTo>
                  <a:lnTo>
                    <a:pt x="144" y="127"/>
                  </a:lnTo>
                  <a:lnTo>
                    <a:pt x="150" y="131"/>
                  </a:lnTo>
                  <a:lnTo>
                    <a:pt x="150" y="135"/>
                  </a:lnTo>
                  <a:lnTo>
                    <a:pt x="154" y="140"/>
                  </a:lnTo>
                  <a:lnTo>
                    <a:pt x="155" y="144"/>
                  </a:lnTo>
                  <a:lnTo>
                    <a:pt x="157" y="148"/>
                  </a:lnTo>
                  <a:lnTo>
                    <a:pt x="159" y="152"/>
                  </a:lnTo>
                  <a:lnTo>
                    <a:pt x="161" y="157"/>
                  </a:lnTo>
                  <a:lnTo>
                    <a:pt x="163" y="163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3"/>
                  </a:lnTo>
                  <a:lnTo>
                    <a:pt x="157" y="157"/>
                  </a:lnTo>
                  <a:lnTo>
                    <a:pt x="154" y="154"/>
                  </a:lnTo>
                  <a:lnTo>
                    <a:pt x="150" y="148"/>
                  </a:lnTo>
                  <a:lnTo>
                    <a:pt x="142" y="140"/>
                  </a:lnTo>
                  <a:lnTo>
                    <a:pt x="135" y="133"/>
                  </a:lnTo>
                  <a:lnTo>
                    <a:pt x="129" y="125"/>
                  </a:lnTo>
                  <a:lnTo>
                    <a:pt x="125" y="119"/>
                  </a:lnTo>
                  <a:lnTo>
                    <a:pt x="121" y="116"/>
                  </a:lnTo>
                  <a:lnTo>
                    <a:pt x="117" y="110"/>
                  </a:lnTo>
                  <a:lnTo>
                    <a:pt x="114" y="106"/>
                  </a:lnTo>
                  <a:lnTo>
                    <a:pt x="104" y="98"/>
                  </a:lnTo>
                  <a:lnTo>
                    <a:pt x="98" y="91"/>
                  </a:lnTo>
                  <a:lnTo>
                    <a:pt x="91" y="83"/>
                  </a:lnTo>
                  <a:lnTo>
                    <a:pt x="83" y="76"/>
                  </a:lnTo>
                  <a:lnTo>
                    <a:pt x="76" y="70"/>
                  </a:lnTo>
                  <a:lnTo>
                    <a:pt x="72" y="66"/>
                  </a:lnTo>
                  <a:lnTo>
                    <a:pt x="66" y="60"/>
                  </a:lnTo>
                  <a:lnTo>
                    <a:pt x="60" y="55"/>
                  </a:lnTo>
                  <a:lnTo>
                    <a:pt x="55" y="51"/>
                  </a:lnTo>
                  <a:lnTo>
                    <a:pt x="49" y="45"/>
                  </a:lnTo>
                  <a:lnTo>
                    <a:pt x="41" y="40"/>
                  </a:lnTo>
                  <a:lnTo>
                    <a:pt x="36" y="34"/>
                  </a:lnTo>
                  <a:lnTo>
                    <a:pt x="30" y="28"/>
                  </a:lnTo>
                  <a:lnTo>
                    <a:pt x="26" y="24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1" y="9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45" y="28"/>
                  </a:lnTo>
                  <a:lnTo>
                    <a:pt x="4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7" name="Picture 96" descr="C:\Users\v-brgabr.REDMOND\AppData\Local\Microsoft\Windows\Temporary Internet Files\Content.IE5\X7MVVHCF\MC90035215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44" y="3012372"/>
            <a:ext cx="966838" cy="11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v-brgabr.REDMOND\AppData\Local\Microsoft\Windows\Temporary Internet Files\Content.IE5\X7MVVHCF\MC900199419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27" y="3098184"/>
            <a:ext cx="1107755" cy="10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/>
          <p:cNvGrpSpPr/>
          <p:nvPr/>
        </p:nvGrpSpPr>
        <p:grpSpPr>
          <a:xfrm rot="363844">
            <a:off x="8064706" y="4315354"/>
            <a:ext cx="551325" cy="870188"/>
            <a:chOff x="762000" y="443345"/>
            <a:chExt cx="3713018" cy="5860473"/>
          </a:xfrm>
        </p:grpSpPr>
        <p:grpSp>
          <p:nvGrpSpPr>
            <p:cNvPr id="100" name="Group 99"/>
            <p:cNvGrpSpPr/>
            <p:nvPr/>
          </p:nvGrpSpPr>
          <p:grpSpPr>
            <a:xfrm>
              <a:off x="762000" y="443345"/>
              <a:ext cx="3713018" cy="5860473"/>
              <a:chOff x="762000" y="443345"/>
              <a:chExt cx="3713018" cy="58604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 101"/>
              <p:cNvSpPr/>
              <p:nvPr/>
            </p:nvSpPr>
            <p:spPr>
              <a:xfrm>
                <a:off x="900545" y="1094509"/>
                <a:ext cx="3380510" cy="5209309"/>
              </a:xfrm>
              <a:custGeom>
                <a:avLst/>
                <a:gdLst>
                  <a:gd name="connsiteX0" fmla="*/ 0 w 3380510"/>
                  <a:gd name="connsiteY0" fmla="*/ 207818 h 5209309"/>
                  <a:gd name="connsiteX1" fmla="*/ 457200 w 3380510"/>
                  <a:gd name="connsiteY1" fmla="*/ 5084618 h 5209309"/>
                  <a:gd name="connsiteX2" fmla="*/ 1260764 w 3380510"/>
                  <a:gd name="connsiteY2" fmla="*/ 5181600 h 5209309"/>
                  <a:gd name="connsiteX3" fmla="*/ 2022764 w 3380510"/>
                  <a:gd name="connsiteY3" fmla="*/ 5209309 h 5209309"/>
                  <a:gd name="connsiteX4" fmla="*/ 2632364 w 3380510"/>
                  <a:gd name="connsiteY4" fmla="*/ 5140036 h 5209309"/>
                  <a:gd name="connsiteX5" fmla="*/ 3075710 w 3380510"/>
                  <a:gd name="connsiteY5" fmla="*/ 5029200 h 5209309"/>
                  <a:gd name="connsiteX6" fmla="*/ 3380510 w 3380510"/>
                  <a:gd name="connsiteY6" fmla="*/ 235527 h 5209309"/>
                  <a:gd name="connsiteX7" fmla="*/ 1981200 w 3380510"/>
                  <a:gd name="connsiteY7" fmla="*/ 0 h 5209309"/>
                  <a:gd name="connsiteX8" fmla="*/ 277091 w 3380510"/>
                  <a:gd name="connsiteY8" fmla="*/ 152400 h 5209309"/>
                  <a:gd name="connsiteX9" fmla="*/ 0 w 3380510"/>
                  <a:gd name="connsiteY9" fmla="*/ 207818 h 520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0510" h="5209309">
                    <a:moveTo>
                      <a:pt x="0" y="207818"/>
                    </a:moveTo>
                    <a:lnTo>
                      <a:pt x="457200" y="5084618"/>
                    </a:lnTo>
                    <a:lnTo>
                      <a:pt x="1260764" y="5181600"/>
                    </a:lnTo>
                    <a:lnTo>
                      <a:pt x="2022764" y="5209309"/>
                    </a:lnTo>
                    <a:lnTo>
                      <a:pt x="2632364" y="5140036"/>
                    </a:lnTo>
                    <a:lnTo>
                      <a:pt x="3075710" y="5029200"/>
                    </a:lnTo>
                    <a:lnTo>
                      <a:pt x="3380510" y="235527"/>
                    </a:lnTo>
                    <a:lnTo>
                      <a:pt x="1981200" y="0"/>
                    </a:lnTo>
                    <a:lnTo>
                      <a:pt x="277091" y="152400"/>
                    </a:lnTo>
                    <a:lnTo>
                      <a:pt x="0" y="207818"/>
                    </a:lnTo>
                    <a:close/>
                  </a:path>
                </a:pathLst>
              </a:custGeom>
              <a:solidFill>
                <a:srgbClr val="E7BE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762000" y="443345"/>
                <a:ext cx="3713018" cy="1246910"/>
              </a:xfrm>
              <a:custGeom>
                <a:avLst/>
                <a:gdLst>
                  <a:gd name="connsiteX0" fmla="*/ 207818 w 3713018"/>
                  <a:gd name="connsiteY0" fmla="*/ 581891 h 1246910"/>
                  <a:gd name="connsiteX1" fmla="*/ 263236 w 3713018"/>
                  <a:gd name="connsiteY1" fmla="*/ 263237 h 1246910"/>
                  <a:gd name="connsiteX2" fmla="*/ 581891 w 3713018"/>
                  <a:gd name="connsiteY2" fmla="*/ 96982 h 1246910"/>
                  <a:gd name="connsiteX3" fmla="*/ 1177636 w 3713018"/>
                  <a:gd name="connsiteY3" fmla="*/ 0 h 1246910"/>
                  <a:gd name="connsiteX4" fmla="*/ 2050473 w 3713018"/>
                  <a:gd name="connsiteY4" fmla="*/ 27710 h 1246910"/>
                  <a:gd name="connsiteX5" fmla="*/ 2867891 w 3713018"/>
                  <a:gd name="connsiteY5" fmla="*/ 69273 h 1246910"/>
                  <a:gd name="connsiteX6" fmla="*/ 3380509 w 3713018"/>
                  <a:gd name="connsiteY6" fmla="*/ 263237 h 1246910"/>
                  <a:gd name="connsiteX7" fmla="*/ 3449782 w 3713018"/>
                  <a:gd name="connsiteY7" fmla="*/ 623455 h 1246910"/>
                  <a:gd name="connsiteX8" fmla="*/ 3629891 w 3713018"/>
                  <a:gd name="connsiteY8" fmla="*/ 720437 h 1246910"/>
                  <a:gd name="connsiteX9" fmla="*/ 3643745 w 3713018"/>
                  <a:gd name="connsiteY9" fmla="*/ 845128 h 1246910"/>
                  <a:gd name="connsiteX10" fmla="*/ 3713018 w 3713018"/>
                  <a:gd name="connsiteY10" fmla="*/ 1094510 h 1246910"/>
                  <a:gd name="connsiteX11" fmla="*/ 3519055 w 3713018"/>
                  <a:gd name="connsiteY11" fmla="*/ 1246910 h 1246910"/>
                  <a:gd name="connsiteX12" fmla="*/ 3519055 w 3713018"/>
                  <a:gd name="connsiteY12" fmla="*/ 1011382 h 1246910"/>
                  <a:gd name="connsiteX13" fmla="*/ 2867891 w 3713018"/>
                  <a:gd name="connsiteY13" fmla="*/ 872837 h 1246910"/>
                  <a:gd name="connsiteX14" fmla="*/ 1759527 w 3713018"/>
                  <a:gd name="connsiteY14" fmla="*/ 817419 h 1246910"/>
                  <a:gd name="connsiteX15" fmla="*/ 886691 w 3713018"/>
                  <a:gd name="connsiteY15" fmla="*/ 858982 h 1246910"/>
                  <a:gd name="connsiteX16" fmla="*/ 304800 w 3713018"/>
                  <a:gd name="connsiteY16" fmla="*/ 942110 h 1246910"/>
                  <a:gd name="connsiteX17" fmla="*/ 138545 w 3713018"/>
                  <a:gd name="connsiteY17" fmla="*/ 997528 h 1246910"/>
                  <a:gd name="connsiteX18" fmla="*/ 166255 w 3713018"/>
                  <a:gd name="connsiteY18" fmla="*/ 1177637 h 1246910"/>
                  <a:gd name="connsiteX19" fmla="*/ 0 w 3713018"/>
                  <a:gd name="connsiteY19" fmla="*/ 1066800 h 1246910"/>
                  <a:gd name="connsiteX20" fmla="*/ 55418 w 3713018"/>
                  <a:gd name="connsiteY20" fmla="*/ 886691 h 1246910"/>
                  <a:gd name="connsiteX21" fmla="*/ 27709 w 3713018"/>
                  <a:gd name="connsiteY21" fmla="*/ 720437 h 1246910"/>
                  <a:gd name="connsiteX22" fmla="*/ 207818 w 3713018"/>
                  <a:gd name="connsiteY22" fmla="*/ 581891 h 124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13018" h="1246910">
                    <a:moveTo>
                      <a:pt x="207818" y="581891"/>
                    </a:moveTo>
                    <a:lnTo>
                      <a:pt x="263236" y="263237"/>
                    </a:lnTo>
                    <a:lnTo>
                      <a:pt x="581891" y="96982"/>
                    </a:lnTo>
                    <a:lnTo>
                      <a:pt x="1177636" y="0"/>
                    </a:lnTo>
                    <a:lnTo>
                      <a:pt x="2050473" y="27710"/>
                    </a:lnTo>
                    <a:lnTo>
                      <a:pt x="2867891" y="69273"/>
                    </a:lnTo>
                    <a:lnTo>
                      <a:pt x="3380509" y="263237"/>
                    </a:lnTo>
                    <a:lnTo>
                      <a:pt x="3449782" y="623455"/>
                    </a:lnTo>
                    <a:lnTo>
                      <a:pt x="3629891" y="720437"/>
                    </a:lnTo>
                    <a:lnTo>
                      <a:pt x="3643745" y="845128"/>
                    </a:lnTo>
                    <a:lnTo>
                      <a:pt x="3713018" y="1094510"/>
                    </a:lnTo>
                    <a:lnTo>
                      <a:pt x="3519055" y="1246910"/>
                    </a:lnTo>
                    <a:lnTo>
                      <a:pt x="3519055" y="1011382"/>
                    </a:lnTo>
                    <a:lnTo>
                      <a:pt x="2867891" y="872837"/>
                    </a:lnTo>
                    <a:lnTo>
                      <a:pt x="1759527" y="817419"/>
                    </a:lnTo>
                    <a:lnTo>
                      <a:pt x="886691" y="858982"/>
                    </a:lnTo>
                    <a:lnTo>
                      <a:pt x="304800" y="942110"/>
                    </a:lnTo>
                    <a:lnTo>
                      <a:pt x="138545" y="997528"/>
                    </a:lnTo>
                    <a:lnTo>
                      <a:pt x="166255" y="1177637"/>
                    </a:lnTo>
                    <a:lnTo>
                      <a:pt x="0" y="1066800"/>
                    </a:lnTo>
                    <a:lnTo>
                      <a:pt x="55418" y="886691"/>
                    </a:lnTo>
                    <a:lnTo>
                      <a:pt x="27709" y="720437"/>
                    </a:lnTo>
                    <a:lnTo>
                      <a:pt x="207818" y="5818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Oval 100"/>
            <p:cNvSpPr/>
            <p:nvPr/>
          </p:nvSpPr>
          <p:spPr>
            <a:xfrm>
              <a:off x="1524001" y="2408520"/>
              <a:ext cx="2209797" cy="2239673"/>
            </a:xfrm>
            <a:prstGeom prst="ellipse">
              <a:avLst/>
            </a:prstGeom>
            <a:solidFill>
              <a:srgbClr val="005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050547" y="3139490"/>
            <a:ext cx="494781" cy="920523"/>
            <a:chOff x="-46549" y="982688"/>
            <a:chExt cx="338636" cy="630020"/>
          </a:xfrm>
        </p:grpSpPr>
        <p:sp>
          <p:nvSpPr>
            <p:cNvPr id="105" name="Rounded Rectangle 104"/>
            <p:cNvSpPr/>
            <p:nvPr/>
          </p:nvSpPr>
          <p:spPr>
            <a:xfrm>
              <a:off x="-46549" y="982688"/>
              <a:ext cx="338636" cy="630020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-7173" y="1097237"/>
              <a:ext cx="49713" cy="492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8290" y="1097237"/>
              <a:ext cx="49713" cy="492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26953" y="1097237"/>
              <a:ext cx="49713" cy="492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92416" y="1097237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-7173" y="1175990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8290" y="1175990"/>
              <a:ext cx="49713" cy="4922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26953" y="1175990"/>
              <a:ext cx="49713" cy="4922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92416" y="1175990"/>
              <a:ext cx="49713" cy="4922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7173" y="1253758"/>
              <a:ext cx="49713" cy="492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8290" y="1253758"/>
              <a:ext cx="49713" cy="492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26953" y="1253758"/>
              <a:ext cx="49713" cy="492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92416" y="1253758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7173" y="1330276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8290" y="1330276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-8896" y="1420122"/>
              <a:ext cx="49713" cy="492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56568" y="1420122"/>
              <a:ext cx="49713" cy="492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25230" y="1420122"/>
              <a:ext cx="49713" cy="4922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90693" y="1420122"/>
              <a:ext cx="49713" cy="492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4" descr="C:\Users\bruceg\AppData\Local\Microsoft\Windows\Temporary Internet Files\Content.IE5\FU6LVW17\MC900200533[1].w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t="34353" r="5221" b="4054"/>
          <a:stretch/>
        </p:blipFill>
        <p:spPr bwMode="auto">
          <a:xfrm>
            <a:off x="1950724" y="4523750"/>
            <a:ext cx="911375" cy="8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57" y="5667620"/>
            <a:ext cx="842953" cy="8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bruceg\AppData\Local\Microsoft\Windows\Temporary Internet Files\Content.IE5\I7RM9HRT\MC900238395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14" y="5571733"/>
            <a:ext cx="731717" cy="7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6559267" y="4380401"/>
            <a:ext cx="947066" cy="900133"/>
            <a:chOff x="3660775" y="2563813"/>
            <a:chExt cx="3395663" cy="3227387"/>
          </a:xfrm>
        </p:grpSpPr>
        <p:sp>
          <p:nvSpPr>
            <p:cNvPr id="1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660775" y="2563813"/>
              <a:ext cx="3395663" cy="322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>
              <a:off x="4094163" y="2852738"/>
              <a:ext cx="2962275" cy="2665412"/>
            </a:xfrm>
            <a:custGeom>
              <a:avLst/>
              <a:gdLst>
                <a:gd name="T0" fmla="*/ 1498 w 1866"/>
                <a:gd name="T1" fmla="*/ 248 h 1679"/>
                <a:gd name="T2" fmla="*/ 1652 w 1866"/>
                <a:gd name="T3" fmla="*/ 444 h 1679"/>
                <a:gd name="T4" fmla="*/ 1782 w 1866"/>
                <a:gd name="T5" fmla="*/ 612 h 1679"/>
                <a:gd name="T6" fmla="*/ 1861 w 1866"/>
                <a:gd name="T7" fmla="*/ 733 h 1679"/>
                <a:gd name="T8" fmla="*/ 1828 w 1866"/>
                <a:gd name="T9" fmla="*/ 801 h 1679"/>
                <a:gd name="T10" fmla="*/ 1779 w 1866"/>
                <a:gd name="T11" fmla="*/ 857 h 1679"/>
                <a:gd name="T12" fmla="*/ 1703 w 1866"/>
                <a:gd name="T13" fmla="*/ 915 h 1679"/>
                <a:gd name="T14" fmla="*/ 1587 w 1866"/>
                <a:gd name="T15" fmla="*/ 963 h 1679"/>
                <a:gd name="T16" fmla="*/ 1461 w 1866"/>
                <a:gd name="T17" fmla="*/ 988 h 1679"/>
                <a:gd name="T18" fmla="*/ 1351 w 1866"/>
                <a:gd name="T19" fmla="*/ 996 h 1679"/>
                <a:gd name="T20" fmla="*/ 1250 w 1866"/>
                <a:gd name="T21" fmla="*/ 986 h 1679"/>
                <a:gd name="T22" fmla="*/ 1147 w 1866"/>
                <a:gd name="T23" fmla="*/ 950 h 1679"/>
                <a:gd name="T24" fmla="*/ 1056 w 1866"/>
                <a:gd name="T25" fmla="*/ 881 h 1679"/>
                <a:gd name="T26" fmla="*/ 1063 w 1866"/>
                <a:gd name="T27" fmla="*/ 743 h 1679"/>
                <a:gd name="T28" fmla="*/ 1120 w 1866"/>
                <a:gd name="T29" fmla="*/ 365 h 1679"/>
                <a:gd name="T30" fmla="*/ 973 w 1866"/>
                <a:gd name="T31" fmla="*/ 320 h 1679"/>
                <a:gd name="T32" fmla="*/ 834 w 1866"/>
                <a:gd name="T33" fmla="*/ 311 h 1679"/>
                <a:gd name="T34" fmla="*/ 698 w 1866"/>
                <a:gd name="T35" fmla="*/ 329 h 1679"/>
                <a:gd name="T36" fmla="*/ 586 w 1866"/>
                <a:gd name="T37" fmla="*/ 364 h 1679"/>
                <a:gd name="T38" fmla="*/ 483 w 1866"/>
                <a:gd name="T39" fmla="*/ 421 h 1679"/>
                <a:gd name="T40" fmla="*/ 384 w 1866"/>
                <a:gd name="T41" fmla="*/ 525 h 1679"/>
                <a:gd name="T42" fmla="*/ 315 w 1866"/>
                <a:gd name="T43" fmla="*/ 664 h 1679"/>
                <a:gd name="T44" fmla="*/ 272 w 1866"/>
                <a:gd name="T45" fmla="*/ 925 h 1679"/>
                <a:gd name="T46" fmla="*/ 321 w 1866"/>
                <a:gd name="T47" fmla="*/ 1198 h 1679"/>
                <a:gd name="T48" fmla="*/ 406 w 1866"/>
                <a:gd name="T49" fmla="*/ 1201 h 1679"/>
                <a:gd name="T50" fmla="*/ 492 w 1866"/>
                <a:gd name="T51" fmla="*/ 1213 h 1679"/>
                <a:gd name="T52" fmla="*/ 575 w 1866"/>
                <a:gd name="T53" fmla="*/ 1237 h 1679"/>
                <a:gd name="T54" fmla="*/ 605 w 1866"/>
                <a:gd name="T55" fmla="*/ 1209 h 1679"/>
                <a:gd name="T56" fmla="*/ 647 w 1866"/>
                <a:gd name="T57" fmla="*/ 1179 h 1679"/>
                <a:gd name="T58" fmla="*/ 686 w 1866"/>
                <a:gd name="T59" fmla="*/ 1147 h 1679"/>
                <a:gd name="T60" fmla="*/ 698 w 1866"/>
                <a:gd name="T61" fmla="*/ 1192 h 1679"/>
                <a:gd name="T62" fmla="*/ 706 w 1866"/>
                <a:gd name="T63" fmla="*/ 1242 h 1679"/>
                <a:gd name="T64" fmla="*/ 745 w 1866"/>
                <a:gd name="T65" fmla="*/ 1309 h 1679"/>
                <a:gd name="T66" fmla="*/ 867 w 1866"/>
                <a:gd name="T67" fmla="*/ 1379 h 1679"/>
                <a:gd name="T68" fmla="*/ 981 w 1866"/>
                <a:gd name="T69" fmla="*/ 1459 h 1679"/>
                <a:gd name="T70" fmla="*/ 1085 w 1866"/>
                <a:gd name="T71" fmla="*/ 1585 h 1679"/>
                <a:gd name="T72" fmla="*/ 1068 w 1866"/>
                <a:gd name="T73" fmla="*/ 1679 h 1679"/>
                <a:gd name="T74" fmla="*/ 867 w 1866"/>
                <a:gd name="T75" fmla="*/ 1679 h 1679"/>
                <a:gd name="T76" fmla="*/ 587 w 1866"/>
                <a:gd name="T77" fmla="*/ 1678 h 1679"/>
                <a:gd name="T78" fmla="*/ 298 w 1866"/>
                <a:gd name="T79" fmla="*/ 1676 h 1679"/>
                <a:gd name="T80" fmla="*/ 68 w 1866"/>
                <a:gd name="T81" fmla="*/ 1675 h 1679"/>
                <a:gd name="T82" fmla="*/ 8 w 1866"/>
                <a:gd name="T83" fmla="*/ 1544 h 1679"/>
                <a:gd name="T84" fmla="*/ 131 w 1866"/>
                <a:gd name="T85" fmla="*/ 1283 h 1679"/>
                <a:gd name="T86" fmla="*/ 160 w 1866"/>
                <a:gd name="T87" fmla="*/ 866 h 1679"/>
                <a:gd name="T88" fmla="*/ 186 w 1866"/>
                <a:gd name="T89" fmla="*/ 694 h 1679"/>
                <a:gd name="T90" fmla="*/ 228 w 1866"/>
                <a:gd name="T91" fmla="*/ 567 h 1679"/>
                <a:gd name="T92" fmla="*/ 264 w 1866"/>
                <a:gd name="T93" fmla="*/ 503 h 1679"/>
                <a:gd name="T94" fmla="*/ 313 w 1866"/>
                <a:gd name="T95" fmla="*/ 417 h 1679"/>
                <a:gd name="T96" fmla="*/ 377 w 1866"/>
                <a:gd name="T97" fmla="*/ 341 h 1679"/>
                <a:gd name="T98" fmla="*/ 455 w 1866"/>
                <a:gd name="T99" fmla="*/ 286 h 1679"/>
                <a:gd name="T100" fmla="*/ 545 w 1866"/>
                <a:gd name="T101" fmla="*/ 241 h 1679"/>
                <a:gd name="T102" fmla="*/ 652 w 1866"/>
                <a:gd name="T103" fmla="*/ 212 h 1679"/>
                <a:gd name="T104" fmla="*/ 763 w 1866"/>
                <a:gd name="T105" fmla="*/ 200 h 1679"/>
                <a:gd name="T106" fmla="*/ 894 w 1866"/>
                <a:gd name="T107" fmla="*/ 201 h 1679"/>
                <a:gd name="T108" fmla="*/ 1021 w 1866"/>
                <a:gd name="T109" fmla="*/ 217 h 1679"/>
                <a:gd name="T110" fmla="*/ 1114 w 1866"/>
                <a:gd name="T111" fmla="*/ 237 h 1679"/>
                <a:gd name="T112" fmla="*/ 1161 w 1866"/>
                <a:gd name="T113" fmla="*/ 146 h 1679"/>
                <a:gd name="T114" fmla="*/ 1205 w 1866"/>
                <a:gd name="T115" fmla="*/ 14 h 1679"/>
                <a:gd name="T116" fmla="*/ 1259 w 1866"/>
                <a:gd name="T117" fmla="*/ 3 h 1679"/>
                <a:gd name="T118" fmla="*/ 1348 w 1866"/>
                <a:gd name="T119" fmla="*/ 56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6" h="1679">
                  <a:moveTo>
                    <a:pt x="1368" y="82"/>
                  </a:moveTo>
                  <a:lnTo>
                    <a:pt x="1388" y="110"/>
                  </a:lnTo>
                  <a:lnTo>
                    <a:pt x="1410" y="138"/>
                  </a:lnTo>
                  <a:lnTo>
                    <a:pt x="1431" y="165"/>
                  </a:lnTo>
                  <a:lnTo>
                    <a:pt x="1454" y="193"/>
                  </a:lnTo>
                  <a:lnTo>
                    <a:pt x="1475" y="221"/>
                  </a:lnTo>
                  <a:lnTo>
                    <a:pt x="1498" y="248"/>
                  </a:lnTo>
                  <a:lnTo>
                    <a:pt x="1519" y="276"/>
                  </a:lnTo>
                  <a:lnTo>
                    <a:pt x="1542" y="304"/>
                  </a:lnTo>
                  <a:lnTo>
                    <a:pt x="1564" y="332"/>
                  </a:lnTo>
                  <a:lnTo>
                    <a:pt x="1587" y="360"/>
                  </a:lnTo>
                  <a:lnTo>
                    <a:pt x="1608" y="388"/>
                  </a:lnTo>
                  <a:lnTo>
                    <a:pt x="1631" y="416"/>
                  </a:lnTo>
                  <a:lnTo>
                    <a:pt x="1652" y="444"/>
                  </a:lnTo>
                  <a:lnTo>
                    <a:pt x="1674" y="472"/>
                  </a:lnTo>
                  <a:lnTo>
                    <a:pt x="1695" y="500"/>
                  </a:lnTo>
                  <a:lnTo>
                    <a:pt x="1717" y="528"/>
                  </a:lnTo>
                  <a:lnTo>
                    <a:pt x="1733" y="549"/>
                  </a:lnTo>
                  <a:lnTo>
                    <a:pt x="1749" y="569"/>
                  </a:lnTo>
                  <a:lnTo>
                    <a:pt x="1766" y="591"/>
                  </a:lnTo>
                  <a:lnTo>
                    <a:pt x="1782" y="612"/>
                  </a:lnTo>
                  <a:lnTo>
                    <a:pt x="1799" y="634"/>
                  </a:lnTo>
                  <a:lnTo>
                    <a:pt x="1816" y="655"/>
                  </a:lnTo>
                  <a:lnTo>
                    <a:pt x="1831" y="677"/>
                  </a:lnTo>
                  <a:lnTo>
                    <a:pt x="1845" y="699"/>
                  </a:lnTo>
                  <a:lnTo>
                    <a:pt x="1850" y="710"/>
                  </a:lnTo>
                  <a:lnTo>
                    <a:pt x="1855" y="722"/>
                  </a:lnTo>
                  <a:lnTo>
                    <a:pt x="1861" y="733"/>
                  </a:lnTo>
                  <a:lnTo>
                    <a:pt x="1866" y="743"/>
                  </a:lnTo>
                  <a:lnTo>
                    <a:pt x="1863" y="754"/>
                  </a:lnTo>
                  <a:lnTo>
                    <a:pt x="1857" y="764"/>
                  </a:lnTo>
                  <a:lnTo>
                    <a:pt x="1851" y="773"/>
                  </a:lnTo>
                  <a:lnTo>
                    <a:pt x="1843" y="783"/>
                  </a:lnTo>
                  <a:lnTo>
                    <a:pt x="1836" y="793"/>
                  </a:lnTo>
                  <a:lnTo>
                    <a:pt x="1828" y="801"/>
                  </a:lnTo>
                  <a:lnTo>
                    <a:pt x="1820" y="811"/>
                  </a:lnTo>
                  <a:lnTo>
                    <a:pt x="1813" y="821"/>
                  </a:lnTo>
                  <a:lnTo>
                    <a:pt x="1806" y="825"/>
                  </a:lnTo>
                  <a:lnTo>
                    <a:pt x="1800" y="832"/>
                  </a:lnTo>
                  <a:lnTo>
                    <a:pt x="1795" y="840"/>
                  </a:lnTo>
                  <a:lnTo>
                    <a:pt x="1790" y="847"/>
                  </a:lnTo>
                  <a:lnTo>
                    <a:pt x="1779" y="857"/>
                  </a:lnTo>
                  <a:lnTo>
                    <a:pt x="1769" y="866"/>
                  </a:lnTo>
                  <a:lnTo>
                    <a:pt x="1759" y="875"/>
                  </a:lnTo>
                  <a:lnTo>
                    <a:pt x="1748" y="884"/>
                  </a:lnTo>
                  <a:lnTo>
                    <a:pt x="1736" y="892"/>
                  </a:lnTo>
                  <a:lnTo>
                    <a:pt x="1725" y="901"/>
                  </a:lnTo>
                  <a:lnTo>
                    <a:pt x="1714" y="909"/>
                  </a:lnTo>
                  <a:lnTo>
                    <a:pt x="1703" y="915"/>
                  </a:lnTo>
                  <a:lnTo>
                    <a:pt x="1687" y="924"/>
                  </a:lnTo>
                  <a:lnTo>
                    <a:pt x="1671" y="932"/>
                  </a:lnTo>
                  <a:lnTo>
                    <a:pt x="1654" y="940"/>
                  </a:lnTo>
                  <a:lnTo>
                    <a:pt x="1638" y="946"/>
                  </a:lnTo>
                  <a:lnTo>
                    <a:pt x="1621" y="953"/>
                  </a:lnTo>
                  <a:lnTo>
                    <a:pt x="1604" y="958"/>
                  </a:lnTo>
                  <a:lnTo>
                    <a:pt x="1587" y="963"/>
                  </a:lnTo>
                  <a:lnTo>
                    <a:pt x="1570" y="968"/>
                  </a:lnTo>
                  <a:lnTo>
                    <a:pt x="1552" y="972"/>
                  </a:lnTo>
                  <a:lnTo>
                    <a:pt x="1534" y="976"/>
                  </a:lnTo>
                  <a:lnTo>
                    <a:pt x="1516" y="979"/>
                  </a:lnTo>
                  <a:lnTo>
                    <a:pt x="1498" y="983"/>
                  </a:lnTo>
                  <a:lnTo>
                    <a:pt x="1479" y="986"/>
                  </a:lnTo>
                  <a:lnTo>
                    <a:pt x="1461" y="988"/>
                  </a:lnTo>
                  <a:lnTo>
                    <a:pt x="1443" y="990"/>
                  </a:lnTo>
                  <a:lnTo>
                    <a:pt x="1424" y="992"/>
                  </a:lnTo>
                  <a:lnTo>
                    <a:pt x="1410" y="993"/>
                  </a:lnTo>
                  <a:lnTo>
                    <a:pt x="1395" y="994"/>
                  </a:lnTo>
                  <a:lnTo>
                    <a:pt x="1381" y="996"/>
                  </a:lnTo>
                  <a:lnTo>
                    <a:pt x="1366" y="996"/>
                  </a:lnTo>
                  <a:lnTo>
                    <a:pt x="1351" y="996"/>
                  </a:lnTo>
                  <a:lnTo>
                    <a:pt x="1337" y="996"/>
                  </a:lnTo>
                  <a:lnTo>
                    <a:pt x="1322" y="996"/>
                  </a:lnTo>
                  <a:lnTo>
                    <a:pt x="1307" y="994"/>
                  </a:lnTo>
                  <a:lnTo>
                    <a:pt x="1293" y="992"/>
                  </a:lnTo>
                  <a:lnTo>
                    <a:pt x="1278" y="991"/>
                  </a:lnTo>
                  <a:lnTo>
                    <a:pt x="1264" y="989"/>
                  </a:lnTo>
                  <a:lnTo>
                    <a:pt x="1250" y="986"/>
                  </a:lnTo>
                  <a:lnTo>
                    <a:pt x="1236" y="983"/>
                  </a:lnTo>
                  <a:lnTo>
                    <a:pt x="1223" y="979"/>
                  </a:lnTo>
                  <a:lnTo>
                    <a:pt x="1209" y="975"/>
                  </a:lnTo>
                  <a:lnTo>
                    <a:pt x="1196" y="971"/>
                  </a:lnTo>
                  <a:lnTo>
                    <a:pt x="1179" y="964"/>
                  </a:lnTo>
                  <a:lnTo>
                    <a:pt x="1163" y="958"/>
                  </a:lnTo>
                  <a:lnTo>
                    <a:pt x="1147" y="950"/>
                  </a:lnTo>
                  <a:lnTo>
                    <a:pt x="1132" y="943"/>
                  </a:lnTo>
                  <a:lnTo>
                    <a:pt x="1115" y="934"/>
                  </a:lnTo>
                  <a:lnTo>
                    <a:pt x="1100" y="925"/>
                  </a:lnTo>
                  <a:lnTo>
                    <a:pt x="1086" y="914"/>
                  </a:lnTo>
                  <a:lnTo>
                    <a:pt x="1072" y="902"/>
                  </a:lnTo>
                  <a:lnTo>
                    <a:pt x="1064" y="892"/>
                  </a:lnTo>
                  <a:lnTo>
                    <a:pt x="1056" y="881"/>
                  </a:lnTo>
                  <a:lnTo>
                    <a:pt x="1051" y="868"/>
                  </a:lnTo>
                  <a:lnTo>
                    <a:pt x="1047" y="854"/>
                  </a:lnTo>
                  <a:lnTo>
                    <a:pt x="1046" y="840"/>
                  </a:lnTo>
                  <a:lnTo>
                    <a:pt x="1046" y="825"/>
                  </a:lnTo>
                  <a:lnTo>
                    <a:pt x="1049" y="811"/>
                  </a:lnTo>
                  <a:lnTo>
                    <a:pt x="1054" y="797"/>
                  </a:lnTo>
                  <a:lnTo>
                    <a:pt x="1063" y="743"/>
                  </a:lnTo>
                  <a:lnTo>
                    <a:pt x="1071" y="690"/>
                  </a:lnTo>
                  <a:lnTo>
                    <a:pt x="1080" y="636"/>
                  </a:lnTo>
                  <a:lnTo>
                    <a:pt x="1089" y="582"/>
                  </a:lnTo>
                  <a:lnTo>
                    <a:pt x="1097" y="528"/>
                  </a:lnTo>
                  <a:lnTo>
                    <a:pt x="1105" y="474"/>
                  </a:lnTo>
                  <a:lnTo>
                    <a:pt x="1112" y="419"/>
                  </a:lnTo>
                  <a:lnTo>
                    <a:pt x="1120" y="365"/>
                  </a:lnTo>
                  <a:lnTo>
                    <a:pt x="1100" y="355"/>
                  </a:lnTo>
                  <a:lnTo>
                    <a:pt x="1081" y="346"/>
                  </a:lnTo>
                  <a:lnTo>
                    <a:pt x="1060" y="339"/>
                  </a:lnTo>
                  <a:lnTo>
                    <a:pt x="1038" y="333"/>
                  </a:lnTo>
                  <a:lnTo>
                    <a:pt x="1017" y="328"/>
                  </a:lnTo>
                  <a:lnTo>
                    <a:pt x="994" y="325"/>
                  </a:lnTo>
                  <a:lnTo>
                    <a:pt x="973" y="320"/>
                  </a:lnTo>
                  <a:lnTo>
                    <a:pt x="951" y="317"/>
                  </a:lnTo>
                  <a:lnTo>
                    <a:pt x="932" y="314"/>
                  </a:lnTo>
                  <a:lnTo>
                    <a:pt x="912" y="312"/>
                  </a:lnTo>
                  <a:lnTo>
                    <a:pt x="893" y="311"/>
                  </a:lnTo>
                  <a:lnTo>
                    <a:pt x="873" y="311"/>
                  </a:lnTo>
                  <a:lnTo>
                    <a:pt x="853" y="311"/>
                  </a:lnTo>
                  <a:lnTo>
                    <a:pt x="834" y="311"/>
                  </a:lnTo>
                  <a:lnTo>
                    <a:pt x="815" y="312"/>
                  </a:lnTo>
                  <a:lnTo>
                    <a:pt x="794" y="314"/>
                  </a:lnTo>
                  <a:lnTo>
                    <a:pt x="775" y="316"/>
                  </a:lnTo>
                  <a:lnTo>
                    <a:pt x="756" y="318"/>
                  </a:lnTo>
                  <a:lnTo>
                    <a:pt x="736" y="321"/>
                  </a:lnTo>
                  <a:lnTo>
                    <a:pt x="717" y="325"/>
                  </a:lnTo>
                  <a:lnTo>
                    <a:pt x="698" y="329"/>
                  </a:lnTo>
                  <a:lnTo>
                    <a:pt x="678" y="333"/>
                  </a:lnTo>
                  <a:lnTo>
                    <a:pt x="660" y="338"/>
                  </a:lnTo>
                  <a:lnTo>
                    <a:pt x="641" y="342"/>
                  </a:lnTo>
                  <a:lnTo>
                    <a:pt x="627" y="348"/>
                  </a:lnTo>
                  <a:lnTo>
                    <a:pt x="614" y="355"/>
                  </a:lnTo>
                  <a:lnTo>
                    <a:pt x="600" y="360"/>
                  </a:lnTo>
                  <a:lnTo>
                    <a:pt x="586" y="364"/>
                  </a:lnTo>
                  <a:lnTo>
                    <a:pt x="572" y="370"/>
                  </a:lnTo>
                  <a:lnTo>
                    <a:pt x="558" y="375"/>
                  </a:lnTo>
                  <a:lnTo>
                    <a:pt x="545" y="380"/>
                  </a:lnTo>
                  <a:lnTo>
                    <a:pt x="532" y="388"/>
                  </a:lnTo>
                  <a:lnTo>
                    <a:pt x="515" y="398"/>
                  </a:lnTo>
                  <a:lnTo>
                    <a:pt x="499" y="409"/>
                  </a:lnTo>
                  <a:lnTo>
                    <a:pt x="483" y="421"/>
                  </a:lnTo>
                  <a:lnTo>
                    <a:pt x="468" y="434"/>
                  </a:lnTo>
                  <a:lnTo>
                    <a:pt x="452" y="448"/>
                  </a:lnTo>
                  <a:lnTo>
                    <a:pt x="438" y="462"/>
                  </a:lnTo>
                  <a:lnTo>
                    <a:pt x="423" y="477"/>
                  </a:lnTo>
                  <a:lnTo>
                    <a:pt x="410" y="492"/>
                  </a:lnTo>
                  <a:lnTo>
                    <a:pt x="397" y="508"/>
                  </a:lnTo>
                  <a:lnTo>
                    <a:pt x="384" y="525"/>
                  </a:lnTo>
                  <a:lnTo>
                    <a:pt x="373" y="541"/>
                  </a:lnTo>
                  <a:lnTo>
                    <a:pt x="363" y="559"/>
                  </a:lnTo>
                  <a:lnTo>
                    <a:pt x="353" y="576"/>
                  </a:lnTo>
                  <a:lnTo>
                    <a:pt x="343" y="593"/>
                  </a:lnTo>
                  <a:lnTo>
                    <a:pt x="336" y="611"/>
                  </a:lnTo>
                  <a:lnTo>
                    <a:pt x="328" y="628"/>
                  </a:lnTo>
                  <a:lnTo>
                    <a:pt x="315" y="664"/>
                  </a:lnTo>
                  <a:lnTo>
                    <a:pt x="305" y="700"/>
                  </a:lnTo>
                  <a:lnTo>
                    <a:pt x="295" y="737"/>
                  </a:lnTo>
                  <a:lnTo>
                    <a:pt x="286" y="774"/>
                  </a:lnTo>
                  <a:lnTo>
                    <a:pt x="280" y="812"/>
                  </a:lnTo>
                  <a:lnTo>
                    <a:pt x="276" y="851"/>
                  </a:lnTo>
                  <a:lnTo>
                    <a:pt x="274" y="888"/>
                  </a:lnTo>
                  <a:lnTo>
                    <a:pt x="272" y="925"/>
                  </a:lnTo>
                  <a:lnTo>
                    <a:pt x="272" y="991"/>
                  </a:lnTo>
                  <a:lnTo>
                    <a:pt x="275" y="1061"/>
                  </a:lnTo>
                  <a:lnTo>
                    <a:pt x="278" y="1131"/>
                  </a:lnTo>
                  <a:lnTo>
                    <a:pt x="283" y="1201"/>
                  </a:lnTo>
                  <a:lnTo>
                    <a:pt x="296" y="1199"/>
                  </a:lnTo>
                  <a:lnTo>
                    <a:pt x="308" y="1199"/>
                  </a:lnTo>
                  <a:lnTo>
                    <a:pt x="321" y="1198"/>
                  </a:lnTo>
                  <a:lnTo>
                    <a:pt x="333" y="1197"/>
                  </a:lnTo>
                  <a:lnTo>
                    <a:pt x="344" y="1197"/>
                  </a:lnTo>
                  <a:lnTo>
                    <a:pt x="356" y="1197"/>
                  </a:lnTo>
                  <a:lnTo>
                    <a:pt x="369" y="1197"/>
                  </a:lnTo>
                  <a:lnTo>
                    <a:pt x="381" y="1198"/>
                  </a:lnTo>
                  <a:lnTo>
                    <a:pt x="394" y="1199"/>
                  </a:lnTo>
                  <a:lnTo>
                    <a:pt x="406" y="1201"/>
                  </a:lnTo>
                  <a:lnTo>
                    <a:pt x="419" y="1202"/>
                  </a:lnTo>
                  <a:lnTo>
                    <a:pt x="430" y="1203"/>
                  </a:lnTo>
                  <a:lnTo>
                    <a:pt x="443" y="1205"/>
                  </a:lnTo>
                  <a:lnTo>
                    <a:pt x="455" y="1207"/>
                  </a:lnTo>
                  <a:lnTo>
                    <a:pt x="467" y="1209"/>
                  </a:lnTo>
                  <a:lnTo>
                    <a:pt x="480" y="1211"/>
                  </a:lnTo>
                  <a:lnTo>
                    <a:pt x="492" y="1213"/>
                  </a:lnTo>
                  <a:lnTo>
                    <a:pt x="503" y="1217"/>
                  </a:lnTo>
                  <a:lnTo>
                    <a:pt x="515" y="1220"/>
                  </a:lnTo>
                  <a:lnTo>
                    <a:pt x="528" y="1222"/>
                  </a:lnTo>
                  <a:lnTo>
                    <a:pt x="540" y="1226"/>
                  </a:lnTo>
                  <a:lnTo>
                    <a:pt x="552" y="1230"/>
                  </a:lnTo>
                  <a:lnTo>
                    <a:pt x="563" y="1233"/>
                  </a:lnTo>
                  <a:lnTo>
                    <a:pt x="575" y="1237"/>
                  </a:lnTo>
                  <a:lnTo>
                    <a:pt x="579" y="1231"/>
                  </a:lnTo>
                  <a:lnTo>
                    <a:pt x="581" y="1224"/>
                  </a:lnTo>
                  <a:lnTo>
                    <a:pt x="584" y="1219"/>
                  </a:lnTo>
                  <a:lnTo>
                    <a:pt x="588" y="1212"/>
                  </a:lnTo>
                  <a:lnTo>
                    <a:pt x="594" y="1210"/>
                  </a:lnTo>
                  <a:lnTo>
                    <a:pt x="600" y="1209"/>
                  </a:lnTo>
                  <a:lnTo>
                    <a:pt x="605" y="1209"/>
                  </a:lnTo>
                  <a:lnTo>
                    <a:pt x="612" y="1209"/>
                  </a:lnTo>
                  <a:lnTo>
                    <a:pt x="618" y="1211"/>
                  </a:lnTo>
                  <a:lnTo>
                    <a:pt x="625" y="1212"/>
                  </a:lnTo>
                  <a:lnTo>
                    <a:pt x="630" y="1213"/>
                  </a:lnTo>
                  <a:lnTo>
                    <a:pt x="637" y="1213"/>
                  </a:lnTo>
                  <a:lnTo>
                    <a:pt x="644" y="1197"/>
                  </a:lnTo>
                  <a:lnTo>
                    <a:pt x="647" y="1179"/>
                  </a:lnTo>
                  <a:lnTo>
                    <a:pt x="652" y="1162"/>
                  </a:lnTo>
                  <a:lnTo>
                    <a:pt x="658" y="1145"/>
                  </a:lnTo>
                  <a:lnTo>
                    <a:pt x="663" y="1144"/>
                  </a:lnTo>
                  <a:lnTo>
                    <a:pt x="669" y="1144"/>
                  </a:lnTo>
                  <a:lnTo>
                    <a:pt x="674" y="1144"/>
                  </a:lnTo>
                  <a:lnTo>
                    <a:pt x="681" y="1145"/>
                  </a:lnTo>
                  <a:lnTo>
                    <a:pt x="686" y="1147"/>
                  </a:lnTo>
                  <a:lnTo>
                    <a:pt x="691" y="1149"/>
                  </a:lnTo>
                  <a:lnTo>
                    <a:pt x="697" y="1151"/>
                  </a:lnTo>
                  <a:lnTo>
                    <a:pt x="701" y="1154"/>
                  </a:lnTo>
                  <a:lnTo>
                    <a:pt x="704" y="1164"/>
                  </a:lnTo>
                  <a:lnTo>
                    <a:pt x="704" y="1174"/>
                  </a:lnTo>
                  <a:lnTo>
                    <a:pt x="702" y="1183"/>
                  </a:lnTo>
                  <a:lnTo>
                    <a:pt x="698" y="1192"/>
                  </a:lnTo>
                  <a:lnTo>
                    <a:pt x="693" y="1201"/>
                  </a:lnTo>
                  <a:lnTo>
                    <a:pt x="688" y="1209"/>
                  </a:lnTo>
                  <a:lnTo>
                    <a:pt x="684" y="1219"/>
                  </a:lnTo>
                  <a:lnTo>
                    <a:pt x="681" y="1227"/>
                  </a:lnTo>
                  <a:lnTo>
                    <a:pt x="688" y="1234"/>
                  </a:lnTo>
                  <a:lnTo>
                    <a:pt x="697" y="1238"/>
                  </a:lnTo>
                  <a:lnTo>
                    <a:pt x="706" y="1242"/>
                  </a:lnTo>
                  <a:lnTo>
                    <a:pt x="717" y="1247"/>
                  </a:lnTo>
                  <a:lnTo>
                    <a:pt x="725" y="1252"/>
                  </a:lnTo>
                  <a:lnTo>
                    <a:pt x="731" y="1260"/>
                  </a:lnTo>
                  <a:lnTo>
                    <a:pt x="733" y="1268"/>
                  </a:lnTo>
                  <a:lnTo>
                    <a:pt x="730" y="1280"/>
                  </a:lnTo>
                  <a:lnTo>
                    <a:pt x="728" y="1299"/>
                  </a:lnTo>
                  <a:lnTo>
                    <a:pt x="745" y="1309"/>
                  </a:lnTo>
                  <a:lnTo>
                    <a:pt x="763" y="1318"/>
                  </a:lnTo>
                  <a:lnTo>
                    <a:pt x="780" y="1327"/>
                  </a:lnTo>
                  <a:lnTo>
                    <a:pt x="798" y="1337"/>
                  </a:lnTo>
                  <a:lnTo>
                    <a:pt x="815" y="1348"/>
                  </a:lnTo>
                  <a:lnTo>
                    <a:pt x="833" y="1357"/>
                  </a:lnTo>
                  <a:lnTo>
                    <a:pt x="850" y="1368"/>
                  </a:lnTo>
                  <a:lnTo>
                    <a:pt x="867" y="1379"/>
                  </a:lnTo>
                  <a:lnTo>
                    <a:pt x="883" y="1389"/>
                  </a:lnTo>
                  <a:lnTo>
                    <a:pt x="901" y="1401"/>
                  </a:lnTo>
                  <a:lnTo>
                    <a:pt x="917" y="1412"/>
                  </a:lnTo>
                  <a:lnTo>
                    <a:pt x="934" y="1424"/>
                  </a:lnTo>
                  <a:lnTo>
                    <a:pt x="950" y="1436"/>
                  </a:lnTo>
                  <a:lnTo>
                    <a:pt x="965" y="1447"/>
                  </a:lnTo>
                  <a:lnTo>
                    <a:pt x="981" y="1459"/>
                  </a:lnTo>
                  <a:lnTo>
                    <a:pt x="996" y="1472"/>
                  </a:lnTo>
                  <a:lnTo>
                    <a:pt x="1014" y="1488"/>
                  </a:lnTo>
                  <a:lnTo>
                    <a:pt x="1032" y="1505"/>
                  </a:lnTo>
                  <a:lnTo>
                    <a:pt x="1048" y="1524"/>
                  </a:lnTo>
                  <a:lnTo>
                    <a:pt x="1062" y="1543"/>
                  </a:lnTo>
                  <a:lnTo>
                    <a:pt x="1075" y="1563"/>
                  </a:lnTo>
                  <a:lnTo>
                    <a:pt x="1085" y="1585"/>
                  </a:lnTo>
                  <a:lnTo>
                    <a:pt x="1093" y="1607"/>
                  </a:lnTo>
                  <a:lnTo>
                    <a:pt x="1098" y="1631"/>
                  </a:lnTo>
                  <a:lnTo>
                    <a:pt x="1098" y="1644"/>
                  </a:lnTo>
                  <a:lnTo>
                    <a:pt x="1096" y="1657"/>
                  </a:lnTo>
                  <a:lnTo>
                    <a:pt x="1092" y="1669"/>
                  </a:lnTo>
                  <a:lnTo>
                    <a:pt x="1086" y="1679"/>
                  </a:lnTo>
                  <a:lnTo>
                    <a:pt x="1068" y="1679"/>
                  </a:lnTo>
                  <a:lnTo>
                    <a:pt x="1047" y="1679"/>
                  </a:lnTo>
                  <a:lnTo>
                    <a:pt x="1023" y="1679"/>
                  </a:lnTo>
                  <a:lnTo>
                    <a:pt x="996" y="1679"/>
                  </a:lnTo>
                  <a:lnTo>
                    <a:pt x="967" y="1679"/>
                  </a:lnTo>
                  <a:lnTo>
                    <a:pt x="936" y="1679"/>
                  </a:lnTo>
                  <a:lnTo>
                    <a:pt x="903" y="1679"/>
                  </a:lnTo>
                  <a:lnTo>
                    <a:pt x="867" y="1679"/>
                  </a:lnTo>
                  <a:lnTo>
                    <a:pt x="831" y="1679"/>
                  </a:lnTo>
                  <a:lnTo>
                    <a:pt x="792" y="1679"/>
                  </a:lnTo>
                  <a:lnTo>
                    <a:pt x="752" y="1679"/>
                  </a:lnTo>
                  <a:lnTo>
                    <a:pt x="713" y="1679"/>
                  </a:lnTo>
                  <a:lnTo>
                    <a:pt x="671" y="1678"/>
                  </a:lnTo>
                  <a:lnTo>
                    <a:pt x="630" y="1678"/>
                  </a:lnTo>
                  <a:lnTo>
                    <a:pt x="587" y="1678"/>
                  </a:lnTo>
                  <a:lnTo>
                    <a:pt x="545" y="1678"/>
                  </a:lnTo>
                  <a:lnTo>
                    <a:pt x="502" y="1678"/>
                  </a:lnTo>
                  <a:lnTo>
                    <a:pt x="460" y="1677"/>
                  </a:lnTo>
                  <a:lnTo>
                    <a:pt x="419" y="1677"/>
                  </a:lnTo>
                  <a:lnTo>
                    <a:pt x="378" y="1677"/>
                  </a:lnTo>
                  <a:lnTo>
                    <a:pt x="337" y="1677"/>
                  </a:lnTo>
                  <a:lnTo>
                    <a:pt x="298" y="1676"/>
                  </a:lnTo>
                  <a:lnTo>
                    <a:pt x="260" y="1676"/>
                  </a:lnTo>
                  <a:lnTo>
                    <a:pt x="223" y="1676"/>
                  </a:lnTo>
                  <a:lnTo>
                    <a:pt x="188" y="1676"/>
                  </a:lnTo>
                  <a:lnTo>
                    <a:pt x="154" y="1676"/>
                  </a:lnTo>
                  <a:lnTo>
                    <a:pt x="123" y="1675"/>
                  </a:lnTo>
                  <a:lnTo>
                    <a:pt x="94" y="1675"/>
                  </a:lnTo>
                  <a:lnTo>
                    <a:pt x="68" y="1675"/>
                  </a:lnTo>
                  <a:lnTo>
                    <a:pt x="44" y="1675"/>
                  </a:lnTo>
                  <a:lnTo>
                    <a:pt x="23" y="1675"/>
                  </a:lnTo>
                  <a:lnTo>
                    <a:pt x="5" y="1675"/>
                  </a:lnTo>
                  <a:lnTo>
                    <a:pt x="0" y="1643"/>
                  </a:lnTo>
                  <a:lnTo>
                    <a:pt x="1" y="1609"/>
                  </a:lnTo>
                  <a:lnTo>
                    <a:pt x="4" y="1577"/>
                  </a:lnTo>
                  <a:lnTo>
                    <a:pt x="8" y="1544"/>
                  </a:lnTo>
                  <a:lnTo>
                    <a:pt x="15" y="1502"/>
                  </a:lnTo>
                  <a:lnTo>
                    <a:pt x="24" y="1461"/>
                  </a:lnTo>
                  <a:lnTo>
                    <a:pt x="37" y="1422"/>
                  </a:lnTo>
                  <a:lnTo>
                    <a:pt x="55" y="1383"/>
                  </a:lnTo>
                  <a:lnTo>
                    <a:pt x="75" y="1347"/>
                  </a:lnTo>
                  <a:lnTo>
                    <a:pt x="101" y="1313"/>
                  </a:lnTo>
                  <a:lnTo>
                    <a:pt x="131" y="1283"/>
                  </a:lnTo>
                  <a:lnTo>
                    <a:pt x="165" y="1256"/>
                  </a:lnTo>
                  <a:lnTo>
                    <a:pt x="159" y="1194"/>
                  </a:lnTo>
                  <a:lnTo>
                    <a:pt x="157" y="1130"/>
                  </a:lnTo>
                  <a:lnTo>
                    <a:pt x="155" y="1064"/>
                  </a:lnTo>
                  <a:lnTo>
                    <a:pt x="153" y="999"/>
                  </a:lnTo>
                  <a:lnTo>
                    <a:pt x="154" y="938"/>
                  </a:lnTo>
                  <a:lnTo>
                    <a:pt x="160" y="866"/>
                  </a:lnTo>
                  <a:lnTo>
                    <a:pt x="165" y="802"/>
                  </a:lnTo>
                  <a:lnTo>
                    <a:pt x="166" y="769"/>
                  </a:lnTo>
                  <a:lnTo>
                    <a:pt x="169" y="754"/>
                  </a:lnTo>
                  <a:lnTo>
                    <a:pt x="174" y="739"/>
                  </a:lnTo>
                  <a:lnTo>
                    <a:pt x="178" y="724"/>
                  </a:lnTo>
                  <a:lnTo>
                    <a:pt x="181" y="709"/>
                  </a:lnTo>
                  <a:lnTo>
                    <a:pt x="186" y="694"/>
                  </a:lnTo>
                  <a:lnTo>
                    <a:pt x="190" y="679"/>
                  </a:lnTo>
                  <a:lnTo>
                    <a:pt x="194" y="664"/>
                  </a:lnTo>
                  <a:lnTo>
                    <a:pt x="198" y="649"/>
                  </a:lnTo>
                  <a:lnTo>
                    <a:pt x="206" y="628"/>
                  </a:lnTo>
                  <a:lnTo>
                    <a:pt x="213" y="608"/>
                  </a:lnTo>
                  <a:lnTo>
                    <a:pt x="222" y="589"/>
                  </a:lnTo>
                  <a:lnTo>
                    <a:pt x="228" y="567"/>
                  </a:lnTo>
                  <a:lnTo>
                    <a:pt x="234" y="559"/>
                  </a:lnTo>
                  <a:lnTo>
                    <a:pt x="238" y="549"/>
                  </a:lnTo>
                  <a:lnTo>
                    <a:pt x="243" y="540"/>
                  </a:lnTo>
                  <a:lnTo>
                    <a:pt x="249" y="532"/>
                  </a:lnTo>
                  <a:lnTo>
                    <a:pt x="254" y="522"/>
                  </a:lnTo>
                  <a:lnTo>
                    <a:pt x="259" y="512"/>
                  </a:lnTo>
                  <a:lnTo>
                    <a:pt x="264" y="503"/>
                  </a:lnTo>
                  <a:lnTo>
                    <a:pt x="268" y="493"/>
                  </a:lnTo>
                  <a:lnTo>
                    <a:pt x="275" y="480"/>
                  </a:lnTo>
                  <a:lnTo>
                    <a:pt x="281" y="467"/>
                  </a:lnTo>
                  <a:lnTo>
                    <a:pt x="289" y="455"/>
                  </a:lnTo>
                  <a:lnTo>
                    <a:pt x="297" y="442"/>
                  </a:lnTo>
                  <a:lnTo>
                    <a:pt x="305" y="429"/>
                  </a:lnTo>
                  <a:lnTo>
                    <a:pt x="313" y="417"/>
                  </a:lnTo>
                  <a:lnTo>
                    <a:pt x="322" y="404"/>
                  </a:lnTo>
                  <a:lnTo>
                    <a:pt x="330" y="392"/>
                  </a:lnTo>
                  <a:lnTo>
                    <a:pt x="339" y="380"/>
                  </a:lnTo>
                  <a:lnTo>
                    <a:pt x="348" y="370"/>
                  </a:lnTo>
                  <a:lnTo>
                    <a:pt x="357" y="360"/>
                  </a:lnTo>
                  <a:lnTo>
                    <a:pt x="367" y="350"/>
                  </a:lnTo>
                  <a:lnTo>
                    <a:pt x="377" y="341"/>
                  </a:lnTo>
                  <a:lnTo>
                    <a:pt x="387" y="332"/>
                  </a:lnTo>
                  <a:lnTo>
                    <a:pt x="398" y="324"/>
                  </a:lnTo>
                  <a:lnTo>
                    <a:pt x="409" y="315"/>
                  </a:lnTo>
                  <a:lnTo>
                    <a:pt x="421" y="307"/>
                  </a:lnTo>
                  <a:lnTo>
                    <a:pt x="431" y="300"/>
                  </a:lnTo>
                  <a:lnTo>
                    <a:pt x="443" y="292"/>
                  </a:lnTo>
                  <a:lnTo>
                    <a:pt x="455" y="286"/>
                  </a:lnTo>
                  <a:lnTo>
                    <a:pt x="467" y="280"/>
                  </a:lnTo>
                  <a:lnTo>
                    <a:pt x="479" y="273"/>
                  </a:lnTo>
                  <a:lnTo>
                    <a:pt x="490" y="267"/>
                  </a:lnTo>
                  <a:lnTo>
                    <a:pt x="502" y="260"/>
                  </a:lnTo>
                  <a:lnTo>
                    <a:pt x="516" y="254"/>
                  </a:lnTo>
                  <a:lnTo>
                    <a:pt x="530" y="247"/>
                  </a:lnTo>
                  <a:lnTo>
                    <a:pt x="545" y="241"/>
                  </a:lnTo>
                  <a:lnTo>
                    <a:pt x="559" y="236"/>
                  </a:lnTo>
                  <a:lnTo>
                    <a:pt x="574" y="231"/>
                  </a:lnTo>
                  <a:lnTo>
                    <a:pt x="589" y="226"/>
                  </a:lnTo>
                  <a:lnTo>
                    <a:pt x="604" y="222"/>
                  </a:lnTo>
                  <a:lnTo>
                    <a:pt x="620" y="218"/>
                  </a:lnTo>
                  <a:lnTo>
                    <a:pt x="635" y="215"/>
                  </a:lnTo>
                  <a:lnTo>
                    <a:pt x="652" y="212"/>
                  </a:lnTo>
                  <a:lnTo>
                    <a:pt x="667" y="209"/>
                  </a:lnTo>
                  <a:lnTo>
                    <a:pt x="683" y="207"/>
                  </a:lnTo>
                  <a:lnTo>
                    <a:pt x="698" y="205"/>
                  </a:lnTo>
                  <a:lnTo>
                    <a:pt x="714" y="203"/>
                  </a:lnTo>
                  <a:lnTo>
                    <a:pt x="730" y="202"/>
                  </a:lnTo>
                  <a:lnTo>
                    <a:pt x="745" y="201"/>
                  </a:lnTo>
                  <a:lnTo>
                    <a:pt x="763" y="200"/>
                  </a:lnTo>
                  <a:lnTo>
                    <a:pt x="783" y="200"/>
                  </a:lnTo>
                  <a:lnTo>
                    <a:pt x="801" y="199"/>
                  </a:lnTo>
                  <a:lnTo>
                    <a:pt x="820" y="199"/>
                  </a:lnTo>
                  <a:lnTo>
                    <a:pt x="838" y="199"/>
                  </a:lnTo>
                  <a:lnTo>
                    <a:pt x="857" y="199"/>
                  </a:lnTo>
                  <a:lnTo>
                    <a:pt x="876" y="200"/>
                  </a:lnTo>
                  <a:lnTo>
                    <a:pt x="894" y="201"/>
                  </a:lnTo>
                  <a:lnTo>
                    <a:pt x="912" y="202"/>
                  </a:lnTo>
                  <a:lnTo>
                    <a:pt x="931" y="203"/>
                  </a:lnTo>
                  <a:lnTo>
                    <a:pt x="949" y="205"/>
                  </a:lnTo>
                  <a:lnTo>
                    <a:pt x="967" y="208"/>
                  </a:lnTo>
                  <a:lnTo>
                    <a:pt x="985" y="211"/>
                  </a:lnTo>
                  <a:lnTo>
                    <a:pt x="1004" y="214"/>
                  </a:lnTo>
                  <a:lnTo>
                    <a:pt x="1021" y="217"/>
                  </a:lnTo>
                  <a:lnTo>
                    <a:pt x="1039" y="222"/>
                  </a:lnTo>
                  <a:lnTo>
                    <a:pt x="1051" y="225"/>
                  </a:lnTo>
                  <a:lnTo>
                    <a:pt x="1064" y="227"/>
                  </a:lnTo>
                  <a:lnTo>
                    <a:pt x="1076" y="229"/>
                  </a:lnTo>
                  <a:lnTo>
                    <a:pt x="1089" y="232"/>
                  </a:lnTo>
                  <a:lnTo>
                    <a:pt x="1101" y="234"/>
                  </a:lnTo>
                  <a:lnTo>
                    <a:pt x="1114" y="237"/>
                  </a:lnTo>
                  <a:lnTo>
                    <a:pt x="1126" y="240"/>
                  </a:lnTo>
                  <a:lnTo>
                    <a:pt x="1139" y="243"/>
                  </a:lnTo>
                  <a:lnTo>
                    <a:pt x="1142" y="224"/>
                  </a:lnTo>
                  <a:lnTo>
                    <a:pt x="1147" y="204"/>
                  </a:lnTo>
                  <a:lnTo>
                    <a:pt x="1151" y="185"/>
                  </a:lnTo>
                  <a:lnTo>
                    <a:pt x="1155" y="166"/>
                  </a:lnTo>
                  <a:lnTo>
                    <a:pt x="1161" y="146"/>
                  </a:lnTo>
                  <a:lnTo>
                    <a:pt x="1165" y="127"/>
                  </a:lnTo>
                  <a:lnTo>
                    <a:pt x="1171" y="108"/>
                  </a:lnTo>
                  <a:lnTo>
                    <a:pt x="1177" y="88"/>
                  </a:lnTo>
                  <a:lnTo>
                    <a:pt x="1181" y="68"/>
                  </a:lnTo>
                  <a:lnTo>
                    <a:pt x="1184" y="48"/>
                  </a:lnTo>
                  <a:lnTo>
                    <a:pt x="1191" y="29"/>
                  </a:lnTo>
                  <a:lnTo>
                    <a:pt x="1205" y="14"/>
                  </a:lnTo>
                  <a:lnTo>
                    <a:pt x="1212" y="11"/>
                  </a:lnTo>
                  <a:lnTo>
                    <a:pt x="1220" y="8"/>
                  </a:lnTo>
                  <a:lnTo>
                    <a:pt x="1228" y="7"/>
                  </a:lnTo>
                  <a:lnTo>
                    <a:pt x="1236" y="6"/>
                  </a:lnTo>
                  <a:lnTo>
                    <a:pt x="1243" y="5"/>
                  </a:lnTo>
                  <a:lnTo>
                    <a:pt x="1252" y="4"/>
                  </a:lnTo>
                  <a:lnTo>
                    <a:pt x="1259" y="3"/>
                  </a:lnTo>
                  <a:lnTo>
                    <a:pt x="1267" y="0"/>
                  </a:lnTo>
                  <a:lnTo>
                    <a:pt x="1283" y="4"/>
                  </a:lnTo>
                  <a:lnTo>
                    <a:pt x="1299" y="9"/>
                  </a:lnTo>
                  <a:lnTo>
                    <a:pt x="1313" y="19"/>
                  </a:lnTo>
                  <a:lnTo>
                    <a:pt x="1326" y="29"/>
                  </a:lnTo>
                  <a:lnTo>
                    <a:pt x="1337" y="42"/>
                  </a:lnTo>
                  <a:lnTo>
                    <a:pt x="1348" y="56"/>
                  </a:lnTo>
                  <a:lnTo>
                    <a:pt x="1358" y="69"/>
                  </a:lnTo>
                  <a:lnTo>
                    <a:pt x="1368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/>
            <p:cNvSpPr>
              <a:spLocks/>
            </p:cNvSpPr>
            <p:nvPr/>
          </p:nvSpPr>
          <p:spPr bwMode="auto">
            <a:xfrm>
              <a:off x="5846763" y="2897188"/>
              <a:ext cx="1069975" cy="1176337"/>
            </a:xfrm>
            <a:custGeom>
              <a:avLst/>
              <a:gdLst>
                <a:gd name="T0" fmla="*/ 200 w 674"/>
                <a:gd name="T1" fmla="*/ 34 h 741"/>
                <a:gd name="T2" fmla="*/ 235 w 674"/>
                <a:gd name="T3" fmla="*/ 76 h 741"/>
                <a:gd name="T4" fmla="*/ 269 w 674"/>
                <a:gd name="T5" fmla="*/ 117 h 741"/>
                <a:gd name="T6" fmla="*/ 303 w 674"/>
                <a:gd name="T7" fmla="*/ 159 h 741"/>
                <a:gd name="T8" fmla="*/ 337 w 674"/>
                <a:gd name="T9" fmla="*/ 202 h 741"/>
                <a:gd name="T10" fmla="*/ 370 w 674"/>
                <a:gd name="T11" fmla="*/ 245 h 741"/>
                <a:gd name="T12" fmla="*/ 403 w 674"/>
                <a:gd name="T13" fmla="*/ 288 h 741"/>
                <a:gd name="T14" fmla="*/ 438 w 674"/>
                <a:gd name="T15" fmla="*/ 331 h 741"/>
                <a:gd name="T16" fmla="*/ 469 w 674"/>
                <a:gd name="T17" fmla="*/ 371 h 741"/>
                <a:gd name="T18" fmla="*/ 497 w 674"/>
                <a:gd name="T19" fmla="*/ 406 h 741"/>
                <a:gd name="T20" fmla="*/ 525 w 674"/>
                <a:gd name="T21" fmla="*/ 442 h 741"/>
                <a:gd name="T22" fmla="*/ 553 w 674"/>
                <a:gd name="T23" fmla="*/ 478 h 741"/>
                <a:gd name="T24" fmla="*/ 579 w 674"/>
                <a:gd name="T25" fmla="*/ 513 h 741"/>
                <a:gd name="T26" fmla="*/ 607 w 674"/>
                <a:gd name="T27" fmla="*/ 550 h 741"/>
                <a:gd name="T28" fmla="*/ 634 w 674"/>
                <a:gd name="T29" fmla="*/ 586 h 741"/>
                <a:gd name="T30" fmla="*/ 661 w 674"/>
                <a:gd name="T31" fmla="*/ 624 h 741"/>
                <a:gd name="T32" fmla="*/ 661 w 674"/>
                <a:gd name="T33" fmla="*/ 638 h 741"/>
                <a:gd name="T34" fmla="*/ 635 w 674"/>
                <a:gd name="T35" fmla="*/ 629 h 741"/>
                <a:gd name="T36" fmla="*/ 607 w 674"/>
                <a:gd name="T37" fmla="*/ 623 h 741"/>
                <a:gd name="T38" fmla="*/ 579 w 674"/>
                <a:gd name="T39" fmla="*/ 618 h 741"/>
                <a:gd name="T40" fmla="*/ 552 w 674"/>
                <a:gd name="T41" fmla="*/ 612 h 741"/>
                <a:gd name="T42" fmla="*/ 523 w 674"/>
                <a:gd name="T43" fmla="*/ 609 h 741"/>
                <a:gd name="T44" fmla="*/ 495 w 674"/>
                <a:gd name="T45" fmla="*/ 607 h 741"/>
                <a:gd name="T46" fmla="*/ 466 w 674"/>
                <a:gd name="T47" fmla="*/ 606 h 741"/>
                <a:gd name="T48" fmla="*/ 433 w 674"/>
                <a:gd name="T49" fmla="*/ 606 h 741"/>
                <a:gd name="T50" fmla="*/ 398 w 674"/>
                <a:gd name="T51" fmla="*/ 607 h 741"/>
                <a:gd name="T52" fmla="*/ 364 w 674"/>
                <a:gd name="T53" fmla="*/ 610 h 741"/>
                <a:gd name="T54" fmla="*/ 330 w 674"/>
                <a:gd name="T55" fmla="*/ 615 h 741"/>
                <a:gd name="T56" fmla="*/ 297 w 674"/>
                <a:gd name="T57" fmla="*/ 622 h 741"/>
                <a:gd name="T58" fmla="*/ 265 w 674"/>
                <a:gd name="T59" fmla="*/ 628 h 741"/>
                <a:gd name="T60" fmla="*/ 232 w 674"/>
                <a:gd name="T61" fmla="*/ 637 h 741"/>
                <a:gd name="T62" fmla="*/ 198 w 674"/>
                <a:gd name="T63" fmla="*/ 647 h 741"/>
                <a:gd name="T64" fmla="*/ 160 w 674"/>
                <a:gd name="T65" fmla="*/ 658 h 741"/>
                <a:gd name="T66" fmla="*/ 117 w 674"/>
                <a:gd name="T67" fmla="*/ 677 h 741"/>
                <a:gd name="T68" fmla="*/ 75 w 674"/>
                <a:gd name="T69" fmla="*/ 698 h 741"/>
                <a:gd name="T70" fmla="*/ 33 w 674"/>
                <a:gd name="T71" fmla="*/ 722 h 741"/>
                <a:gd name="T72" fmla="*/ 0 w 674"/>
                <a:gd name="T73" fmla="*/ 741 h 741"/>
                <a:gd name="T74" fmla="*/ 14 w 674"/>
                <a:gd name="T75" fmla="*/ 628 h 741"/>
                <a:gd name="T76" fmla="*/ 28 w 674"/>
                <a:gd name="T77" fmla="*/ 515 h 741"/>
                <a:gd name="T78" fmla="*/ 43 w 674"/>
                <a:gd name="T79" fmla="*/ 402 h 741"/>
                <a:gd name="T80" fmla="*/ 61 w 674"/>
                <a:gd name="T81" fmla="*/ 289 h 741"/>
                <a:gd name="T82" fmla="*/ 69 w 674"/>
                <a:gd name="T83" fmla="*/ 232 h 741"/>
                <a:gd name="T84" fmla="*/ 78 w 674"/>
                <a:gd name="T85" fmla="*/ 172 h 741"/>
                <a:gd name="T86" fmla="*/ 90 w 674"/>
                <a:gd name="T87" fmla="*/ 114 h 741"/>
                <a:gd name="T88" fmla="*/ 110 w 674"/>
                <a:gd name="T89" fmla="*/ 59 h 741"/>
                <a:gd name="T90" fmla="*/ 115 w 674"/>
                <a:gd name="T91" fmla="*/ 29 h 741"/>
                <a:gd name="T92" fmla="*/ 133 w 674"/>
                <a:gd name="T93" fmla="*/ 6 h 741"/>
                <a:gd name="T94" fmla="*/ 148 w 674"/>
                <a:gd name="T95" fmla="*/ 1 h 741"/>
                <a:gd name="T96" fmla="*/ 163 w 674"/>
                <a:gd name="T97" fmla="*/ 1 h 741"/>
                <a:gd name="T98" fmla="*/ 172 w 674"/>
                <a:gd name="T99" fmla="*/ 8 h 741"/>
                <a:gd name="T100" fmla="*/ 182 w 674"/>
                <a:gd name="T101" fmla="*/ 1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4" h="741">
                  <a:moveTo>
                    <a:pt x="182" y="13"/>
                  </a:moveTo>
                  <a:lnTo>
                    <a:pt x="200" y="34"/>
                  </a:lnTo>
                  <a:lnTo>
                    <a:pt x="218" y="55"/>
                  </a:lnTo>
                  <a:lnTo>
                    <a:pt x="235" y="76"/>
                  </a:lnTo>
                  <a:lnTo>
                    <a:pt x="253" y="97"/>
                  </a:lnTo>
                  <a:lnTo>
                    <a:pt x="269" y="117"/>
                  </a:lnTo>
                  <a:lnTo>
                    <a:pt x="286" y="139"/>
                  </a:lnTo>
                  <a:lnTo>
                    <a:pt x="303" y="159"/>
                  </a:lnTo>
                  <a:lnTo>
                    <a:pt x="321" y="181"/>
                  </a:lnTo>
                  <a:lnTo>
                    <a:pt x="337" y="202"/>
                  </a:lnTo>
                  <a:lnTo>
                    <a:pt x="354" y="224"/>
                  </a:lnTo>
                  <a:lnTo>
                    <a:pt x="370" y="245"/>
                  </a:lnTo>
                  <a:lnTo>
                    <a:pt x="387" y="267"/>
                  </a:lnTo>
                  <a:lnTo>
                    <a:pt x="403" y="288"/>
                  </a:lnTo>
                  <a:lnTo>
                    <a:pt x="421" y="310"/>
                  </a:lnTo>
                  <a:lnTo>
                    <a:pt x="438" y="331"/>
                  </a:lnTo>
                  <a:lnTo>
                    <a:pt x="455" y="352"/>
                  </a:lnTo>
                  <a:lnTo>
                    <a:pt x="469" y="371"/>
                  </a:lnTo>
                  <a:lnTo>
                    <a:pt x="483" y="388"/>
                  </a:lnTo>
                  <a:lnTo>
                    <a:pt x="497" y="406"/>
                  </a:lnTo>
                  <a:lnTo>
                    <a:pt x="511" y="423"/>
                  </a:lnTo>
                  <a:lnTo>
                    <a:pt x="525" y="442"/>
                  </a:lnTo>
                  <a:lnTo>
                    <a:pt x="539" y="460"/>
                  </a:lnTo>
                  <a:lnTo>
                    <a:pt x="553" y="478"/>
                  </a:lnTo>
                  <a:lnTo>
                    <a:pt x="567" y="495"/>
                  </a:lnTo>
                  <a:lnTo>
                    <a:pt x="579" y="513"/>
                  </a:lnTo>
                  <a:lnTo>
                    <a:pt x="593" y="532"/>
                  </a:lnTo>
                  <a:lnTo>
                    <a:pt x="607" y="550"/>
                  </a:lnTo>
                  <a:lnTo>
                    <a:pt x="620" y="568"/>
                  </a:lnTo>
                  <a:lnTo>
                    <a:pt x="634" y="586"/>
                  </a:lnTo>
                  <a:lnTo>
                    <a:pt x="647" y="606"/>
                  </a:lnTo>
                  <a:lnTo>
                    <a:pt x="661" y="624"/>
                  </a:lnTo>
                  <a:lnTo>
                    <a:pt x="674" y="642"/>
                  </a:lnTo>
                  <a:lnTo>
                    <a:pt x="661" y="638"/>
                  </a:lnTo>
                  <a:lnTo>
                    <a:pt x="648" y="634"/>
                  </a:lnTo>
                  <a:lnTo>
                    <a:pt x="635" y="629"/>
                  </a:lnTo>
                  <a:lnTo>
                    <a:pt x="621" y="626"/>
                  </a:lnTo>
                  <a:lnTo>
                    <a:pt x="607" y="623"/>
                  </a:lnTo>
                  <a:lnTo>
                    <a:pt x="593" y="620"/>
                  </a:lnTo>
                  <a:lnTo>
                    <a:pt x="579" y="618"/>
                  </a:lnTo>
                  <a:lnTo>
                    <a:pt x="565" y="614"/>
                  </a:lnTo>
                  <a:lnTo>
                    <a:pt x="552" y="612"/>
                  </a:lnTo>
                  <a:lnTo>
                    <a:pt x="538" y="611"/>
                  </a:lnTo>
                  <a:lnTo>
                    <a:pt x="523" y="609"/>
                  </a:lnTo>
                  <a:lnTo>
                    <a:pt x="509" y="608"/>
                  </a:lnTo>
                  <a:lnTo>
                    <a:pt x="495" y="607"/>
                  </a:lnTo>
                  <a:lnTo>
                    <a:pt x="480" y="607"/>
                  </a:lnTo>
                  <a:lnTo>
                    <a:pt x="466" y="606"/>
                  </a:lnTo>
                  <a:lnTo>
                    <a:pt x="452" y="606"/>
                  </a:lnTo>
                  <a:lnTo>
                    <a:pt x="433" y="606"/>
                  </a:lnTo>
                  <a:lnTo>
                    <a:pt x="415" y="607"/>
                  </a:lnTo>
                  <a:lnTo>
                    <a:pt x="398" y="607"/>
                  </a:lnTo>
                  <a:lnTo>
                    <a:pt x="381" y="609"/>
                  </a:lnTo>
                  <a:lnTo>
                    <a:pt x="364" y="610"/>
                  </a:lnTo>
                  <a:lnTo>
                    <a:pt x="346" y="613"/>
                  </a:lnTo>
                  <a:lnTo>
                    <a:pt x="330" y="615"/>
                  </a:lnTo>
                  <a:lnTo>
                    <a:pt x="314" y="619"/>
                  </a:lnTo>
                  <a:lnTo>
                    <a:pt x="297" y="622"/>
                  </a:lnTo>
                  <a:lnTo>
                    <a:pt x="281" y="625"/>
                  </a:lnTo>
                  <a:lnTo>
                    <a:pt x="265" y="628"/>
                  </a:lnTo>
                  <a:lnTo>
                    <a:pt x="248" y="633"/>
                  </a:lnTo>
                  <a:lnTo>
                    <a:pt x="232" y="637"/>
                  </a:lnTo>
                  <a:lnTo>
                    <a:pt x="215" y="641"/>
                  </a:lnTo>
                  <a:lnTo>
                    <a:pt x="198" y="647"/>
                  </a:lnTo>
                  <a:lnTo>
                    <a:pt x="182" y="651"/>
                  </a:lnTo>
                  <a:lnTo>
                    <a:pt x="160" y="658"/>
                  </a:lnTo>
                  <a:lnTo>
                    <a:pt x="138" y="667"/>
                  </a:lnTo>
                  <a:lnTo>
                    <a:pt x="117" y="677"/>
                  </a:lnTo>
                  <a:lnTo>
                    <a:pt x="95" y="687"/>
                  </a:lnTo>
                  <a:lnTo>
                    <a:pt x="75" y="698"/>
                  </a:lnTo>
                  <a:lnTo>
                    <a:pt x="53" y="710"/>
                  </a:lnTo>
                  <a:lnTo>
                    <a:pt x="33" y="722"/>
                  </a:lnTo>
                  <a:lnTo>
                    <a:pt x="11" y="732"/>
                  </a:lnTo>
                  <a:lnTo>
                    <a:pt x="0" y="741"/>
                  </a:lnTo>
                  <a:lnTo>
                    <a:pt x="7" y="684"/>
                  </a:lnTo>
                  <a:lnTo>
                    <a:pt x="14" y="628"/>
                  </a:lnTo>
                  <a:lnTo>
                    <a:pt x="20" y="571"/>
                  </a:lnTo>
                  <a:lnTo>
                    <a:pt x="28" y="515"/>
                  </a:lnTo>
                  <a:lnTo>
                    <a:pt x="35" y="459"/>
                  </a:lnTo>
                  <a:lnTo>
                    <a:pt x="43" y="402"/>
                  </a:lnTo>
                  <a:lnTo>
                    <a:pt x="51" y="346"/>
                  </a:lnTo>
                  <a:lnTo>
                    <a:pt x="61" y="289"/>
                  </a:lnTo>
                  <a:lnTo>
                    <a:pt x="65" y="261"/>
                  </a:lnTo>
                  <a:lnTo>
                    <a:pt x="69" y="232"/>
                  </a:lnTo>
                  <a:lnTo>
                    <a:pt x="73" y="202"/>
                  </a:lnTo>
                  <a:lnTo>
                    <a:pt x="78" y="172"/>
                  </a:lnTo>
                  <a:lnTo>
                    <a:pt x="83" y="143"/>
                  </a:lnTo>
                  <a:lnTo>
                    <a:pt x="90" y="114"/>
                  </a:lnTo>
                  <a:lnTo>
                    <a:pt x="98" y="86"/>
                  </a:lnTo>
                  <a:lnTo>
                    <a:pt x="110" y="59"/>
                  </a:lnTo>
                  <a:lnTo>
                    <a:pt x="113" y="44"/>
                  </a:lnTo>
                  <a:lnTo>
                    <a:pt x="115" y="29"/>
                  </a:lnTo>
                  <a:lnTo>
                    <a:pt x="119" y="15"/>
                  </a:lnTo>
                  <a:lnTo>
                    <a:pt x="133" y="6"/>
                  </a:lnTo>
                  <a:lnTo>
                    <a:pt x="140" y="4"/>
                  </a:lnTo>
                  <a:lnTo>
                    <a:pt x="148" y="1"/>
                  </a:lnTo>
                  <a:lnTo>
                    <a:pt x="155" y="0"/>
                  </a:lnTo>
                  <a:lnTo>
                    <a:pt x="163" y="1"/>
                  </a:lnTo>
                  <a:lnTo>
                    <a:pt x="168" y="6"/>
                  </a:lnTo>
                  <a:lnTo>
                    <a:pt x="172" y="8"/>
                  </a:lnTo>
                  <a:lnTo>
                    <a:pt x="178" y="10"/>
                  </a:lnTo>
                  <a:lnTo>
                    <a:pt x="182" y="1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"/>
            <p:cNvSpPr>
              <a:spLocks/>
            </p:cNvSpPr>
            <p:nvPr/>
          </p:nvSpPr>
          <p:spPr bwMode="auto">
            <a:xfrm>
              <a:off x="4392613" y="3213100"/>
              <a:ext cx="1498600" cy="1597025"/>
            </a:xfrm>
            <a:custGeom>
              <a:avLst/>
              <a:gdLst>
                <a:gd name="T0" fmla="*/ 868 w 944"/>
                <a:gd name="T1" fmla="*/ 28 h 1006"/>
                <a:gd name="T2" fmla="*/ 907 w 944"/>
                <a:gd name="T3" fmla="*/ 39 h 1006"/>
                <a:gd name="T4" fmla="*/ 944 w 944"/>
                <a:gd name="T5" fmla="*/ 50 h 1006"/>
                <a:gd name="T6" fmla="*/ 939 w 944"/>
                <a:gd name="T7" fmla="*/ 89 h 1006"/>
                <a:gd name="T8" fmla="*/ 902 w 944"/>
                <a:gd name="T9" fmla="*/ 87 h 1006"/>
                <a:gd name="T10" fmla="*/ 848 w 944"/>
                <a:gd name="T11" fmla="*/ 69 h 1006"/>
                <a:gd name="T12" fmla="*/ 793 w 944"/>
                <a:gd name="T13" fmla="*/ 57 h 1006"/>
                <a:gd name="T14" fmla="*/ 760 w 944"/>
                <a:gd name="T15" fmla="*/ 51 h 1006"/>
                <a:gd name="T16" fmla="*/ 728 w 944"/>
                <a:gd name="T17" fmla="*/ 48 h 1006"/>
                <a:gd name="T18" fmla="*/ 693 w 944"/>
                <a:gd name="T19" fmla="*/ 47 h 1006"/>
                <a:gd name="T20" fmla="*/ 660 w 944"/>
                <a:gd name="T21" fmla="*/ 47 h 1006"/>
                <a:gd name="T22" fmla="*/ 626 w 944"/>
                <a:gd name="T23" fmla="*/ 49 h 1006"/>
                <a:gd name="T24" fmla="*/ 601 w 944"/>
                <a:gd name="T25" fmla="*/ 53 h 1006"/>
                <a:gd name="T26" fmla="*/ 578 w 944"/>
                <a:gd name="T27" fmla="*/ 55 h 1006"/>
                <a:gd name="T28" fmla="*/ 557 w 944"/>
                <a:gd name="T29" fmla="*/ 55 h 1006"/>
                <a:gd name="T30" fmla="*/ 542 w 944"/>
                <a:gd name="T31" fmla="*/ 59 h 1006"/>
                <a:gd name="T32" fmla="*/ 526 w 944"/>
                <a:gd name="T33" fmla="*/ 61 h 1006"/>
                <a:gd name="T34" fmla="*/ 501 w 944"/>
                <a:gd name="T35" fmla="*/ 69 h 1006"/>
                <a:gd name="T36" fmla="*/ 457 w 944"/>
                <a:gd name="T37" fmla="*/ 82 h 1006"/>
                <a:gd name="T38" fmla="*/ 412 w 944"/>
                <a:gd name="T39" fmla="*/ 93 h 1006"/>
                <a:gd name="T40" fmla="*/ 369 w 944"/>
                <a:gd name="T41" fmla="*/ 106 h 1006"/>
                <a:gd name="T42" fmla="*/ 327 w 944"/>
                <a:gd name="T43" fmla="*/ 124 h 1006"/>
                <a:gd name="T44" fmla="*/ 289 w 944"/>
                <a:gd name="T45" fmla="*/ 149 h 1006"/>
                <a:gd name="T46" fmla="*/ 246 w 944"/>
                <a:gd name="T47" fmla="*/ 187 h 1006"/>
                <a:gd name="T48" fmla="*/ 206 w 944"/>
                <a:gd name="T49" fmla="*/ 230 h 1006"/>
                <a:gd name="T50" fmla="*/ 161 w 944"/>
                <a:gd name="T51" fmla="*/ 288 h 1006"/>
                <a:gd name="T52" fmla="*/ 108 w 944"/>
                <a:gd name="T53" fmla="*/ 380 h 1006"/>
                <a:gd name="T54" fmla="*/ 74 w 944"/>
                <a:gd name="T55" fmla="*/ 481 h 1006"/>
                <a:gd name="T56" fmla="*/ 55 w 944"/>
                <a:gd name="T57" fmla="*/ 604 h 1006"/>
                <a:gd name="T58" fmla="*/ 43 w 944"/>
                <a:gd name="T59" fmla="*/ 756 h 1006"/>
                <a:gd name="T60" fmla="*/ 45 w 944"/>
                <a:gd name="T61" fmla="*/ 948 h 1006"/>
                <a:gd name="T62" fmla="*/ 47 w 944"/>
                <a:gd name="T63" fmla="*/ 970 h 1006"/>
                <a:gd name="T64" fmla="*/ 45 w 944"/>
                <a:gd name="T65" fmla="*/ 990 h 1006"/>
                <a:gd name="T66" fmla="*/ 24 w 944"/>
                <a:gd name="T67" fmla="*/ 999 h 1006"/>
                <a:gd name="T68" fmla="*/ 11 w 944"/>
                <a:gd name="T69" fmla="*/ 1006 h 1006"/>
                <a:gd name="T70" fmla="*/ 0 w 944"/>
                <a:gd name="T71" fmla="*/ 682 h 1006"/>
                <a:gd name="T72" fmla="*/ 19 w 944"/>
                <a:gd name="T73" fmla="*/ 517 h 1006"/>
                <a:gd name="T74" fmla="*/ 43 w 944"/>
                <a:gd name="T75" fmla="*/ 437 h 1006"/>
                <a:gd name="T76" fmla="*/ 71 w 944"/>
                <a:gd name="T77" fmla="*/ 357 h 1006"/>
                <a:gd name="T78" fmla="*/ 92 w 944"/>
                <a:gd name="T79" fmla="*/ 305 h 1006"/>
                <a:gd name="T80" fmla="*/ 120 w 944"/>
                <a:gd name="T81" fmla="*/ 254 h 1006"/>
                <a:gd name="T82" fmla="*/ 152 w 944"/>
                <a:gd name="T83" fmla="*/ 206 h 1006"/>
                <a:gd name="T84" fmla="*/ 190 w 944"/>
                <a:gd name="T85" fmla="*/ 160 h 1006"/>
                <a:gd name="T86" fmla="*/ 233 w 944"/>
                <a:gd name="T87" fmla="*/ 120 h 1006"/>
                <a:gd name="T88" fmla="*/ 283 w 944"/>
                <a:gd name="T89" fmla="*/ 84 h 1006"/>
                <a:gd name="T90" fmla="*/ 340 w 944"/>
                <a:gd name="T91" fmla="*/ 55 h 1006"/>
                <a:gd name="T92" fmla="*/ 400 w 944"/>
                <a:gd name="T93" fmla="*/ 32 h 1006"/>
                <a:gd name="T94" fmla="*/ 431 w 944"/>
                <a:gd name="T95" fmla="*/ 24 h 1006"/>
                <a:gd name="T96" fmla="*/ 464 w 944"/>
                <a:gd name="T97" fmla="*/ 16 h 1006"/>
                <a:gd name="T98" fmla="*/ 497 w 944"/>
                <a:gd name="T99" fmla="*/ 12 h 1006"/>
                <a:gd name="T100" fmla="*/ 530 w 944"/>
                <a:gd name="T101" fmla="*/ 7 h 1006"/>
                <a:gd name="T102" fmla="*/ 563 w 944"/>
                <a:gd name="T103" fmla="*/ 4 h 1006"/>
                <a:gd name="T104" fmla="*/ 609 w 944"/>
                <a:gd name="T105" fmla="*/ 1 h 1006"/>
                <a:gd name="T106" fmla="*/ 659 w 944"/>
                <a:gd name="T107" fmla="*/ 1 h 1006"/>
                <a:gd name="T108" fmla="*/ 709 w 944"/>
                <a:gd name="T109" fmla="*/ 4 h 1006"/>
                <a:gd name="T110" fmla="*/ 760 w 944"/>
                <a:gd name="T111" fmla="*/ 10 h 1006"/>
                <a:gd name="T112" fmla="*/ 809 w 944"/>
                <a:gd name="T113" fmla="*/ 1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4" h="1006">
                  <a:moveTo>
                    <a:pt x="843" y="23"/>
                  </a:moveTo>
                  <a:lnTo>
                    <a:pt x="855" y="25"/>
                  </a:lnTo>
                  <a:lnTo>
                    <a:pt x="868" y="28"/>
                  </a:lnTo>
                  <a:lnTo>
                    <a:pt x="881" y="31"/>
                  </a:lnTo>
                  <a:lnTo>
                    <a:pt x="894" y="35"/>
                  </a:lnTo>
                  <a:lnTo>
                    <a:pt x="907" y="39"/>
                  </a:lnTo>
                  <a:lnTo>
                    <a:pt x="919" y="43"/>
                  </a:lnTo>
                  <a:lnTo>
                    <a:pt x="932" y="47"/>
                  </a:lnTo>
                  <a:lnTo>
                    <a:pt x="944" y="50"/>
                  </a:lnTo>
                  <a:lnTo>
                    <a:pt x="942" y="62"/>
                  </a:lnTo>
                  <a:lnTo>
                    <a:pt x="941" y="75"/>
                  </a:lnTo>
                  <a:lnTo>
                    <a:pt x="939" y="89"/>
                  </a:lnTo>
                  <a:lnTo>
                    <a:pt x="937" y="103"/>
                  </a:lnTo>
                  <a:lnTo>
                    <a:pt x="920" y="94"/>
                  </a:lnTo>
                  <a:lnTo>
                    <a:pt x="902" y="87"/>
                  </a:lnTo>
                  <a:lnTo>
                    <a:pt x="884" y="80"/>
                  </a:lnTo>
                  <a:lnTo>
                    <a:pt x="866" y="74"/>
                  </a:lnTo>
                  <a:lnTo>
                    <a:pt x="848" y="69"/>
                  </a:lnTo>
                  <a:lnTo>
                    <a:pt x="830" y="64"/>
                  </a:lnTo>
                  <a:lnTo>
                    <a:pt x="811" y="60"/>
                  </a:lnTo>
                  <a:lnTo>
                    <a:pt x="793" y="57"/>
                  </a:lnTo>
                  <a:lnTo>
                    <a:pt x="782" y="55"/>
                  </a:lnTo>
                  <a:lnTo>
                    <a:pt x="772" y="54"/>
                  </a:lnTo>
                  <a:lnTo>
                    <a:pt x="760" y="51"/>
                  </a:lnTo>
                  <a:lnTo>
                    <a:pt x="749" y="50"/>
                  </a:lnTo>
                  <a:lnTo>
                    <a:pt x="738" y="49"/>
                  </a:lnTo>
                  <a:lnTo>
                    <a:pt x="728" y="48"/>
                  </a:lnTo>
                  <a:lnTo>
                    <a:pt x="716" y="47"/>
                  </a:lnTo>
                  <a:lnTo>
                    <a:pt x="705" y="47"/>
                  </a:lnTo>
                  <a:lnTo>
                    <a:pt x="693" y="47"/>
                  </a:lnTo>
                  <a:lnTo>
                    <a:pt x="683" y="47"/>
                  </a:lnTo>
                  <a:lnTo>
                    <a:pt x="671" y="47"/>
                  </a:lnTo>
                  <a:lnTo>
                    <a:pt x="660" y="47"/>
                  </a:lnTo>
                  <a:lnTo>
                    <a:pt x="648" y="47"/>
                  </a:lnTo>
                  <a:lnTo>
                    <a:pt x="637" y="48"/>
                  </a:lnTo>
                  <a:lnTo>
                    <a:pt x="626" y="49"/>
                  </a:lnTo>
                  <a:lnTo>
                    <a:pt x="615" y="50"/>
                  </a:lnTo>
                  <a:lnTo>
                    <a:pt x="607" y="51"/>
                  </a:lnTo>
                  <a:lnTo>
                    <a:pt x="601" y="53"/>
                  </a:lnTo>
                  <a:lnTo>
                    <a:pt x="593" y="54"/>
                  </a:lnTo>
                  <a:lnTo>
                    <a:pt x="586" y="55"/>
                  </a:lnTo>
                  <a:lnTo>
                    <a:pt x="578" y="55"/>
                  </a:lnTo>
                  <a:lnTo>
                    <a:pt x="571" y="56"/>
                  </a:lnTo>
                  <a:lnTo>
                    <a:pt x="564" y="56"/>
                  </a:lnTo>
                  <a:lnTo>
                    <a:pt x="557" y="55"/>
                  </a:lnTo>
                  <a:lnTo>
                    <a:pt x="552" y="57"/>
                  </a:lnTo>
                  <a:lnTo>
                    <a:pt x="547" y="58"/>
                  </a:lnTo>
                  <a:lnTo>
                    <a:pt x="542" y="59"/>
                  </a:lnTo>
                  <a:lnTo>
                    <a:pt x="537" y="59"/>
                  </a:lnTo>
                  <a:lnTo>
                    <a:pt x="531" y="60"/>
                  </a:lnTo>
                  <a:lnTo>
                    <a:pt x="526" y="61"/>
                  </a:lnTo>
                  <a:lnTo>
                    <a:pt x="520" y="62"/>
                  </a:lnTo>
                  <a:lnTo>
                    <a:pt x="515" y="64"/>
                  </a:lnTo>
                  <a:lnTo>
                    <a:pt x="501" y="69"/>
                  </a:lnTo>
                  <a:lnTo>
                    <a:pt x="486" y="73"/>
                  </a:lnTo>
                  <a:lnTo>
                    <a:pt x="471" y="77"/>
                  </a:lnTo>
                  <a:lnTo>
                    <a:pt x="457" y="82"/>
                  </a:lnTo>
                  <a:lnTo>
                    <a:pt x="442" y="85"/>
                  </a:lnTo>
                  <a:lnTo>
                    <a:pt x="427" y="89"/>
                  </a:lnTo>
                  <a:lnTo>
                    <a:pt x="412" y="93"/>
                  </a:lnTo>
                  <a:lnTo>
                    <a:pt x="398" y="97"/>
                  </a:lnTo>
                  <a:lnTo>
                    <a:pt x="383" y="102"/>
                  </a:lnTo>
                  <a:lnTo>
                    <a:pt x="369" y="106"/>
                  </a:lnTo>
                  <a:lnTo>
                    <a:pt x="355" y="112"/>
                  </a:lnTo>
                  <a:lnTo>
                    <a:pt x="341" y="118"/>
                  </a:lnTo>
                  <a:lnTo>
                    <a:pt x="327" y="124"/>
                  </a:lnTo>
                  <a:lnTo>
                    <a:pt x="314" y="132"/>
                  </a:lnTo>
                  <a:lnTo>
                    <a:pt x="301" y="140"/>
                  </a:lnTo>
                  <a:lnTo>
                    <a:pt x="289" y="149"/>
                  </a:lnTo>
                  <a:lnTo>
                    <a:pt x="273" y="161"/>
                  </a:lnTo>
                  <a:lnTo>
                    <a:pt x="260" y="174"/>
                  </a:lnTo>
                  <a:lnTo>
                    <a:pt x="246" y="187"/>
                  </a:lnTo>
                  <a:lnTo>
                    <a:pt x="232" y="201"/>
                  </a:lnTo>
                  <a:lnTo>
                    <a:pt x="219" y="215"/>
                  </a:lnTo>
                  <a:lnTo>
                    <a:pt x="206" y="230"/>
                  </a:lnTo>
                  <a:lnTo>
                    <a:pt x="194" y="245"/>
                  </a:lnTo>
                  <a:lnTo>
                    <a:pt x="182" y="260"/>
                  </a:lnTo>
                  <a:lnTo>
                    <a:pt x="161" y="288"/>
                  </a:lnTo>
                  <a:lnTo>
                    <a:pt x="141" y="318"/>
                  </a:lnTo>
                  <a:lnTo>
                    <a:pt x="123" y="348"/>
                  </a:lnTo>
                  <a:lnTo>
                    <a:pt x="108" y="380"/>
                  </a:lnTo>
                  <a:lnTo>
                    <a:pt x="94" y="412"/>
                  </a:lnTo>
                  <a:lnTo>
                    <a:pt x="82" y="446"/>
                  </a:lnTo>
                  <a:lnTo>
                    <a:pt x="74" y="481"/>
                  </a:lnTo>
                  <a:lnTo>
                    <a:pt x="67" y="516"/>
                  </a:lnTo>
                  <a:lnTo>
                    <a:pt x="61" y="560"/>
                  </a:lnTo>
                  <a:lnTo>
                    <a:pt x="55" y="604"/>
                  </a:lnTo>
                  <a:lnTo>
                    <a:pt x="51" y="648"/>
                  </a:lnTo>
                  <a:lnTo>
                    <a:pt x="47" y="692"/>
                  </a:lnTo>
                  <a:lnTo>
                    <a:pt x="43" y="756"/>
                  </a:lnTo>
                  <a:lnTo>
                    <a:pt x="42" y="820"/>
                  </a:lnTo>
                  <a:lnTo>
                    <a:pt x="43" y="884"/>
                  </a:lnTo>
                  <a:lnTo>
                    <a:pt x="45" y="948"/>
                  </a:lnTo>
                  <a:lnTo>
                    <a:pt x="45" y="955"/>
                  </a:lnTo>
                  <a:lnTo>
                    <a:pt x="46" y="963"/>
                  </a:lnTo>
                  <a:lnTo>
                    <a:pt x="47" y="970"/>
                  </a:lnTo>
                  <a:lnTo>
                    <a:pt x="49" y="976"/>
                  </a:lnTo>
                  <a:lnTo>
                    <a:pt x="50" y="985"/>
                  </a:lnTo>
                  <a:lnTo>
                    <a:pt x="45" y="990"/>
                  </a:lnTo>
                  <a:lnTo>
                    <a:pt x="36" y="993"/>
                  </a:lnTo>
                  <a:lnTo>
                    <a:pt x="29" y="997"/>
                  </a:lnTo>
                  <a:lnTo>
                    <a:pt x="24" y="999"/>
                  </a:lnTo>
                  <a:lnTo>
                    <a:pt x="20" y="1001"/>
                  </a:lnTo>
                  <a:lnTo>
                    <a:pt x="16" y="1004"/>
                  </a:lnTo>
                  <a:lnTo>
                    <a:pt x="11" y="1006"/>
                  </a:lnTo>
                  <a:lnTo>
                    <a:pt x="7" y="898"/>
                  </a:lnTo>
                  <a:lnTo>
                    <a:pt x="1" y="790"/>
                  </a:lnTo>
                  <a:lnTo>
                    <a:pt x="0" y="682"/>
                  </a:lnTo>
                  <a:lnTo>
                    <a:pt x="8" y="574"/>
                  </a:lnTo>
                  <a:lnTo>
                    <a:pt x="13" y="545"/>
                  </a:lnTo>
                  <a:lnTo>
                    <a:pt x="19" y="517"/>
                  </a:lnTo>
                  <a:lnTo>
                    <a:pt x="25" y="489"/>
                  </a:lnTo>
                  <a:lnTo>
                    <a:pt x="34" y="463"/>
                  </a:lnTo>
                  <a:lnTo>
                    <a:pt x="43" y="437"/>
                  </a:lnTo>
                  <a:lnTo>
                    <a:pt x="51" y="410"/>
                  </a:lnTo>
                  <a:lnTo>
                    <a:pt x="61" y="384"/>
                  </a:lnTo>
                  <a:lnTo>
                    <a:pt x="71" y="357"/>
                  </a:lnTo>
                  <a:lnTo>
                    <a:pt x="77" y="340"/>
                  </a:lnTo>
                  <a:lnTo>
                    <a:pt x="84" y="322"/>
                  </a:lnTo>
                  <a:lnTo>
                    <a:pt x="92" y="305"/>
                  </a:lnTo>
                  <a:lnTo>
                    <a:pt x="101" y="288"/>
                  </a:lnTo>
                  <a:lnTo>
                    <a:pt x="109" y="270"/>
                  </a:lnTo>
                  <a:lnTo>
                    <a:pt x="120" y="254"/>
                  </a:lnTo>
                  <a:lnTo>
                    <a:pt x="130" y="237"/>
                  </a:lnTo>
                  <a:lnTo>
                    <a:pt x="140" y="221"/>
                  </a:lnTo>
                  <a:lnTo>
                    <a:pt x="152" y="206"/>
                  </a:lnTo>
                  <a:lnTo>
                    <a:pt x="164" y="190"/>
                  </a:lnTo>
                  <a:lnTo>
                    <a:pt x="177" y="175"/>
                  </a:lnTo>
                  <a:lnTo>
                    <a:pt x="190" y="160"/>
                  </a:lnTo>
                  <a:lnTo>
                    <a:pt x="204" y="146"/>
                  </a:lnTo>
                  <a:lnTo>
                    <a:pt x="218" y="133"/>
                  </a:lnTo>
                  <a:lnTo>
                    <a:pt x="233" y="120"/>
                  </a:lnTo>
                  <a:lnTo>
                    <a:pt x="248" y="107"/>
                  </a:lnTo>
                  <a:lnTo>
                    <a:pt x="265" y="95"/>
                  </a:lnTo>
                  <a:lnTo>
                    <a:pt x="283" y="84"/>
                  </a:lnTo>
                  <a:lnTo>
                    <a:pt x="302" y="73"/>
                  </a:lnTo>
                  <a:lnTo>
                    <a:pt x="321" y="63"/>
                  </a:lnTo>
                  <a:lnTo>
                    <a:pt x="340" y="55"/>
                  </a:lnTo>
                  <a:lnTo>
                    <a:pt x="360" y="47"/>
                  </a:lnTo>
                  <a:lnTo>
                    <a:pt x="380" y="40"/>
                  </a:lnTo>
                  <a:lnTo>
                    <a:pt x="400" y="32"/>
                  </a:lnTo>
                  <a:lnTo>
                    <a:pt x="411" y="29"/>
                  </a:lnTo>
                  <a:lnTo>
                    <a:pt x="421" y="26"/>
                  </a:lnTo>
                  <a:lnTo>
                    <a:pt x="431" y="24"/>
                  </a:lnTo>
                  <a:lnTo>
                    <a:pt x="442" y="20"/>
                  </a:lnTo>
                  <a:lnTo>
                    <a:pt x="453" y="18"/>
                  </a:lnTo>
                  <a:lnTo>
                    <a:pt x="464" y="16"/>
                  </a:lnTo>
                  <a:lnTo>
                    <a:pt x="475" y="15"/>
                  </a:lnTo>
                  <a:lnTo>
                    <a:pt x="486" y="13"/>
                  </a:lnTo>
                  <a:lnTo>
                    <a:pt x="497" y="12"/>
                  </a:lnTo>
                  <a:lnTo>
                    <a:pt x="508" y="10"/>
                  </a:lnTo>
                  <a:lnTo>
                    <a:pt x="519" y="9"/>
                  </a:lnTo>
                  <a:lnTo>
                    <a:pt x="530" y="7"/>
                  </a:lnTo>
                  <a:lnTo>
                    <a:pt x="541" y="6"/>
                  </a:lnTo>
                  <a:lnTo>
                    <a:pt x="553" y="5"/>
                  </a:lnTo>
                  <a:lnTo>
                    <a:pt x="563" y="4"/>
                  </a:lnTo>
                  <a:lnTo>
                    <a:pt x="574" y="3"/>
                  </a:lnTo>
                  <a:lnTo>
                    <a:pt x="591" y="2"/>
                  </a:lnTo>
                  <a:lnTo>
                    <a:pt x="609" y="1"/>
                  </a:lnTo>
                  <a:lnTo>
                    <a:pt x="626" y="0"/>
                  </a:lnTo>
                  <a:lnTo>
                    <a:pt x="642" y="0"/>
                  </a:lnTo>
                  <a:lnTo>
                    <a:pt x="659" y="1"/>
                  </a:lnTo>
                  <a:lnTo>
                    <a:pt x="676" y="1"/>
                  </a:lnTo>
                  <a:lnTo>
                    <a:pt x="692" y="2"/>
                  </a:lnTo>
                  <a:lnTo>
                    <a:pt x="709" y="4"/>
                  </a:lnTo>
                  <a:lnTo>
                    <a:pt x="727" y="5"/>
                  </a:lnTo>
                  <a:lnTo>
                    <a:pt x="743" y="7"/>
                  </a:lnTo>
                  <a:lnTo>
                    <a:pt x="760" y="10"/>
                  </a:lnTo>
                  <a:lnTo>
                    <a:pt x="776" y="12"/>
                  </a:lnTo>
                  <a:lnTo>
                    <a:pt x="793" y="14"/>
                  </a:lnTo>
                  <a:lnTo>
                    <a:pt x="809" y="17"/>
                  </a:lnTo>
                  <a:lnTo>
                    <a:pt x="826" y="19"/>
                  </a:lnTo>
                  <a:lnTo>
                    <a:pt x="84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"/>
            <p:cNvSpPr>
              <a:spLocks/>
            </p:cNvSpPr>
            <p:nvPr/>
          </p:nvSpPr>
          <p:spPr bwMode="auto">
            <a:xfrm>
              <a:off x="6132513" y="3932238"/>
              <a:ext cx="506413" cy="233362"/>
            </a:xfrm>
            <a:custGeom>
              <a:avLst/>
              <a:gdLst>
                <a:gd name="T0" fmla="*/ 319 w 319"/>
                <a:gd name="T1" fmla="*/ 4 h 147"/>
                <a:gd name="T2" fmla="*/ 315 w 319"/>
                <a:gd name="T3" fmla="*/ 20 h 147"/>
                <a:gd name="T4" fmla="*/ 308 w 319"/>
                <a:gd name="T5" fmla="*/ 36 h 147"/>
                <a:gd name="T6" fmla="*/ 300 w 319"/>
                <a:gd name="T7" fmla="*/ 50 h 147"/>
                <a:gd name="T8" fmla="*/ 291 w 319"/>
                <a:gd name="T9" fmla="*/ 65 h 147"/>
                <a:gd name="T10" fmla="*/ 281 w 319"/>
                <a:gd name="T11" fmla="*/ 79 h 147"/>
                <a:gd name="T12" fmla="*/ 272 w 319"/>
                <a:gd name="T13" fmla="*/ 93 h 147"/>
                <a:gd name="T14" fmla="*/ 261 w 319"/>
                <a:gd name="T15" fmla="*/ 106 h 147"/>
                <a:gd name="T16" fmla="*/ 251 w 319"/>
                <a:gd name="T17" fmla="*/ 119 h 147"/>
                <a:gd name="T18" fmla="*/ 239 w 319"/>
                <a:gd name="T19" fmla="*/ 124 h 147"/>
                <a:gd name="T20" fmla="*/ 229 w 319"/>
                <a:gd name="T21" fmla="*/ 129 h 147"/>
                <a:gd name="T22" fmla="*/ 216 w 319"/>
                <a:gd name="T23" fmla="*/ 133 h 147"/>
                <a:gd name="T24" fmla="*/ 204 w 319"/>
                <a:gd name="T25" fmla="*/ 137 h 147"/>
                <a:gd name="T26" fmla="*/ 191 w 319"/>
                <a:gd name="T27" fmla="*/ 141 h 147"/>
                <a:gd name="T28" fmla="*/ 178 w 319"/>
                <a:gd name="T29" fmla="*/ 143 h 147"/>
                <a:gd name="T30" fmla="*/ 165 w 319"/>
                <a:gd name="T31" fmla="*/ 145 h 147"/>
                <a:gd name="T32" fmla="*/ 151 w 319"/>
                <a:gd name="T33" fmla="*/ 147 h 147"/>
                <a:gd name="T34" fmla="*/ 139 w 319"/>
                <a:gd name="T35" fmla="*/ 147 h 147"/>
                <a:gd name="T36" fmla="*/ 126 w 319"/>
                <a:gd name="T37" fmla="*/ 147 h 147"/>
                <a:gd name="T38" fmla="*/ 113 w 319"/>
                <a:gd name="T39" fmla="*/ 146 h 147"/>
                <a:gd name="T40" fmla="*/ 100 w 319"/>
                <a:gd name="T41" fmla="*/ 144 h 147"/>
                <a:gd name="T42" fmla="*/ 87 w 319"/>
                <a:gd name="T43" fmla="*/ 141 h 147"/>
                <a:gd name="T44" fmla="*/ 75 w 319"/>
                <a:gd name="T45" fmla="*/ 136 h 147"/>
                <a:gd name="T46" fmla="*/ 63 w 319"/>
                <a:gd name="T47" fmla="*/ 131 h 147"/>
                <a:gd name="T48" fmla="*/ 52 w 319"/>
                <a:gd name="T49" fmla="*/ 124 h 147"/>
                <a:gd name="T50" fmla="*/ 43 w 319"/>
                <a:gd name="T51" fmla="*/ 118 h 147"/>
                <a:gd name="T52" fmla="*/ 33 w 319"/>
                <a:gd name="T53" fmla="*/ 112 h 147"/>
                <a:gd name="T54" fmla="*/ 24 w 319"/>
                <a:gd name="T55" fmla="*/ 104 h 147"/>
                <a:gd name="T56" fmla="*/ 15 w 319"/>
                <a:gd name="T57" fmla="*/ 95 h 147"/>
                <a:gd name="T58" fmla="*/ 9 w 319"/>
                <a:gd name="T59" fmla="*/ 86 h 147"/>
                <a:gd name="T60" fmla="*/ 3 w 319"/>
                <a:gd name="T61" fmla="*/ 76 h 147"/>
                <a:gd name="T62" fmla="*/ 0 w 319"/>
                <a:gd name="T63" fmla="*/ 64 h 147"/>
                <a:gd name="T64" fmla="*/ 1 w 319"/>
                <a:gd name="T65" fmla="*/ 53 h 147"/>
                <a:gd name="T66" fmla="*/ 20 w 319"/>
                <a:gd name="T67" fmla="*/ 45 h 147"/>
                <a:gd name="T68" fmla="*/ 39 w 319"/>
                <a:gd name="T69" fmla="*/ 38 h 147"/>
                <a:gd name="T70" fmla="*/ 58 w 319"/>
                <a:gd name="T71" fmla="*/ 31 h 147"/>
                <a:gd name="T72" fmla="*/ 77 w 319"/>
                <a:gd name="T73" fmla="*/ 26 h 147"/>
                <a:gd name="T74" fmla="*/ 98 w 319"/>
                <a:gd name="T75" fmla="*/ 20 h 147"/>
                <a:gd name="T76" fmla="*/ 117 w 319"/>
                <a:gd name="T77" fmla="*/ 15 h 147"/>
                <a:gd name="T78" fmla="*/ 137 w 319"/>
                <a:gd name="T79" fmla="*/ 12 h 147"/>
                <a:gd name="T80" fmla="*/ 157 w 319"/>
                <a:gd name="T81" fmla="*/ 7 h 147"/>
                <a:gd name="T82" fmla="*/ 177 w 319"/>
                <a:gd name="T83" fmla="*/ 5 h 147"/>
                <a:gd name="T84" fmla="*/ 198 w 319"/>
                <a:gd name="T85" fmla="*/ 3 h 147"/>
                <a:gd name="T86" fmla="*/ 218 w 319"/>
                <a:gd name="T87" fmla="*/ 1 h 147"/>
                <a:gd name="T88" fmla="*/ 238 w 319"/>
                <a:gd name="T89" fmla="*/ 0 h 147"/>
                <a:gd name="T90" fmla="*/ 259 w 319"/>
                <a:gd name="T91" fmla="*/ 0 h 147"/>
                <a:gd name="T92" fmla="*/ 278 w 319"/>
                <a:gd name="T93" fmla="*/ 1 h 147"/>
                <a:gd name="T94" fmla="*/ 299 w 319"/>
                <a:gd name="T95" fmla="*/ 2 h 147"/>
                <a:gd name="T96" fmla="*/ 319 w 319"/>
                <a:gd name="T9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9" h="147">
                  <a:moveTo>
                    <a:pt x="319" y="4"/>
                  </a:moveTo>
                  <a:lnTo>
                    <a:pt x="315" y="20"/>
                  </a:lnTo>
                  <a:lnTo>
                    <a:pt x="308" y="36"/>
                  </a:lnTo>
                  <a:lnTo>
                    <a:pt x="300" y="50"/>
                  </a:lnTo>
                  <a:lnTo>
                    <a:pt x="291" y="65"/>
                  </a:lnTo>
                  <a:lnTo>
                    <a:pt x="281" y="79"/>
                  </a:lnTo>
                  <a:lnTo>
                    <a:pt x="272" y="93"/>
                  </a:lnTo>
                  <a:lnTo>
                    <a:pt x="261" y="106"/>
                  </a:lnTo>
                  <a:lnTo>
                    <a:pt x="251" y="119"/>
                  </a:lnTo>
                  <a:lnTo>
                    <a:pt x="239" y="124"/>
                  </a:lnTo>
                  <a:lnTo>
                    <a:pt x="229" y="129"/>
                  </a:lnTo>
                  <a:lnTo>
                    <a:pt x="216" y="133"/>
                  </a:lnTo>
                  <a:lnTo>
                    <a:pt x="204" y="137"/>
                  </a:lnTo>
                  <a:lnTo>
                    <a:pt x="191" y="141"/>
                  </a:lnTo>
                  <a:lnTo>
                    <a:pt x="178" y="143"/>
                  </a:lnTo>
                  <a:lnTo>
                    <a:pt x="165" y="145"/>
                  </a:lnTo>
                  <a:lnTo>
                    <a:pt x="151" y="147"/>
                  </a:lnTo>
                  <a:lnTo>
                    <a:pt x="139" y="147"/>
                  </a:lnTo>
                  <a:lnTo>
                    <a:pt x="126" y="147"/>
                  </a:lnTo>
                  <a:lnTo>
                    <a:pt x="113" y="146"/>
                  </a:lnTo>
                  <a:lnTo>
                    <a:pt x="100" y="144"/>
                  </a:lnTo>
                  <a:lnTo>
                    <a:pt x="87" y="141"/>
                  </a:lnTo>
                  <a:lnTo>
                    <a:pt x="75" y="136"/>
                  </a:lnTo>
                  <a:lnTo>
                    <a:pt x="63" y="131"/>
                  </a:lnTo>
                  <a:lnTo>
                    <a:pt x="52" y="124"/>
                  </a:lnTo>
                  <a:lnTo>
                    <a:pt x="43" y="118"/>
                  </a:lnTo>
                  <a:lnTo>
                    <a:pt x="33" y="112"/>
                  </a:lnTo>
                  <a:lnTo>
                    <a:pt x="24" y="104"/>
                  </a:lnTo>
                  <a:lnTo>
                    <a:pt x="15" y="95"/>
                  </a:lnTo>
                  <a:lnTo>
                    <a:pt x="9" y="86"/>
                  </a:lnTo>
                  <a:lnTo>
                    <a:pt x="3" y="76"/>
                  </a:lnTo>
                  <a:lnTo>
                    <a:pt x="0" y="64"/>
                  </a:lnTo>
                  <a:lnTo>
                    <a:pt x="1" y="53"/>
                  </a:lnTo>
                  <a:lnTo>
                    <a:pt x="20" y="45"/>
                  </a:lnTo>
                  <a:lnTo>
                    <a:pt x="39" y="38"/>
                  </a:lnTo>
                  <a:lnTo>
                    <a:pt x="58" y="31"/>
                  </a:lnTo>
                  <a:lnTo>
                    <a:pt x="77" y="26"/>
                  </a:lnTo>
                  <a:lnTo>
                    <a:pt x="98" y="20"/>
                  </a:lnTo>
                  <a:lnTo>
                    <a:pt x="117" y="15"/>
                  </a:lnTo>
                  <a:lnTo>
                    <a:pt x="137" y="12"/>
                  </a:lnTo>
                  <a:lnTo>
                    <a:pt x="157" y="7"/>
                  </a:lnTo>
                  <a:lnTo>
                    <a:pt x="177" y="5"/>
                  </a:lnTo>
                  <a:lnTo>
                    <a:pt x="198" y="3"/>
                  </a:lnTo>
                  <a:lnTo>
                    <a:pt x="218" y="1"/>
                  </a:lnTo>
                  <a:lnTo>
                    <a:pt x="238" y="0"/>
                  </a:lnTo>
                  <a:lnTo>
                    <a:pt x="259" y="0"/>
                  </a:lnTo>
                  <a:lnTo>
                    <a:pt x="278" y="1"/>
                  </a:lnTo>
                  <a:lnTo>
                    <a:pt x="299" y="2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"/>
            <p:cNvSpPr>
              <a:spLocks/>
            </p:cNvSpPr>
            <p:nvPr/>
          </p:nvSpPr>
          <p:spPr bwMode="auto">
            <a:xfrm>
              <a:off x="5819775" y="3940175"/>
              <a:ext cx="1158875" cy="442912"/>
            </a:xfrm>
            <a:custGeom>
              <a:avLst/>
              <a:gdLst>
                <a:gd name="T0" fmla="*/ 644 w 730"/>
                <a:gd name="T1" fmla="*/ 13 h 279"/>
                <a:gd name="T2" fmla="*/ 669 w 730"/>
                <a:gd name="T3" fmla="*/ 20 h 279"/>
                <a:gd name="T4" fmla="*/ 694 w 730"/>
                <a:gd name="T5" fmla="*/ 27 h 279"/>
                <a:gd name="T6" fmla="*/ 718 w 730"/>
                <a:gd name="T7" fmla="*/ 35 h 279"/>
                <a:gd name="T8" fmla="*/ 726 w 730"/>
                <a:gd name="T9" fmla="*/ 51 h 279"/>
                <a:gd name="T10" fmla="*/ 713 w 730"/>
                <a:gd name="T11" fmla="*/ 71 h 279"/>
                <a:gd name="T12" fmla="*/ 691 w 730"/>
                <a:gd name="T13" fmla="*/ 101 h 279"/>
                <a:gd name="T14" fmla="*/ 659 w 730"/>
                <a:gd name="T15" fmla="*/ 137 h 279"/>
                <a:gd name="T16" fmla="*/ 623 w 730"/>
                <a:gd name="T17" fmla="*/ 167 h 279"/>
                <a:gd name="T18" fmla="*/ 584 w 730"/>
                <a:gd name="T19" fmla="*/ 191 h 279"/>
                <a:gd name="T20" fmla="*/ 543 w 730"/>
                <a:gd name="T21" fmla="*/ 213 h 279"/>
                <a:gd name="T22" fmla="*/ 500 w 730"/>
                <a:gd name="T23" fmla="*/ 230 h 279"/>
                <a:gd name="T24" fmla="*/ 456 w 730"/>
                <a:gd name="T25" fmla="*/ 245 h 279"/>
                <a:gd name="T26" fmla="*/ 412 w 730"/>
                <a:gd name="T27" fmla="*/ 258 h 279"/>
                <a:gd name="T28" fmla="*/ 371 w 730"/>
                <a:gd name="T29" fmla="*/ 268 h 279"/>
                <a:gd name="T30" fmla="*/ 333 w 730"/>
                <a:gd name="T31" fmla="*/ 273 h 279"/>
                <a:gd name="T32" fmla="*/ 295 w 730"/>
                <a:gd name="T33" fmla="*/ 275 h 279"/>
                <a:gd name="T34" fmla="*/ 256 w 730"/>
                <a:gd name="T35" fmla="*/ 277 h 279"/>
                <a:gd name="T36" fmla="*/ 221 w 730"/>
                <a:gd name="T37" fmla="*/ 275 h 279"/>
                <a:gd name="T38" fmla="*/ 187 w 730"/>
                <a:gd name="T39" fmla="*/ 269 h 279"/>
                <a:gd name="T40" fmla="*/ 156 w 730"/>
                <a:gd name="T41" fmla="*/ 263 h 279"/>
                <a:gd name="T42" fmla="*/ 125 w 730"/>
                <a:gd name="T43" fmla="*/ 254 h 279"/>
                <a:gd name="T44" fmla="*/ 99 w 730"/>
                <a:gd name="T45" fmla="*/ 242 h 279"/>
                <a:gd name="T46" fmla="*/ 78 w 730"/>
                <a:gd name="T47" fmla="*/ 232 h 279"/>
                <a:gd name="T48" fmla="*/ 56 w 730"/>
                <a:gd name="T49" fmla="*/ 220 h 279"/>
                <a:gd name="T50" fmla="*/ 36 w 730"/>
                <a:gd name="T51" fmla="*/ 206 h 279"/>
                <a:gd name="T52" fmla="*/ 23 w 730"/>
                <a:gd name="T53" fmla="*/ 194 h 279"/>
                <a:gd name="T54" fmla="*/ 13 w 730"/>
                <a:gd name="T55" fmla="*/ 186 h 279"/>
                <a:gd name="T56" fmla="*/ 5 w 730"/>
                <a:gd name="T57" fmla="*/ 180 h 279"/>
                <a:gd name="T58" fmla="*/ 0 w 730"/>
                <a:gd name="T59" fmla="*/ 171 h 279"/>
                <a:gd name="T60" fmla="*/ 5 w 730"/>
                <a:gd name="T61" fmla="*/ 161 h 279"/>
                <a:gd name="T62" fmla="*/ 8 w 730"/>
                <a:gd name="T63" fmla="*/ 154 h 279"/>
                <a:gd name="T64" fmla="*/ 26 w 730"/>
                <a:gd name="T65" fmla="*/ 136 h 279"/>
                <a:gd name="T66" fmla="*/ 67 w 730"/>
                <a:gd name="T67" fmla="*/ 109 h 279"/>
                <a:gd name="T68" fmla="*/ 110 w 730"/>
                <a:gd name="T69" fmla="*/ 87 h 279"/>
                <a:gd name="T70" fmla="*/ 153 w 730"/>
                <a:gd name="T71" fmla="*/ 67 h 279"/>
                <a:gd name="T72" fmla="*/ 178 w 730"/>
                <a:gd name="T73" fmla="*/ 70 h 279"/>
                <a:gd name="T74" fmla="*/ 189 w 730"/>
                <a:gd name="T75" fmla="*/ 96 h 279"/>
                <a:gd name="T76" fmla="*/ 206 w 730"/>
                <a:gd name="T77" fmla="*/ 118 h 279"/>
                <a:gd name="T78" fmla="*/ 225 w 730"/>
                <a:gd name="T79" fmla="*/ 140 h 279"/>
                <a:gd name="T80" fmla="*/ 249 w 730"/>
                <a:gd name="T81" fmla="*/ 155 h 279"/>
                <a:gd name="T82" fmla="*/ 273 w 730"/>
                <a:gd name="T83" fmla="*/ 166 h 279"/>
                <a:gd name="T84" fmla="*/ 298 w 730"/>
                <a:gd name="T85" fmla="*/ 175 h 279"/>
                <a:gd name="T86" fmla="*/ 325 w 730"/>
                <a:gd name="T87" fmla="*/ 177 h 279"/>
                <a:gd name="T88" fmla="*/ 351 w 730"/>
                <a:gd name="T89" fmla="*/ 173 h 279"/>
                <a:gd name="T90" fmla="*/ 372 w 730"/>
                <a:gd name="T91" fmla="*/ 169 h 279"/>
                <a:gd name="T92" fmla="*/ 394 w 730"/>
                <a:gd name="T93" fmla="*/ 165 h 279"/>
                <a:gd name="T94" fmla="*/ 414 w 730"/>
                <a:gd name="T95" fmla="*/ 160 h 279"/>
                <a:gd name="T96" fmla="*/ 431 w 730"/>
                <a:gd name="T97" fmla="*/ 155 h 279"/>
                <a:gd name="T98" fmla="*/ 445 w 730"/>
                <a:gd name="T99" fmla="*/ 145 h 279"/>
                <a:gd name="T100" fmla="*/ 458 w 730"/>
                <a:gd name="T101" fmla="*/ 134 h 279"/>
                <a:gd name="T102" fmla="*/ 471 w 730"/>
                <a:gd name="T103" fmla="*/ 125 h 279"/>
                <a:gd name="T104" fmla="*/ 486 w 730"/>
                <a:gd name="T105" fmla="*/ 112 h 279"/>
                <a:gd name="T106" fmla="*/ 500 w 730"/>
                <a:gd name="T107" fmla="*/ 94 h 279"/>
                <a:gd name="T108" fmla="*/ 511 w 730"/>
                <a:gd name="T109" fmla="*/ 74 h 279"/>
                <a:gd name="T110" fmla="*/ 522 w 730"/>
                <a:gd name="T111" fmla="*/ 55 h 279"/>
                <a:gd name="T112" fmla="*/ 533 w 730"/>
                <a:gd name="T113" fmla="*/ 36 h 279"/>
                <a:gd name="T114" fmla="*/ 535 w 730"/>
                <a:gd name="T115" fmla="*/ 12 h 279"/>
                <a:gd name="T116" fmla="*/ 550 w 730"/>
                <a:gd name="T117" fmla="*/ 0 h 279"/>
                <a:gd name="T118" fmla="*/ 574 w 730"/>
                <a:gd name="T119" fmla="*/ 2 h 279"/>
                <a:gd name="T120" fmla="*/ 596 w 730"/>
                <a:gd name="T121" fmla="*/ 7 h 279"/>
                <a:gd name="T122" fmla="*/ 620 w 730"/>
                <a:gd name="T123" fmla="*/ 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0" h="279">
                  <a:moveTo>
                    <a:pt x="632" y="10"/>
                  </a:moveTo>
                  <a:lnTo>
                    <a:pt x="644" y="13"/>
                  </a:lnTo>
                  <a:lnTo>
                    <a:pt x="657" y="16"/>
                  </a:lnTo>
                  <a:lnTo>
                    <a:pt x="669" y="20"/>
                  </a:lnTo>
                  <a:lnTo>
                    <a:pt x="681" y="23"/>
                  </a:lnTo>
                  <a:lnTo>
                    <a:pt x="694" y="27"/>
                  </a:lnTo>
                  <a:lnTo>
                    <a:pt x="706" y="30"/>
                  </a:lnTo>
                  <a:lnTo>
                    <a:pt x="718" y="35"/>
                  </a:lnTo>
                  <a:lnTo>
                    <a:pt x="730" y="40"/>
                  </a:lnTo>
                  <a:lnTo>
                    <a:pt x="726" y="51"/>
                  </a:lnTo>
                  <a:lnTo>
                    <a:pt x="720" y="60"/>
                  </a:lnTo>
                  <a:lnTo>
                    <a:pt x="713" y="71"/>
                  </a:lnTo>
                  <a:lnTo>
                    <a:pt x="706" y="81"/>
                  </a:lnTo>
                  <a:lnTo>
                    <a:pt x="691" y="101"/>
                  </a:lnTo>
                  <a:lnTo>
                    <a:pt x="676" y="119"/>
                  </a:lnTo>
                  <a:lnTo>
                    <a:pt x="659" y="137"/>
                  </a:lnTo>
                  <a:lnTo>
                    <a:pt x="642" y="152"/>
                  </a:lnTo>
                  <a:lnTo>
                    <a:pt x="623" y="167"/>
                  </a:lnTo>
                  <a:lnTo>
                    <a:pt x="604" y="180"/>
                  </a:lnTo>
                  <a:lnTo>
                    <a:pt x="584" y="191"/>
                  </a:lnTo>
                  <a:lnTo>
                    <a:pt x="564" y="202"/>
                  </a:lnTo>
                  <a:lnTo>
                    <a:pt x="543" y="213"/>
                  </a:lnTo>
                  <a:lnTo>
                    <a:pt x="521" y="221"/>
                  </a:lnTo>
                  <a:lnTo>
                    <a:pt x="500" y="230"/>
                  </a:lnTo>
                  <a:lnTo>
                    <a:pt x="478" y="238"/>
                  </a:lnTo>
                  <a:lnTo>
                    <a:pt x="456" y="245"/>
                  </a:lnTo>
                  <a:lnTo>
                    <a:pt x="433" y="251"/>
                  </a:lnTo>
                  <a:lnTo>
                    <a:pt x="412" y="258"/>
                  </a:lnTo>
                  <a:lnTo>
                    <a:pt x="389" y="263"/>
                  </a:lnTo>
                  <a:lnTo>
                    <a:pt x="371" y="268"/>
                  </a:lnTo>
                  <a:lnTo>
                    <a:pt x="353" y="271"/>
                  </a:lnTo>
                  <a:lnTo>
                    <a:pt x="333" y="273"/>
                  </a:lnTo>
                  <a:lnTo>
                    <a:pt x="315" y="274"/>
                  </a:lnTo>
                  <a:lnTo>
                    <a:pt x="295" y="275"/>
                  </a:lnTo>
                  <a:lnTo>
                    <a:pt x="275" y="276"/>
                  </a:lnTo>
                  <a:lnTo>
                    <a:pt x="256" y="277"/>
                  </a:lnTo>
                  <a:lnTo>
                    <a:pt x="237" y="279"/>
                  </a:lnTo>
                  <a:lnTo>
                    <a:pt x="221" y="275"/>
                  </a:lnTo>
                  <a:lnTo>
                    <a:pt x="203" y="272"/>
                  </a:lnTo>
                  <a:lnTo>
                    <a:pt x="187" y="269"/>
                  </a:lnTo>
                  <a:lnTo>
                    <a:pt x="172" y="266"/>
                  </a:lnTo>
                  <a:lnTo>
                    <a:pt x="156" y="263"/>
                  </a:lnTo>
                  <a:lnTo>
                    <a:pt x="140" y="259"/>
                  </a:lnTo>
                  <a:lnTo>
                    <a:pt x="125" y="254"/>
                  </a:lnTo>
                  <a:lnTo>
                    <a:pt x="110" y="247"/>
                  </a:lnTo>
                  <a:lnTo>
                    <a:pt x="99" y="242"/>
                  </a:lnTo>
                  <a:lnTo>
                    <a:pt x="89" y="236"/>
                  </a:lnTo>
                  <a:lnTo>
                    <a:pt x="78" y="232"/>
                  </a:lnTo>
                  <a:lnTo>
                    <a:pt x="67" y="226"/>
                  </a:lnTo>
                  <a:lnTo>
                    <a:pt x="56" y="220"/>
                  </a:lnTo>
                  <a:lnTo>
                    <a:pt x="46" y="214"/>
                  </a:lnTo>
                  <a:lnTo>
                    <a:pt x="36" y="206"/>
                  </a:lnTo>
                  <a:lnTo>
                    <a:pt x="26" y="199"/>
                  </a:lnTo>
                  <a:lnTo>
                    <a:pt x="23" y="194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5" y="180"/>
                  </a:lnTo>
                  <a:lnTo>
                    <a:pt x="2" y="175"/>
                  </a:lnTo>
                  <a:lnTo>
                    <a:pt x="0" y="171"/>
                  </a:lnTo>
                  <a:lnTo>
                    <a:pt x="3" y="165"/>
                  </a:lnTo>
                  <a:lnTo>
                    <a:pt x="5" y="161"/>
                  </a:lnTo>
                  <a:lnTo>
                    <a:pt x="7" y="157"/>
                  </a:lnTo>
                  <a:lnTo>
                    <a:pt x="8" y="154"/>
                  </a:lnTo>
                  <a:lnTo>
                    <a:pt x="7" y="151"/>
                  </a:lnTo>
                  <a:lnTo>
                    <a:pt x="26" y="136"/>
                  </a:lnTo>
                  <a:lnTo>
                    <a:pt x="47" y="122"/>
                  </a:lnTo>
                  <a:lnTo>
                    <a:pt x="67" y="109"/>
                  </a:lnTo>
                  <a:lnTo>
                    <a:pt x="89" y="97"/>
                  </a:lnTo>
                  <a:lnTo>
                    <a:pt x="110" y="87"/>
                  </a:lnTo>
                  <a:lnTo>
                    <a:pt x="132" y="77"/>
                  </a:lnTo>
                  <a:lnTo>
                    <a:pt x="153" y="67"/>
                  </a:lnTo>
                  <a:lnTo>
                    <a:pt x="174" y="57"/>
                  </a:lnTo>
                  <a:lnTo>
                    <a:pt x="178" y="70"/>
                  </a:lnTo>
                  <a:lnTo>
                    <a:pt x="183" y="83"/>
                  </a:lnTo>
                  <a:lnTo>
                    <a:pt x="189" y="96"/>
                  </a:lnTo>
                  <a:lnTo>
                    <a:pt x="197" y="108"/>
                  </a:lnTo>
                  <a:lnTo>
                    <a:pt x="206" y="118"/>
                  </a:lnTo>
                  <a:lnTo>
                    <a:pt x="215" y="129"/>
                  </a:lnTo>
                  <a:lnTo>
                    <a:pt x="225" y="140"/>
                  </a:lnTo>
                  <a:lnTo>
                    <a:pt x="236" y="150"/>
                  </a:lnTo>
                  <a:lnTo>
                    <a:pt x="249" y="155"/>
                  </a:lnTo>
                  <a:lnTo>
                    <a:pt x="260" y="160"/>
                  </a:lnTo>
                  <a:lnTo>
                    <a:pt x="273" y="166"/>
                  </a:lnTo>
                  <a:lnTo>
                    <a:pt x="285" y="171"/>
                  </a:lnTo>
                  <a:lnTo>
                    <a:pt x="298" y="175"/>
                  </a:lnTo>
                  <a:lnTo>
                    <a:pt x="312" y="177"/>
                  </a:lnTo>
                  <a:lnTo>
                    <a:pt x="325" y="177"/>
                  </a:lnTo>
                  <a:lnTo>
                    <a:pt x="340" y="175"/>
                  </a:lnTo>
                  <a:lnTo>
                    <a:pt x="351" y="173"/>
                  </a:lnTo>
                  <a:lnTo>
                    <a:pt x="361" y="171"/>
                  </a:lnTo>
                  <a:lnTo>
                    <a:pt x="372" y="169"/>
                  </a:lnTo>
                  <a:lnTo>
                    <a:pt x="383" y="167"/>
                  </a:lnTo>
                  <a:lnTo>
                    <a:pt x="394" y="165"/>
                  </a:lnTo>
                  <a:lnTo>
                    <a:pt x="404" y="162"/>
                  </a:lnTo>
                  <a:lnTo>
                    <a:pt x="414" y="160"/>
                  </a:lnTo>
                  <a:lnTo>
                    <a:pt x="424" y="158"/>
                  </a:lnTo>
                  <a:lnTo>
                    <a:pt x="431" y="155"/>
                  </a:lnTo>
                  <a:lnTo>
                    <a:pt x="438" y="151"/>
                  </a:lnTo>
                  <a:lnTo>
                    <a:pt x="445" y="145"/>
                  </a:lnTo>
                  <a:lnTo>
                    <a:pt x="451" y="140"/>
                  </a:lnTo>
                  <a:lnTo>
                    <a:pt x="458" y="134"/>
                  </a:lnTo>
                  <a:lnTo>
                    <a:pt x="464" y="129"/>
                  </a:lnTo>
                  <a:lnTo>
                    <a:pt x="471" y="125"/>
                  </a:lnTo>
                  <a:lnTo>
                    <a:pt x="477" y="121"/>
                  </a:lnTo>
                  <a:lnTo>
                    <a:pt x="486" y="112"/>
                  </a:lnTo>
                  <a:lnTo>
                    <a:pt x="493" y="103"/>
                  </a:lnTo>
                  <a:lnTo>
                    <a:pt x="500" y="94"/>
                  </a:lnTo>
                  <a:lnTo>
                    <a:pt x="505" y="84"/>
                  </a:lnTo>
                  <a:lnTo>
                    <a:pt x="511" y="74"/>
                  </a:lnTo>
                  <a:lnTo>
                    <a:pt x="517" y="65"/>
                  </a:lnTo>
                  <a:lnTo>
                    <a:pt x="522" y="55"/>
                  </a:lnTo>
                  <a:lnTo>
                    <a:pt x="530" y="46"/>
                  </a:lnTo>
                  <a:lnTo>
                    <a:pt x="533" y="36"/>
                  </a:lnTo>
                  <a:lnTo>
                    <a:pt x="535" y="24"/>
                  </a:lnTo>
                  <a:lnTo>
                    <a:pt x="535" y="12"/>
                  </a:lnTo>
                  <a:lnTo>
                    <a:pt x="537" y="0"/>
                  </a:lnTo>
                  <a:lnTo>
                    <a:pt x="550" y="0"/>
                  </a:lnTo>
                  <a:lnTo>
                    <a:pt x="562" y="0"/>
                  </a:lnTo>
                  <a:lnTo>
                    <a:pt x="574" y="2"/>
                  </a:lnTo>
                  <a:lnTo>
                    <a:pt x="585" y="5"/>
                  </a:lnTo>
                  <a:lnTo>
                    <a:pt x="596" y="7"/>
                  </a:lnTo>
                  <a:lnTo>
                    <a:pt x="608" y="9"/>
                  </a:lnTo>
                  <a:lnTo>
                    <a:pt x="620" y="10"/>
                  </a:lnTo>
                  <a:lnTo>
                    <a:pt x="632" y="1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"/>
            <p:cNvSpPr>
              <a:spLocks/>
            </p:cNvSpPr>
            <p:nvPr/>
          </p:nvSpPr>
          <p:spPr bwMode="auto">
            <a:xfrm>
              <a:off x="4144963" y="4810125"/>
              <a:ext cx="1641475" cy="655637"/>
            </a:xfrm>
            <a:custGeom>
              <a:avLst/>
              <a:gdLst>
                <a:gd name="T0" fmla="*/ 516 w 1034"/>
                <a:gd name="T1" fmla="*/ 30 h 413"/>
                <a:gd name="T2" fmla="*/ 549 w 1034"/>
                <a:gd name="T3" fmla="*/ 41 h 413"/>
                <a:gd name="T4" fmla="*/ 581 w 1034"/>
                <a:gd name="T5" fmla="*/ 51 h 413"/>
                <a:gd name="T6" fmla="*/ 613 w 1034"/>
                <a:gd name="T7" fmla="*/ 64 h 413"/>
                <a:gd name="T8" fmla="*/ 641 w 1034"/>
                <a:gd name="T9" fmla="*/ 76 h 413"/>
                <a:gd name="T10" fmla="*/ 665 w 1034"/>
                <a:gd name="T11" fmla="*/ 86 h 413"/>
                <a:gd name="T12" fmla="*/ 687 w 1034"/>
                <a:gd name="T13" fmla="*/ 96 h 413"/>
                <a:gd name="T14" fmla="*/ 710 w 1034"/>
                <a:gd name="T15" fmla="*/ 107 h 413"/>
                <a:gd name="T16" fmla="*/ 733 w 1034"/>
                <a:gd name="T17" fmla="*/ 121 h 413"/>
                <a:gd name="T18" fmla="*/ 760 w 1034"/>
                <a:gd name="T19" fmla="*/ 136 h 413"/>
                <a:gd name="T20" fmla="*/ 786 w 1034"/>
                <a:gd name="T21" fmla="*/ 151 h 413"/>
                <a:gd name="T22" fmla="*/ 812 w 1034"/>
                <a:gd name="T23" fmla="*/ 167 h 413"/>
                <a:gd name="T24" fmla="*/ 838 w 1034"/>
                <a:gd name="T25" fmla="*/ 184 h 413"/>
                <a:gd name="T26" fmla="*/ 863 w 1034"/>
                <a:gd name="T27" fmla="*/ 202 h 413"/>
                <a:gd name="T28" fmla="*/ 888 w 1034"/>
                <a:gd name="T29" fmla="*/ 219 h 413"/>
                <a:gd name="T30" fmla="*/ 913 w 1034"/>
                <a:gd name="T31" fmla="*/ 237 h 413"/>
                <a:gd name="T32" fmla="*/ 935 w 1034"/>
                <a:gd name="T33" fmla="*/ 255 h 413"/>
                <a:gd name="T34" fmla="*/ 957 w 1034"/>
                <a:gd name="T35" fmla="*/ 275 h 413"/>
                <a:gd name="T36" fmla="*/ 977 w 1034"/>
                <a:gd name="T37" fmla="*/ 296 h 413"/>
                <a:gd name="T38" fmla="*/ 996 w 1034"/>
                <a:gd name="T39" fmla="*/ 317 h 413"/>
                <a:gd name="T40" fmla="*/ 1015 w 1034"/>
                <a:gd name="T41" fmla="*/ 348 h 413"/>
                <a:gd name="T42" fmla="*/ 1032 w 1034"/>
                <a:gd name="T43" fmla="*/ 390 h 413"/>
                <a:gd name="T44" fmla="*/ 1002 w 1034"/>
                <a:gd name="T45" fmla="*/ 413 h 413"/>
                <a:gd name="T46" fmla="*/ 937 w 1034"/>
                <a:gd name="T47" fmla="*/ 412 h 413"/>
                <a:gd name="T48" fmla="*/ 873 w 1034"/>
                <a:gd name="T49" fmla="*/ 411 h 413"/>
                <a:gd name="T50" fmla="*/ 807 w 1034"/>
                <a:gd name="T51" fmla="*/ 410 h 413"/>
                <a:gd name="T52" fmla="*/ 743 w 1034"/>
                <a:gd name="T53" fmla="*/ 409 h 413"/>
                <a:gd name="T54" fmla="*/ 679 w 1034"/>
                <a:gd name="T55" fmla="*/ 408 h 413"/>
                <a:gd name="T56" fmla="*/ 614 w 1034"/>
                <a:gd name="T57" fmla="*/ 407 h 413"/>
                <a:gd name="T58" fmla="*/ 550 w 1034"/>
                <a:gd name="T59" fmla="*/ 405 h 413"/>
                <a:gd name="T60" fmla="*/ 484 w 1034"/>
                <a:gd name="T61" fmla="*/ 403 h 413"/>
                <a:gd name="T62" fmla="*/ 420 w 1034"/>
                <a:gd name="T63" fmla="*/ 402 h 413"/>
                <a:gd name="T64" fmla="*/ 355 w 1034"/>
                <a:gd name="T65" fmla="*/ 401 h 413"/>
                <a:gd name="T66" fmla="*/ 291 w 1034"/>
                <a:gd name="T67" fmla="*/ 401 h 413"/>
                <a:gd name="T68" fmla="*/ 227 w 1034"/>
                <a:gd name="T69" fmla="*/ 400 h 413"/>
                <a:gd name="T70" fmla="*/ 161 w 1034"/>
                <a:gd name="T71" fmla="*/ 399 h 413"/>
                <a:gd name="T72" fmla="*/ 97 w 1034"/>
                <a:gd name="T73" fmla="*/ 399 h 413"/>
                <a:gd name="T74" fmla="*/ 32 w 1034"/>
                <a:gd name="T75" fmla="*/ 399 h 413"/>
                <a:gd name="T76" fmla="*/ 2 w 1034"/>
                <a:gd name="T77" fmla="*/ 358 h 413"/>
                <a:gd name="T78" fmla="*/ 13 w 1034"/>
                <a:gd name="T79" fmla="*/ 279 h 413"/>
                <a:gd name="T80" fmla="*/ 35 w 1034"/>
                <a:gd name="T81" fmla="*/ 203 h 413"/>
                <a:gd name="T82" fmla="*/ 73 w 1034"/>
                <a:gd name="T83" fmla="*/ 133 h 413"/>
                <a:gd name="T84" fmla="*/ 105 w 1034"/>
                <a:gd name="T85" fmla="*/ 93 h 413"/>
                <a:gd name="T86" fmla="*/ 131 w 1034"/>
                <a:gd name="T87" fmla="*/ 68 h 413"/>
                <a:gd name="T88" fmla="*/ 162 w 1034"/>
                <a:gd name="T89" fmla="*/ 42 h 413"/>
                <a:gd name="T90" fmla="*/ 190 w 1034"/>
                <a:gd name="T91" fmla="*/ 22 h 413"/>
                <a:gd name="T92" fmla="*/ 215 w 1034"/>
                <a:gd name="T93" fmla="*/ 17 h 413"/>
                <a:gd name="T94" fmla="*/ 244 w 1034"/>
                <a:gd name="T95" fmla="*/ 9 h 413"/>
                <a:gd name="T96" fmla="*/ 273 w 1034"/>
                <a:gd name="T97" fmla="*/ 4 h 413"/>
                <a:gd name="T98" fmla="*/ 303 w 1034"/>
                <a:gd name="T99" fmla="*/ 0 h 413"/>
                <a:gd name="T100" fmla="*/ 330 w 1034"/>
                <a:gd name="T101" fmla="*/ 0 h 413"/>
                <a:gd name="T102" fmla="*/ 352 w 1034"/>
                <a:gd name="T103" fmla="*/ 1 h 413"/>
                <a:gd name="T104" fmla="*/ 375 w 1034"/>
                <a:gd name="T105" fmla="*/ 2 h 413"/>
                <a:gd name="T106" fmla="*/ 398 w 1034"/>
                <a:gd name="T107" fmla="*/ 5 h 413"/>
                <a:gd name="T108" fmla="*/ 421 w 1034"/>
                <a:gd name="T109" fmla="*/ 8 h 413"/>
                <a:gd name="T110" fmla="*/ 443 w 1034"/>
                <a:gd name="T111" fmla="*/ 12 h 413"/>
                <a:gd name="T112" fmla="*/ 467 w 1034"/>
                <a:gd name="T113" fmla="*/ 17 h 413"/>
                <a:gd name="T114" fmla="*/ 490 w 1034"/>
                <a:gd name="T115" fmla="*/ 2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4" h="413">
                  <a:moveTo>
                    <a:pt x="500" y="25"/>
                  </a:moveTo>
                  <a:lnTo>
                    <a:pt x="516" y="30"/>
                  </a:lnTo>
                  <a:lnTo>
                    <a:pt x="533" y="35"/>
                  </a:lnTo>
                  <a:lnTo>
                    <a:pt x="549" y="41"/>
                  </a:lnTo>
                  <a:lnTo>
                    <a:pt x="565" y="46"/>
                  </a:lnTo>
                  <a:lnTo>
                    <a:pt x="581" y="51"/>
                  </a:lnTo>
                  <a:lnTo>
                    <a:pt x="597" y="58"/>
                  </a:lnTo>
                  <a:lnTo>
                    <a:pt x="613" y="64"/>
                  </a:lnTo>
                  <a:lnTo>
                    <a:pt x="629" y="71"/>
                  </a:lnTo>
                  <a:lnTo>
                    <a:pt x="641" y="76"/>
                  </a:lnTo>
                  <a:lnTo>
                    <a:pt x="653" y="80"/>
                  </a:lnTo>
                  <a:lnTo>
                    <a:pt x="665" y="86"/>
                  </a:lnTo>
                  <a:lnTo>
                    <a:pt x="675" y="91"/>
                  </a:lnTo>
                  <a:lnTo>
                    <a:pt x="687" y="96"/>
                  </a:lnTo>
                  <a:lnTo>
                    <a:pt x="698" y="102"/>
                  </a:lnTo>
                  <a:lnTo>
                    <a:pt x="710" y="107"/>
                  </a:lnTo>
                  <a:lnTo>
                    <a:pt x="720" y="114"/>
                  </a:lnTo>
                  <a:lnTo>
                    <a:pt x="733" y="121"/>
                  </a:lnTo>
                  <a:lnTo>
                    <a:pt x="746" y="129"/>
                  </a:lnTo>
                  <a:lnTo>
                    <a:pt x="760" y="136"/>
                  </a:lnTo>
                  <a:lnTo>
                    <a:pt x="773" y="144"/>
                  </a:lnTo>
                  <a:lnTo>
                    <a:pt x="786" y="151"/>
                  </a:lnTo>
                  <a:lnTo>
                    <a:pt x="799" y="160"/>
                  </a:lnTo>
                  <a:lnTo>
                    <a:pt x="812" y="167"/>
                  </a:lnTo>
                  <a:lnTo>
                    <a:pt x="825" y="176"/>
                  </a:lnTo>
                  <a:lnTo>
                    <a:pt x="838" y="184"/>
                  </a:lnTo>
                  <a:lnTo>
                    <a:pt x="850" y="193"/>
                  </a:lnTo>
                  <a:lnTo>
                    <a:pt x="863" y="202"/>
                  </a:lnTo>
                  <a:lnTo>
                    <a:pt x="876" y="210"/>
                  </a:lnTo>
                  <a:lnTo>
                    <a:pt x="888" y="219"/>
                  </a:lnTo>
                  <a:lnTo>
                    <a:pt x="901" y="228"/>
                  </a:lnTo>
                  <a:lnTo>
                    <a:pt x="913" y="237"/>
                  </a:lnTo>
                  <a:lnTo>
                    <a:pt x="924" y="247"/>
                  </a:lnTo>
                  <a:lnTo>
                    <a:pt x="935" y="255"/>
                  </a:lnTo>
                  <a:lnTo>
                    <a:pt x="946" y="265"/>
                  </a:lnTo>
                  <a:lnTo>
                    <a:pt x="957" y="275"/>
                  </a:lnTo>
                  <a:lnTo>
                    <a:pt x="967" y="285"/>
                  </a:lnTo>
                  <a:lnTo>
                    <a:pt x="977" y="296"/>
                  </a:lnTo>
                  <a:lnTo>
                    <a:pt x="987" y="307"/>
                  </a:lnTo>
                  <a:lnTo>
                    <a:pt x="996" y="317"/>
                  </a:lnTo>
                  <a:lnTo>
                    <a:pt x="1004" y="328"/>
                  </a:lnTo>
                  <a:lnTo>
                    <a:pt x="1015" y="348"/>
                  </a:lnTo>
                  <a:lnTo>
                    <a:pt x="1025" y="368"/>
                  </a:lnTo>
                  <a:lnTo>
                    <a:pt x="1032" y="390"/>
                  </a:lnTo>
                  <a:lnTo>
                    <a:pt x="1034" y="413"/>
                  </a:lnTo>
                  <a:lnTo>
                    <a:pt x="1002" y="413"/>
                  </a:lnTo>
                  <a:lnTo>
                    <a:pt x="970" y="412"/>
                  </a:lnTo>
                  <a:lnTo>
                    <a:pt x="937" y="412"/>
                  </a:lnTo>
                  <a:lnTo>
                    <a:pt x="905" y="412"/>
                  </a:lnTo>
                  <a:lnTo>
                    <a:pt x="873" y="411"/>
                  </a:lnTo>
                  <a:lnTo>
                    <a:pt x="840" y="411"/>
                  </a:lnTo>
                  <a:lnTo>
                    <a:pt x="807" y="410"/>
                  </a:lnTo>
                  <a:lnTo>
                    <a:pt x="775" y="410"/>
                  </a:lnTo>
                  <a:lnTo>
                    <a:pt x="743" y="409"/>
                  </a:lnTo>
                  <a:lnTo>
                    <a:pt x="711" y="408"/>
                  </a:lnTo>
                  <a:lnTo>
                    <a:pt x="679" y="408"/>
                  </a:lnTo>
                  <a:lnTo>
                    <a:pt x="646" y="407"/>
                  </a:lnTo>
                  <a:lnTo>
                    <a:pt x="614" y="407"/>
                  </a:lnTo>
                  <a:lnTo>
                    <a:pt x="582" y="405"/>
                  </a:lnTo>
                  <a:lnTo>
                    <a:pt x="550" y="405"/>
                  </a:lnTo>
                  <a:lnTo>
                    <a:pt x="518" y="404"/>
                  </a:lnTo>
                  <a:lnTo>
                    <a:pt x="484" y="403"/>
                  </a:lnTo>
                  <a:lnTo>
                    <a:pt x="452" y="403"/>
                  </a:lnTo>
                  <a:lnTo>
                    <a:pt x="420" y="402"/>
                  </a:lnTo>
                  <a:lnTo>
                    <a:pt x="388" y="402"/>
                  </a:lnTo>
                  <a:lnTo>
                    <a:pt x="355" y="401"/>
                  </a:lnTo>
                  <a:lnTo>
                    <a:pt x="323" y="401"/>
                  </a:lnTo>
                  <a:lnTo>
                    <a:pt x="291" y="401"/>
                  </a:lnTo>
                  <a:lnTo>
                    <a:pt x="259" y="400"/>
                  </a:lnTo>
                  <a:lnTo>
                    <a:pt x="227" y="400"/>
                  </a:lnTo>
                  <a:lnTo>
                    <a:pt x="194" y="400"/>
                  </a:lnTo>
                  <a:lnTo>
                    <a:pt x="161" y="399"/>
                  </a:lnTo>
                  <a:lnTo>
                    <a:pt x="129" y="399"/>
                  </a:lnTo>
                  <a:lnTo>
                    <a:pt x="97" y="399"/>
                  </a:lnTo>
                  <a:lnTo>
                    <a:pt x="64" y="399"/>
                  </a:lnTo>
                  <a:lnTo>
                    <a:pt x="32" y="399"/>
                  </a:lnTo>
                  <a:lnTo>
                    <a:pt x="0" y="399"/>
                  </a:lnTo>
                  <a:lnTo>
                    <a:pt x="2" y="358"/>
                  </a:lnTo>
                  <a:lnTo>
                    <a:pt x="6" y="319"/>
                  </a:lnTo>
                  <a:lnTo>
                    <a:pt x="13" y="279"/>
                  </a:lnTo>
                  <a:lnTo>
                    <a:pt x="23" y="240"/>
                  </a:lnTo>
                  <a:lnTo>
                    <a:pt x="35" y="203"/>
                  </a:lnTo>
                  <a:lnTo>
                    <a:pt x="53" y="167"/>
                  </a:lnTo>
                  <a:lnTo>
                    <a:pt x="73" y="133"/>
                  </a:lnTo>
                  <a:lnTo>
                    <a:pt x="98" y="102"/>
                  </a:lnTo>
                  <a:lnTo>
                    <a:pt x="105" y="93"/>
                  </a:lnTo>
                  <a:lnTo>
                    <a:pt x="117" y="82"/>
                  </a:lnTo>
                  <a:lnTo>
                    <a:pt x="131" y="68"/>
                  </a:lnTo>
                  <a:lnTo>
                    <a:pt x="146" y="54"/>
                  </a:lnTo>
                  <a:lnTo>
                    <a:pt x="162" y="42"/>
                  </a:lnTo>
                  <a:lnTo>
                    <a:pt x="177" y="30"/>
                  </a:lnTo>
                  <a:lnTo>
                    <a:pt x="190" y="22"/>
                  </a:lnTo>
                  <a:lnTo>
                    <a:pt x="201" y="20"/>
                  </a:lnTo>
                  <a:lnTo>
                    <a:pt x="215" y="17"/>
                  </a:lnTo>
                  <a:lnTo>
                    <a:pt x="229" y="13"/>
                  </a:lnTo>
                  <a:lnTo>
                    <a:pt x="244" y="9"/>
                  </a:lnTo>
                  <a:lnTo>
                    <a:pt x="258" y="6"/>
                  </a:lnTo>
                  <a:lnTo>
                    <a:pt x="273" y="4"/>
                  </a:lnTo>
                  <a:lnTo>
                    <a:pt x="288" y="2"/>
                  </a:lnTo>
                  <a:lnTo>
                    <a:pt x="303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40" y="0"/>
                  </a:lnTo>
                  <a:lnTo>
                    <a:pt x="352" y="1"/>
                  </a:lnTo>
                  <a:lnTo>
                    <a:pt x="363" y="1"/>
                  </a:lnTo>
                  <a:lnTo>
                    <a:pt x="375" y="2"/>
                  </a:lnTo>
                  <a:lnTo>
                    <a:pt x="387" y="3"/>
                  </a:lnTo>
                  <a:lnTo>
                    <a:pt x="398" y="5"/>
                  </a:lnTo>
                  <a:lnTo>
                    <a:pt x="409" y="6"/>
                  </a:lnTo>
                  <a:lnTo>
                    <a:pt x="421" y="8"/>
                  </a:lnTo>
                  <a:lnTo>
                    <a:pt x="433" y="9"/>
                  </a:lnTo>
                  <a:lnTo>
                    <a:pt x="443" y="12"/>
                  </a:lnTo>
                  <a:lnTo>
                    <a:pt x="455" y="14"/>
                  </a:lnTo>
                  <a:lnTo>
                    <a:pt x="467" y="17"/>
                  </a:lnTo>
                  <a:lnTo>
                    <a:pt x="478" y="19"/>
                  </a:lnTo>
                  <a:lnTo>
                    <a:pt x="490" y="22"/>
                  </a:lnTo>
                  <a:lnTo>
                    <a:pt x="500" y="2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5046663" y="4816475"/>
              <a:ext cx="165100" cy="77787"/>
            </a:xfrm>
            <a:custGeom>
              <a:avLst/>
              <a:gdLst>
                <a:gd name="T0" fmla="*/ 103 w 104"/>
                <a:gd name="T1" fmla="*/ 40 h 49"/>
                <a:gd name="T2" fmla="*/ 104 w 104"/>
                <a:gd name="T3" fmla="*/ 49 h 49"/>
                <a:gd name="T4" fmla="*/ 91 w 104"/>
                <a:gd name="T5" fmla="*/ 44 h 49"/>
                <a:gd name="T6" fmla="*/ 78 w 104"/>
                <a:gd name="T7" fmla="*/ 39 h 49"/>
                <a:gd name="T8" fmla="*/ 65 w 104"/>
                <a:gd name="T9" fmla="*/ 33 h 49"/>
                <a:gd name="T10" fmla="*/ 53 w 104"/>
                <a:gd name="T11" fmla="*/ 28 h 49"/>
                <a:gd name="T12" fmla="*/ 39 w 104"/>
                <a:gd name="T13" fmla="*/ 23 h 49"/>
                <a:gd name="T14" fmla="*/ 26 w 104"/>
                <a:gd name="T15" fmla="*/ 17 h 49"/>
                <a:gd name="T16" fmla="*/ 13 w 104"/>
                <a:gd name="T17" fmla="*/ 12 h 49"/>
                <a:gd name="T18" fmla="*/ 0 w 104"/>
                <a:gd name="T19" fmla="*/ 8 h 49"/>
                <a:gd name="T20" fmla="*/ 1 w 104"/>
                <a:gd name="T21" fmla="*/ 1 h 49"/>
                <a:gd name="T22" fmla="*/ 5 w 104"/>
                <a:gd name="T23" fmla="*/ 0 h 49"/>
                <a:gd name="T24" fmla="*/ 12 w 104"/>
                <a:gd name="T25" fmla="*/ 0 h 49"/>
                <a:gd name="T26" fmla="*/ 17 w 104"/>
                <a:gd name="T27" fmla="*/ 1 h 49"/>
                <a:gd name="T28" fmla="*/ 28 w 104"/>
                <a:gd name="T29" fmla="*/ 3 h 49"/>
                <a:gd name="T30" fmla="*/ 39 w 104"/>
                <a:gd name="T31" fmla="*/ 6 h 49"/>
                <a:gd name="T32" fmla="*/ 48 w 104"/>
                <a:gd name="T33" fmla="*/ 10 h 49"/>
                <a:gd name="T34" fmla="*/ 58 w 104"/>
                <a:gd name="T35" fmla="*/ 14 h 49"/>
                <a:gd name="T36" fmla="*/ 68 w 104"/>
                <a:gd name="T37" fmla="*/ 18 h 49"/>
                <a:gd name="T38" fmla="*/ 77 w 104"/>
                <a:gd name="T39" fmla="*/ 23 h 49"/>
                <a:gd name="T40" fmla="*/ 86 w 104"/>
                <a:gd name="T41" fmla="*/ 28 h 49"/>
                <a:gd name="T42" fmla="*/ 96 w 104"/>
                <a:gd name="T43" fmla="*/ 33 h 49"/>
                <a:gd name="T44" fmla="*/ 103 w 104"/>
                <a:gd name="T4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49">
                  <a:moveTo>
                    <a:pt x="103" y="40"/>
                  </a:moveTo>
                  <a:lnTo>
                    <a:pt x="104" y="49"/>
                  </a:lnTo>
                  <a:lnTo>
                    <a:pt x="91" y="44"/>
                  </a:lnTo>
                  <a:lnTo>
                    <a:pt x="78" y="39"/>
                  </a:lnTo>
                  <a:lnTo>
                    <a:pt x="65" y="33"/>
                  </a:lnTo>
                  <a:lnTo>
                    <a:pt x="53" y="28"/>
                  </a:lnTo>
                  <a:lnTo>
                    <a:pt x="39" y="23"/>
                  </a:lnTo>
                  <a:lnTo>
                    <a:pt x="26" y="17"/>
                  </a:lnTo>
                  <a:lnTo>
                    <a:pt x="13" y="12"/>
                  </a:lnTo>
                  <a:lnTo>
                    <a:pt x="0" y="8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8" y="3"/>
                  </a:lnTo>
                  <a:lnTo>
                    <a:pt x="39" y="6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7" y="23"/>
                  </a:lnTo>
                  <a:lnTo>
                    <a:pt x="86" y="28"/>
                  </a:lnTo>
                  <a:lnTo>
                    <a:pt x="96" y="33"/>
                  </a:lnTo>
                  <a:lnTo>
                    <a:pt x="103" y="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26000" y="4520275"/>
            <a:ext cx="968164" cy="597378"/>
            <a:chOff x="3708400" y="5559425"/>
            <a:chExt cx="1492250" cy="920750"/>
          </a:xfrm>
          <a:solidFill>
            <a:srgbClr val="C00000"/>
          </a:solidFill>
        </p:grpSpPr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3708400" y="5559425"/>
              <a:ext cx="1492250" cy="727075"/>
            </a:xfrm>
            <a:custGeom>
              <a:avLst/>
              <a:gdLst>
                <a:gd name="T0" fmla="*/ 832 w 940"/>
                <a:gd name="T1" fmla="*/ 230 h 458"/>
                <a:gd name="T2" fmla="*/ 786 w 940"/>
                <a:gd name="T3" fmla="*/ 204 h 458"/>
                <a:gd name="T4" fmla="*/ 740 w 940"/>
                <a:gd name="T5" fmla="*/ 190 h 458"/>
                <a:gd name="T6" fmla="*/ 696 w 940"/>
                <a:gd name="T7" fmla="*/ 182 h 458"/>
                <a:gd name="T8" fmla="*/ 660 w 940"/>
                <a:gd name="T9" fmla="*/ 180 h 458"/>
                <a:gd name="T10" fmla="*/ 622 w 940"/>
                <a:gd name="T11" fmla="*/ 184 h 458"/>
                <a:gd name="T12" fmla="*/ 616 w 940"/>
                <a:gd name="T13" fmla="*/ 184 h 458"/>
                <a:gd name="T14" fmla="*/ 604 w 940"/>
                <a:gd name="T15" fmla="*/ 178 h 458"/>
                <a:gd name="T16" fmla="*/ 602 w 940"/>
                <a:gd name="T17" fmla="*/ 172 h 458"/>
                <a:gd name="T18" fmla="*/ 584 w 940"/>
                <a:gd name="T19" fmla="*/ 136 h 458"/>
                <a:gd name="T20" fmla="*/ 562 w 940"/>
                <a:gd name="T21" fmla="*/ 102 h 458"/>
                <a:gd name="T22" fmla="*/ 536 w 940"/>
                <a:gd name="T23" fmla="*/ 74 h 458"/>
                <a:gd name="T24" fmla="*/ 506 w 940"/>
                <a:gd name="T25" fmla="*/ 48 h 458"/>
                <a:gd name="T26" fmla="*/ 474 w 940"/>
                <a:gd name="T27" fmla="*/ 28 h 458"/>
                <a:gd name="T28" fmla="*/ 436 w 940"/>
                <a:gd name="T29" fmla="*/ 12 h 458"/>
                <a:gd name="T30" fmla="*/ 396 w 940"/>
                <a:gd name="T31" fmla="*/ 4 h 458"/>
                <a:gd name="T32" fmla="*/ 352 w 940"/>
                <a:gd name="T33" fmla="*/ 0 h 458"/>
                <a:gd name="T34" fmla="*/ 328 w 940"/>
                <a:gd name="T35" fmla="*/ 2 h 458"/>
                <a:gd name="T36" fmla="*/ 284 w 940"/>
                <a:gd name="T37" fmla="*/ 8 h 458"/>
                <a:gd name="T38" fmla="*/ 244 w 940"/>
                <a:gd name="T39" fmla="*/ 20 h 458"/>
                <a:gd name="T40" fmla="*/ 206 w 940"/>
                <a:gd name="T41" fmla="*/ 36 h 458"/>
                <a:gd name="T42" fmla="*/ 174 w 940"/>
                <a:gd name="T43" fmla="*/ 58 h 458"/>
                <a:gd name="T44" fmla="*/ 144 w 940"/>
                <a:gd name="T45" fmla="*/ 86 h 458"/>
                <a:gd name="T46" fmla="*/ 104 w 940"/>
                <a:gd name="T47" fmla="*/ 132 h 458"/>
                <a:gd name="T48" fmla="*/ 82 w 940"/>
                <a:gd name="T49" fmla="*/ 166 h 458"/>
                <a:gd name="T50" fmla="*/ 46 w 940"/>
                <a:gd name="T51" fmla="*/ 236 h 458"/>
                <a:gd name="T52" fmla="*/ 22 w 940"/>
                <a:gd name="T53" fmla="*/ 312 h 458"/>
                <a:gd name="T54" fmla="*/ 8 w 940"/>
                <a:gd name="T55" fmla="*/ 386 h 458"/>
                <a:gd name="T56" fmla="*/ 0 w 940"/>
                <a:gd name="T57" fmla="*/ 456 h 458"/>
                <a:gd name="T58" fmla="*/ 36 w 940"/>
                <a:gd name="T59" fmla="*/ 456 h 458"/>
                <a:gd name="T60" fmla="*/ 62 w 940"/>
                <a:gd name="T61" fmla="*/ 458 h 458"/>
                <a:gd name="T62" fmla="*/ 68 w 940"/>
                <a:gd name="T63" fmla="*/ 434 h 458"/>
                <a:gd name="T64" fmla="*/ 90 w 940"/>
                <a:gd name="T65" fmla="*/ 392 h 458"/>
                <a:gd name="T66" fmla="*/ 126 w 940"/>
                <a:gd name="T67" fmla="*/ 360 h 458"/>
                <a:gd name="T68" fmla="*/ 172 w 940"/>
                <a:gd name="T69" fmla="*/ 342 h 458"/>
                <a:gd name="T70" fmla="*/ 198 w 940"/>
                <a:gd name="T71" fmla="*/ 340 h 458"/>
                <a:gd name="T72" fmla="*/ 246 w 940"/>
                <a:gd name="T73" fmla="*/ 350 h 458"/>
                <a:gd name="T74" fmla="*/ 288 w 940"/>
                <a:gd name="T75" fmla="*/ 374 h 458"/>
                <a:gd name="T76" fmla="*/ 318 w 940"/>
                <a:gd name="T77" fmla="*/ 412 h 458"/>
                <a:gd name="T78" fmla="*/ 334 w 940"/>
                <a:gd name="T79" fmla="*/ 458 h 458"/>
                <a:gd name="T80" fmla="*/ 596 w 940"/>
                <a:gd name="T81" fmla="*/ 458 h 458"/>
                <a:gd name="T82" fmla="*/ 612 w 940"/>
                <a:gd name="T83" fmla="*/ 412 h 458"/>
                <a:gd name="T84" fmla="*/ 642 w 940"/>
                <a:gd name="T85" fmla="*/ 374 h 458"/>
                <a:gd name="T86" fmla="*/ 684 w 940"/>
                <a:gd name="T87" fmla="*/ 350 h 458"/>
                <a:gd name="T88" fmla="*/ 732 w 940"/>
                <a:gd name="T89" fmla="*/ 340 h 458"/>
                <a:gd name="T90" fmla="*/ 758 w 940"/>
                <a:gd name="T91" fmla="*/ 342 h 458"/>
                <a:gd name="T92" fmla="*/ 804 w 940"/>
                <a:gd name="T93" fmla="*/ 360 h 458"/>
                <a:gd name="T94" fmla="*/ 840 w 940"/>
                <a:gd name="T95" fmla="*/ 392 h 458"/>
                <a:gd name="T96" fmla="*/ 862 w 940"/>
                <a:gd name="T97" fmla="*/ 434 h 458"/>
                <a:gd name="T98" fmla="*/ 940 w 940"/>
                <a:gd name="T99" fmla="*/ 458 h 458"/>
                <a:gd name="T100" fmla="*/ 936 w 940"/>
                <a:gd name="T101" fmla="*/ 414 h 458"/>
                <a:gd name="T102" fmla="*/ 918 w 940"/>
                <a:gd name="T103" fmla="*/ 342 h 458"/>
                <a:gd name="T104" fmla="*/ 888 w 940"/>
                <a:gd name="T105" fmla="*/ 286 h 458"/>
                <a:gd name="T106" fmla="*/ 852 w 940"/>
                <a:gd name="T107" fmla="*/ 246 h 458"/>
                <a:gd name="T108" fmla="*/ 832 w 940"/>
                <a:gd name="T109" fmla="*/ 23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0" h="458">
                  <a:moveTo>
                    <a:pt x="832" y="230"/>
                  </a:moveTo>
                  <a:lnTo>
                    <a:pt x="832" y="230"/>
                  </a:lnTo>
                  <a:lnTo>
                    <a:pt x="810" y="216"/>
                  </a:lnTo>
                  <a:lnTo>
                    <a:pt x="786" y="204"/>
                  </a:lnTo>
                  <a:lnTo>
                    <a:pt x="762" y="196"/>
                  </a:lnTo>
                  <a:lnTo>
                    <a:pt x="740" y="190"/>
                  </a:lnTo>
                  <a:lnTo>
                    <a:pt x="718" y="186"/>
                  </a:lnTo>
                  <a:lnTo>
                    <a:pt x="696" y="182"/>
                  </a:lnTo>
                  <a:lnTo>
                    <a:pt x="660" y="180"/>
                  </a:lnTo>
                  <a:lnTo>
                    <a:pt x="660" y="180"/>
                  </a:lnTo>
                  <a:lnTo>
                    <a:pt x="634" y="182"/>
                  </a:lnTo>
                  <a:lnTo>
                    <a:pt x="622" y="184"/>
                  </a:lnTo>
                  <a:lnTo>
                    <a:pt x="622" y="184"/>
                  </a:lnTo>
                  <a:lnTo>
                    <a:pt x="616" y="184"/>
                  </a:lnTo>
                  <a:lnTo>
                    <a:pt x="610" y="182"/>
                  </a:lnTo>
                  <a:lnTo>
                    <a:pt x="604" y="178"/>
                  </a:lnTo>
                  <a:lnTo>
                    <a:pt x="602" y="172"/>
                  </a:lnTo>
                  <a:lnTo>
                    <a:pt x="602" y="172"/>
                  </a:lnTo>
                  <a:lnTo>
                    <a:pt x="592" y="154"/>
                  </a:lnTo>
                  <a:lnTo>
                    <a:pt x="584" y="136"/>
                  </a:lnTo>
                  <a:lnTo>
                    <a:pt x="574" y="118"/>
                  </a:lnTo>
                  <a:lnTo>
                    <a:pt x="562" y="102"/>
                  </a:lnTo>
                  <a:lnTo>
                    <a:pt x="550" y="88"/>
                  </a:lnTo>
                  <a:lnTo>
                    <a:pt x="536" y="74"/>
                  </a:lnTo>
                  <a:lnTo>
                    <a:pt x="522" y="60"/>
                  </a:lnTo>
                  <a:lnTo>
                    <a:pt x="506" y="48"/>
                  </a:lnTo>
                  <a:lnTo>
                    <a:pt x="490" y="38"/>
                  </a:lnTo>
                  <a:lnTo>
                    <a:pt x="474" y="28"/>
                  </a:lnTo>
                  <a:lnTo>
                    <a:pt x="456" y="20"/>
                  </a:lnTo>
                  <a:lnTo>
                    <a:pt x="436" y="12"/>
                  </a:lnTo>
                  <a:lnTo>
                    <a:pt x="416" y="8"/>
                  </a:lnTo>
                  <a:lnTo>
                    <a:pt x="396" y="4"/>
                  </a:lnTo>
                  <a:lnTo>
                    <a:pt x="374" y="2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28" y="2"/>
                  </a:lnTo>
                  <a:lnTo>
                    <a:pt x="306" y="4"/>
                  </a:lnTo>
                  <a:lnTo>
                    <a:pt x="284" y="8"/>
                  </a:lnTo>
                  <a:lnTo>
                    <a:pt x="264" y="12"/>
                  </a:lnTo>
                  <a:lnTo>
                    <a:pt x="244" y="20"/>
                  </a:lnTo>
                  <a:lnTo>
                    <a:pt x="224" y="28"/>
                  </a:lnTo>
                  <a:lnTo>
                    <a:pt x="206" y="36"/>
                  </a:lnTo>
                  <a:lnTo>
                    <a:pt x="190" y="48"/>
                  </a:lnTo>
                  <a:lnTo>
                    <a:pt x="174" y="58"/>
                  </a:lnTo>
                  <a:lnTo>
                    <a:pt x="158" y="72"/>
                  </a:lnTo>
                  <a:lnTo>
                    <a:pt x="144" y="86"/>
                  </a:lnTo>
                  <a:lnTo>
                    <a:pt x="130" y="100"/>
                  </a:lnTo>
                  <a:lnTo>
                    <a:pt x="104" y="132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62" y="200"/>
                  </a:lnTo>
                  <a:lnTo>
                    <a:pt x="46" y="236"/>
                  </a:lnTo>
                  <a:lnTo>
                    <a:pt x="34" y="274"/>
                  </a:lnTo>
                  <a:lnTo>
                    <a:pt x="22" y="312"/>
                  </a:lnTo>
                  <a:lnTo>
                    <a:pt x="14" y="350"/>
                  </a:lnTo>
                  <a:lnTo>
                    <a:pt x="8" y="386"/>
                  </a:lnTo>
                  <a:lnTo>
                    <a:pt x="2" y="422"/>
                  </a:lnTo>
                  <a:lnTo>
                    <a:pt x="0" y="456"/>
                  </a:lnTo>
                  <a:lnTo>
                    <a:pt x="36" y="456"/>
                  </a:lnTo>
                  <a:lnTo>
                    <a:pt x="36" y="456"/>
                  </a:lnTo>
                  <a:lnTo>
                    <a:pt x="42" y="458"/>
                  </a:lnTo>
                  <a:lnTo>
                    <a:pt x="62" y="458"/>
                  </a:lnTo>
                  <a:lnTo>
                    <a:pt x="62" y="458"/>
                  </a:lnTo>
                  <a:lnTo>
                    <a:pt x="68" y="434"/>
                  </a:lnTo>
                  <a:lnTo>
                    <a:pt x="76" y="412"/>
                  </a:lnTo>
                  <a:lnTo>
                    <a:pt x="90" y="392"/>
                  </a:lnTo>
                  <a:lnTo>
                    <a:pt x="108" y="374"/>
                  </a:lnTo>
                  <a:lnTo>
                    <a:pt x="126" y="360"/>
                  </a:lnTo>
                  <a:lnTo>
                    <a:pt x="148" y="350"/>
                  </a:lnTo>
                  <a:lnTo>
                    <a:pt x="172" y="342"/>
                  </a:lnTo>
                  <a:lnTo>
                    <a:pt x="198" y="340"/>
                  </a:lnTo>
                  <a:lnTo>
                    <a:pt x="198" y="340"/>
                  </a:lnTo>
                  <a:lnTo>
                    <a:pt x="222" y="342"/>
                  </a:lnTo>
                  <a:lnTo>
                    <a:pt x="246" y="350"/>
                  </a:lnTo>
                  <a:lnTo>
                    <a:pt x="268" y="360"/>
                  </a:lnTo>
                  <a:lnTo>
                    <a:pt x="288" y="374"/>
                  </a:lnTo>
                  <a:lnTo>
                    <a:pt x="304" y="392"/>
                  </a:lnTo>
                  <a:lnTo>
                    <a:pt x="318" y="412"/>
                  </a:lnTo>
                  <a:lnTo>
                    <a:pt x="328" y="434"/>
                  </a:lnTo>
                  <a:lnTo>
                    <a:pt x="334" y="458"/>
                  </a:lnTo>
                  <a:lnTo>
                    <a:pt x="596" y="458"/>
                  </a:lnTo>
                  <a:lnTo>
                    <a:pt x="596" y="458"/>
                  </a:lnTo>
                  <a:lnTo>
                    <a:pt x="602" y="434"/>
                  </a:lnTo>
                  <a:lnTo>
                    <a:pt x="612" y="412"/>
                  </a:lnTo>
                  <a:lnTo>
                    <a:pt x="626" y="392"/>
                  </a:lnTo>
                  <a:lnTo>
                    <a:pt x="642" y="374"/>
                  </a:lnTo>
                  <a:lnTo>
                    <a:pt x="662" y="360"/>
                  </a:lnTo>
                  <a:lnTo>
                    <a:pt x="684" y="350"/>
                  </a:lnTo>
                  <a:lnTo>
                    <a:pt x="708" y="342"/>
                  </a:lnTo>
                  <a:lnTo>
                    <a:pt x="732" y="340"/>
                  </a:lnTo>
                  <a:lnTo>
                    <a:pt x="732" y="340"/>
                  </a:lnTo>
                  <a:lnTo>
                    <a:pt x="758" y="342"/>
                  </a:lnTo>
                  <a:lnTo>
                    <a:pt x="782" y="350"/>
                  </a:lnTo>
                  <a:lnTo>
                    <a:pt x="804" y="360"/>
                  </a:lnTo>
                  <a:lnTo>
                    <a:pt x="822" y="374"/>
                  </a:lnTo>
                  <a:lnTo>
                    <a:pt x="840" y="392"/>
                  </a:lnTo>
                  <a:lnTo>
                    <a:pt x="854" y="412"/>
                  </a:lnTo>
                  <a:lnTo>
                    <a:pt x="862" y="434"/>
                  </a:lnTo>
                  <a:lnTo>
                    <a:pt x="868" y="458"/>
                  </a:lnTo>
                  <a:lnTo>
                    <a:pt x="940" y="458"/>
                  </a:lnTo>
                  <a:lnTo>
                    <a:pt x="940" y="458"/>
                  </a:lnTo>
                  <a:lnTo>
                    <a:pt x="936" y="414"/>
                  </a:lnTo>
                  <a:lnTo>
                    <a:pt x="928" y="376"/>
                  </a:lnTo>
                  <a:lnTo>
                    <a:pt x="918" y="342"/>
                  </a:lnTo>
                  <a:lnTo>
                    <a:pt x="904" y="312"/>
                  </a:lnTo>
                  <a:lnTo>
                    <a:pt x="888" y="286"/>
                  </a:lnTo>
                  <a:lnTo>
                    <a:pt x="870" y="264"/>
                  </a:lnTo>
                  <a:lnTo>
                    <a:pt x="852" y="246"/>
                  </a:lnTo>
                  <a:lnTo>
                    <a:pt x="832" y="230"/>
                  </a:lnTo>
                  <a:lnTo>
                    <a:pt x="832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"/>
            <p:cNvSpPr>
              <a:spLocks/>
            </p:cNvSpPr>
            <p:nvPr/>
          </p:nvSpPr>
          <p:spPr bwMode="auto">
            <a:xfrm>
              <a:off x="3860800" y="6159500"/>
              <a:ext cx="320675" cy="320675"/>
            </a:xfrm>
            <a:custGeom>
              <a:avLst/>
              <a:gdLst>
                <a:gd name="T0" fmla="*/ 102 w 202"/>
                <a:gd name="T1" fmla="*/ 0 h 202"/>
                <a:gd name="T2" fmla="*/ 102 w 202"/>
                <a:gd name="T3" fmla="*/ 0 h 202"/>
                <a:gd name="T4" fmla="*/ 80 w 202"/>
                <a:gd name="T5" fmla="*/ 2 h 202"/>
                <a:gd name="T6" fmla="*/ 62 w 202"/>
                <a:gd name="T7" fmla="*/ 8 h 202"/>
                <a:gd name="T8" fmla="*/ 44 w 202"/>
                <a:gd name="T9" fmla="*/ 16 h 202"/>
                <a:gd name="T10" fmla="*/ 30 w 202"/>
                <a:gd name="T11" fmla="*/ 30 h 202"/>
                <a:gd name="T12" fmla="*/ 18 w 202"/>
                <a:gd name="T13" fmla="*/ 44 h 202"/>
                <a:gd name="T14" fmla="*/ 8 w 202"/>
                <a:gd name="T15" fmla="*/ 62 h 202"/>
                <a:gd name="T16" fmla="*/ 2 w 202"/>
                <a:gd name="T17" fmla="*/ 80 h 202"/>
                <a:gd name="T18" fmla="*/ 0 w 202"/>
                <a:gd name="T19" fmla="*/ 100 h 202"/>
                <a:gd name="T20" fmla="*/ 0 w 202"/>
                <a:gd name="T21" fmla="*/ 100 h 202"/>
                <a:gd name="T22" fmla="*/ 2 w 202"/>
                <a:gd name="T23" fmla="*/ 120 h 202"/>
                <a:gd name="T24" fmla="*/ 8 w 202"/>
                <a:gd name="T25" fmla="*/ 140 h 202"/>
                <a:gd name="T26" fmla="*/ 18 w 202"/>
                <a:gd name="T27" fmla="*/ 158 h 202"/>
                <a:gd name="T28" fmla="*/ 30 w 202"/>
                <a:gd name="T29" fmla="*/ 172 h 202"/>
                <a:gd name="T30" fmla="*/ 44 w 202"/>
                <a:gd name="T31" fmla="*/ 184 h 202"/>
                <a:gd name="T32" fmla="*/ 62 w 202"/>
                <a:gd name="T33" fmla="*/ 194 h 202"/>
                <a:gd name="T34" fmla="*/ 80 w 202"/>
                <a:gd name="T35" fmla="*/ 200 h 202"/>
                <a:gd name="T36" fmla="*/ 102 w 202"/>
                <a:gd name="T37" fmla="*/ 202 h 202"/>
                <a:gd name="T38" fmla="*/ 102 w 202"/>
                <a:gd name="T39" fmla="*/ 202 h 202"/>
                <a:gd name="T40" fmla="*/ 122 w 202"/>
                <a:gd name="T41" fmla="*/ 200 h 202"/>
                <a:gd name="T42" fmla="*/ 140 w 202"/>
                <a:gd name="T43" fmla="*/ 194 h 202"/>
                <a:gd name="T44" fmla="*/ 158 w 202"/>
                <a:gd name="T45" fmla="*/ 184 h 202"/>
                <a:gd name="T46" fmla="*/ 172 w 202"/>
                <a:gd name="T47" fmla="*/ 172 h 202"/>
                <a:gd name="T48" fmla="*/ 186 w 202"/>
                <a:gd name="T49" fmla="*/ 158 h 202"/>
                <a:gd name="T50" fmla="*/ 194 w 202"/>
                <a:gd name="T51" fmla="*/ 140 h 202"/>
                <a:gd name="T52" fmla="*/ 200 w 202"/>
                <a:gd name="T53" fmla="*/ 120 h 202"/>
                <a:gd name="T54" fmla="*/ 202 w 202"/>
                <a:gd name="T55" fmla="*/ 100 h 202"/>
                <a:gd name="T56" fmla="*/ 202 w 202"/>
                <a:gd name="T57" fmla="*/ 100 h 202"/>
                <a:gd name="T58" fmla="*/ 200 w 202"/>
                <a:gd name="T59" fmla="*/ 80 h 202"/>
                <a:gd name="T60" fmla="*/ 194 w 202"/>
                <a:gd name="T61" fmla="*/ 62 h 202"/>
                <a:gd name="T62" fmla="*/ 186 w 202"/>
                <a:gd name="T63" fmla="*/ 44 h 202"/>
                <a:gd name="T64" fmla="*/ 172 w 202"/>
                <a:gd name="T65" fmla="*/ 30 h 202"/>
                <a:gd name="T66" fmla="*/ 158 w 202"/>
                <a:gd name="T67" fmla="*/ 16 h 202"/>
                <a:gd name="T68" fmla="*/ 140 w 202"/>
                <a:gd name="T69" fmla="*/ 8 h 202"/>
                <a:gd name="T70" fmla="*/ 122 w 202"/>
                <a:gd name="T71" fmla="*/ 2 h 202"/>
                <a:gd name="T72" fmla="*/ 102 w 202"/>
                <a:gd name="T73" fmla="*/ 0 h 202"/>
                <a:gd name="T74" fmla="*/ 102 w 202"/>
                <a:gd name="T7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2" h="202">
                  <a:moveTo>
                    <a:pt x="102" y="0"/>
                  </a:moveTo>
                  <a:lnTo>
                    <a:pt x="102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40"/>
                  </a:lnTo>
                  <a:lnTo>
                    <a:pt x="18" y="158"/>
                  </a:lnTo>
                  <a:lnTo>
                    <a:pt x="30" y="172"/>
                  </a:lnTo>
                  <a:lnTo>
                    <a:pt x="44" y="184"/>
                  </a:lnTo>
                  <a:lnTo>
                    <a:pt x="62" y="194"/>
                  </a:lnTo>
                  <a:lnTo>
                    <a:pt x="80" y="200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22" y="200"/>
                  </a:lnTo>
                  <a:lnTo>
                    <a:pt x="140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6" y="158"/>
                  </a:lnTo>
                  <a:lnTo>
                    <a:pt x="194" y="140"/>
                  </a:lnTo>
                  <a:lnTo>
                    <a:pt x="200" y="120"/>
                  </a:lnTo>
                  <a:lnTo>
                    <a:pt x="202" y="100"/>
                  </a:lnTo>
                  <a:lnTo>
                    <a:pt x="202" y="100"/>
                  </a:lnTo>
                  <a:lnTo>
                    <a:pt x="200" y="80"/>
                  </a:lnTo>
                  <a:lnTo>
                    <a:pt x="194" y="62"/>
                  </a:lnTo>
                  <a:lnTo>
                    <a:pt x="186" y="44"/>
                  </a:lnTo>
                  <a:lnTo>
                    <a:pt x="172" y="30"/>
                  </a:lnTo>
                  <a:lnTo>
                    <a:pt x="158" y="16"/>
                  </a:lnTo>
                  <a:lnTo>
                    <a:pt x="140" y="8"/>
                  </a:lnTo>
                  <a:lnTo>
                    <a:pt x="122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"/>
            <p:cNvSpPr>
              <a:spLocks/>
            </p:cNvSpPr>
            <p:nvPr/>
          </p:nvSpPr>
          <p:spPr bwMode="auto">
            <a:xfrm>
              <a:off x="4711700" y="6159500"/>
              <a:ext cx="320675" cy="320675"/>
            </a:xfrm>
            <a:custGeom>
              <a:avLst/>
              <a:gdLst>
                <a:gd name="T0" fmla="*/ 100 w 202"/>
                <a:gd name="T1" fmla="*/ 0 h 202"/>
                <a:gd name="T2" fmla="*/ 100 w 202"/>
                <a:gd name="T3" fmla="*/ 0 h 202"/>
                <a:gd name="T4" fmla="*/ 80 w 202"/>
                <a:gd name="T5" fmla="*/ 2 h 202"/>
                <a:gd name="T6" fmla="*/ 62 w 202"/>
                <a:gd name="T7" fmla="*/ 8 h 202"/>
                <a:gd name="T8" fmla="*/ 44 w 202"/>
                <a:gd name="T9" fmla="*/ 16 h 202"/>
                <a:gd name="T10" fmla="*/ 30 w 202"/>
                <a:gd name="T11" fmla="*/ 30 h 202"/>
                <a:gd name="T12" fmla="*/ 16 w 202"/>
                <a:gd name="T13" fmla="*/ 44 h 202"/>
                <a:gd name="T14" fmla="*/ 8 w 202"/>
                <a:gd name="T15" fmla="*/ 62 h 202"/>
                <a:gd name="T16" fmla="*/ 2 w 202"/>
                <a:gd name="T17" fmla="*/ 80 h 202"/>
                <a:gd name="T18" fmla="*/ 0 w 202"/>
                <a:gd name="T19" fmla="*/ 100 h 202"/>
                <a:gd name="T20" fmla="*/ 0 w 202"/>
                <a:gd name="T21" fmla="*/ 100 h 202"/>
                <a:gd name="T22" fmla="*/ 2 w 202"/>
                <a:gd name="T23" fmla="*/ 120 h 202"/>
                <a:gd name="T24" fmla="*/ 8 w 202"/>
                <a:gd name="T25" fmla="*/ 140 h 202"/>
                <a:gd name="T26" fmla="*/ 16 w 202"/>
                <a:gd name="T27" fmla="*/ 158 h 202"/>
                <a:gd name="T28" fmla="*/ 30 w 202"/>
                <a:gd name="T29" fmla="*/ 172 h 202"/>
                <a:gd name="T30" fmla="*/ 44 w 202"/>
                <a:gd name="T31" fmla="*/ 184 h 202"/>
                <a:gd name="T32" fmla="*/ 62 w 202"/>
                <a:gd name="T33" fmla="*/ 194 h 202"/>
                <a:gd name="T34" fmla="*/ 80 w 202"/>
                <a:gd name="T35" fmla="*/ 200 h 202"/>
                <a:gd name="T36" fmla="*/ 100 w 202"/>
                <a:gd name="T37" fmla="*/ 202 h 202"/>
                <a:gd name="T38" fmla="*/ 100 w 202"/>
                <a:gd name="T39" fmla="*/ 202 h 202"/>
                <a:gd name="T40" fmla="*/ 122 w 202"/>
                <a:gd name="T41" fmla="*/ 200 h 202"/>
                <a:gd name="T42" fmla="*/ 140 w 202"/>
                <a:gd name="T43" fmla="*/ 194 h 202"/>
                <a:gd name="T44" fmla="*/ 158 w 202"/>
                <a:gd name="T45" fmla="*/ 184 h 202"/>
                <a:gd name="T46" fmla="*/ 172 w 202"/>
                <a:gd name="T47" fmla="*/ 172 h 202"/>
                <a:gd name="T48" fmla="*/ 184 w 202"/>
                <a:gd name="T49" fmla="*/ 158 h 202"/>
                <a:gd name="T50" fmla="*/ 194 w 202"/>
                <a:gd name="T51" fmla="*/ 140 h 202"/>
                <a:gd name="T52" fmla="*/ 200 w 202"/>
                <a:gd name="T53" fmla="*/ 120 h 202"/>
                <a:gd name="T54" fmla="*/ 202 w 202"/>
                <a:gd name="T55" fmla="*/ 100 h 202"/>
                <a:gd name="T56" fmla="*/ 202 w 202"/>
                <a:gd name="T57" fmla="*/ 100 h 202"/>
                <a:gd name="T58" fmla="*/ 200 w 202"/>
                <a:gd name="T59" fmla="*/ 80 h 202"/>
                <a:gd name="T60" fmla="*/ 194 w 202"/>
                <a:gd name="T61" fmla="*/ 62 h 202"/>
                <a:gd name="T62" fmla="*/ 184 w 202"/>
                <a:gd name="T63" fmla="*/ 44 h 202"/>
                <a:gd name="T64" fmla="*/ 172 w 202"/>
                <a:gd name="T65" fmla="*/ 30 h 202"/>
                <a:gd name="T66" fmla="*/ 158 w 202"/>
                <a:gd name="T67" fmla="*/ 16 h 202"/>
                <a:gd name="T68" fmla="*/ 140 w 202"/>
                <a:gd name="T69" fmla="*/ 8 h 202"/>
                <a:gd name="T70" fmla="*/ 122 w 202"/>
                <a:gd name="T71" fmla="*/ 2 h 202"/>
                <a:gd name="T72" fmla="*/ 100 w 202"/>
                <a:gd name="T73" fmla="*/ 0 h 202"/>
                <a:gd name="T74" fmla="*/ 100 w 202"/>
                <a:gd name="T7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2" h="202">
                  <a:moveTo>
                    <a:pt x="100" y="0"/>
                  </a:move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6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40"/>
                  </a:lnTo>
                  <a:lnTo>
                    <a:pt x="16" y="158"/>
                  </a:lnTo>
                  <a:lnTo>
                    <a:pt x="30" y="172"/>
                  </a:lnTo>
                  <a:lnTo>
                    <a:pt x="44" y="184"/>
                  </a:lnTo>
                  <a:lnTo>
                    <a:pt x="62" y="194"/>
                  </a:lnTo>
                  <a:lnTo>
                    <a:pt x="80" y="200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22" y="200"/>
                  </a:lnTo>
                  <a:lnTo>
                    <a:pt x="140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4" y="140"/>
                  </a:lnTo>
                  <a:lnTo>
                    <a:pt x="200" y="120"/>
                  </a:lnTo>
                  <a:lnTo>
                    <a:pt x="202" y="100"/>
                  </a:lnTo>
                  <a:lnTo>
                    <a:pt x="202" y="100"/>
                  </a:lnTo>
                  <a:lnTo>
                    <a:pt x="200" y="80"/>
                  </a:lnTo>
                  <a:lnTo>
                    <a:pt x="194" y="62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6"/>
                  </a:lnTo>
                  <a:lnTo>
                    <a:pt x="140" y="8"/>
                  </a:lnTo>
                  <a:lnTo>
                    <a:pt x="122" y="2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435951" y="4605128"/>
            <a:ext cx="1350781" cy="696129"/>
            <a:chOff x="1328718" y="4262596"/>
            <a:chExt cx="1414482" cy="728957"/>
          </a:xfrm>
        </p:grpSpPr>
        <p:grpSp>
          <p:nvGrpSpPr>
            <p:cNvPr id="141" name="Group 140"/>
            <p:cNvGrpSpPr/>
            <p:nvPr/>
          </p:nvGrpSpPr>
          <p:grpSpPr>
            <a:xfrm flipH="1">
              <a:off x="1712911" y="4262596"/>
              <a:ext cx="1030289" cy="592541"/>
              <a:chOff x="6865938" y="2111046"/>
              <a:chExt cx="1244600" cy="782637"/>
            </a:xfrm>
          </p:grpSpPr>
          <p:sp>
            <p:nvSpPr>
              <p:cNvPr id="146" name="Freeform 135"/>
              <p:cNvSpPr>
                <a:spLocks/>
              </p:cNvSpPr>
              <p:nvPr/>
            </p:nvSpPr>
            <p:spPr bwMode="auto">
              <a:xfrm>
                <a:off x="6867525" y="2217408"/>
                <a:ext cx="1243013" cy="676275"/>
              </a:xfrm>
              <a:custGeom>
                <a:avLst/>
                <a:gdLst>
                  <a:gd name="T0" fmla="*/ 1512 w 1567"/>
                  <a:gd name="T1" fmla="*/ 69 h 851"/>
                  <a:gd name="T2" fmla="*/ 1496 w 1567"/>
                  <a:gd name="T3" fmla="*/ 157 h 851"/>
                  <a:gd name="T4" fmla="*/ 1461 w 1567"/>
                  <a:gd name="T5" fmla="*/ 230 h 851"/>
                  <a:gd name="T6" fmla="*/ 1422 w 1567"/>
                  <a:gd name="T7" fmla="*/ 274 h 851"/>
                  <a:gd name="T8" fmla="*/ 1374 w 1567"/>
                  <a:gd name="T9" fmla="*/ 313 h 851"/>
                  <a:gd name="T10" fmla="*/ 1333 w 1567"/>
                  <a:gd name="T11" fmla="*/ 341 h 851"/>
                  <a:gd name="T12" fmla="*/ 1311 w 1567"/>
                  <a:gd name="T13" fmla="*/ 352 h 851"/>
                  <a:gd name="T14" fmla="*/ 1252 w 1567"/>
                  <a:gd name="T15" fmla="*/ 378 h 851"/>
                  <a:gd name="T16" fmla="*/ 1185 w 1567"/>
                  <a:gd name="T17" fmla="*/ 395 h 851"/>
                  <a:gd name="T18" fmla="*/ 1120 w 1567"/>
                  <a:gd name="T19" fmla="*/ 402 h 851"/>
                  <a:gd name="T20" fmla="*/ 1058 w 1567"/>
                  <a:gd name="T21" fmla="*/ 409 h 851"/>
                  <a:gd name="T22" fmla="*/ 995 w 1567"/>
                  <a:gd name="T23" fmla="*/ 417 h 851"/>
                  <a:gd name="T24" fmla="*/ 948 w 1567"/>
                  <a:gd name="T25" fmla="*/ 424 h 851"/>
                  <a:gd name="T26" fmla="*/ 896 w 1567"/>
                  <a:gd name="T27" fmla="*/ 440 h 851"/>
                  <a:gd name="T28" fmla="*/ 840 w 1567"/>
                  <a:gd name="T29" fmla="*/ 464 h 851"/>
                  <a:gd name="T30" fmla="*/ 781 w 1567"/>
                  <a:gd name="T31" fmla="*/ 494 h 851"/>
                  <a:gd name="T32" fmla="*/ 719 w 1567"/>
                  <a:gd name="T33" fmla="*/ 529 h 851"/>
                  <a:gd name="T34" fmla="*/ 653 w 1567"/>
                  <a:gd name="T35" fmla="*/ 567 h 851"/>
                  <a:gd name="T36" fmla="*/ 580 w 1567"/>
                  <a:gd name="T37" fmla="*/ 611 h 851"/>
                  <a:gd name="T38" fmla="*/ 507 w 1567"/>
                  <a:gd name="T39" fmla="*/ 654 h 851"/>
                  <a:gd name="T40" fmla="*/ 437 w 1567"/>
                  <a:gd name="T41" fmla="*/ 692 h 851"/>
                  <a:gd name="T42" fmla="*/ 370 w 1567"/>
                  <a:gd name="T43" fmla="*/ 726 h 851"/>
                  <a:gd name="T44" fmla="*/ 309 w 1567"/>
                  <a:gd name="T45" fmla="*/ 749 h 851"/>
                  <a:gd name="T46" fmla="*/ 230 w 1567"/>
                  <a:gd name="T47" fmla="*/ 762 h 851"/>
                  <a:gd name="T48" fmla="*/ 157 w 1567"/>
                  <a:gd name="T49" fmla="*/ 749 h 851"/>
                  <a:gd name="T50" fmla="*/ 95 w 1567"/>
                  <a:gd name="T51" fmla="*/ 712 h 851"/>
                  <a:gd name="T52" fmla="*/ 44 w 1567"/>
                  <a:gd name="T53" fmla="*/ 653 h 851"/>
                  <a:gd name="T54" fmla="*/ 9 w 1567"/>
                  <a:gd name="T55" fmla="*/ 573 h 851"/>
                  <a:gd name="T56" fmla="*/ 6 w 1567"/>
                  <a:gd name="T57" fmla="*/ 628 h 851"/>
                  <a:gd name="T58" fmla="*/ 14 w 1567"/>
                  <a:gd name="T59" fmla="*/ 704 h 851"/>
                  <a:gd name="T60" fmla="*/ 49 w 1567"/>
                  <a:gd name="T61" fmla="*/ 759 h 851"/>
                  <a:gd name="T62" fmla="*/ 97 w 1567"/>
                  <a:gd name="T63" fmla="*/ 800 h 851"/>
                  <a:gd name="T64" fmla="*/ 158 w 1567"/>
                  <a:gd name="T65" fmla="*/ 827 h 851"/>
                  <a:gd name="T66" fmla="*/ 225 w 1567"/>
                  <a:gd name="T67" fmla="*/ 845 h 851"/>
                  <a:gd name="T68" fmla="*/ 294 w 1567"/>
                  <a:gd name="T69" fmla="*/ 851 h 851"/>
                  <a:gd name="T70" fmla="*/ 378 w 1567"/>
                  <a:gd name="T71" fmla="*/ 831 h 851"/>
                  <a:gd name="T72" fmla="*/ 473 w 1567"/>
                  <a:gd name="T73" fmla="*/ 787 h 851"/>
                  <a:gd name="T74" fmla="*/ 575 w 1567"/>
                  <a:gd name="T75" fmla="*/ 729 h 851"/>
                  <a:gd name="T76" fmla="*/ 679 w 1567"/>
                  <a:gd name="T77" fmla="*/ 665 h 851"/>
                  <a:gd name="T78" fmla="*/ 781 w 1567"/>
                  <a:gd name="T79" fmla="*/ 604 h 851"/>
                  <a:gd name="T80" fmla="*/ 840 w 1567"/>
                  <a:gd name="T81" fmla="*/ 571 h 851"/>
                  <a:gd name="T82" fmla="*/ 877 w 1567"/>
                  <a:gd name="T83" fmla="*/ 552 h 851"/>
                  <a:gd name="T84" fmla="*/ 913 w 1567"/>
                  <a:gd name="T85" fmla="*/ 537 h 851"/>
                  <a:gd name="T86" fmla="*/ 947 w 1567"/>
                  <a:gd name="T87" fmla="*/ 525 h 851"/>
                  <a:gd name="T88" fmla="*/ 978 w 1567"/>
                  <a:gd name="T89" fmla="*/ 518 h 851"/>
                  <a:gd name="T90" fmla="*/ 1025 w 1567"/>
                  <a:gd name="T91" fmla="*/ 515 h 851"/>
                  <a:gd name="T92" fmla="*/ 1105 w 1567"/>
                  <a:gd name="T93" fmla="*/ 507 h 851"/>
                  <a:gd name="T94" fmla="*/ 1177 w 1567"/>
                  <a:gd name="T95" fmla="*/ 496 h 851"/>
                  <a:gd name="T96" fmla="*/ 1242 w 1567"/>
                  <a:gd name="T97" fmla="*/ 483 h 851"/>
                  <a:gd name="T98" fmla="*/ 1301 w 1567"/>
                  <a:gd name="T99" fmla="*/ 465 h 851"/>
                  <a:gd name="T100" fmla="*/ 1354 w 1567"/>
                  <a:gd name="T101" fmla="*/ 443 h 851"/>
                  <a:gd name="T102" fmla="*/ 1397 w 1567"/>
                  <a:gd name="T103" fmla="*/ 418 h 851"/>
                  <a:gd name="T104" fmla="*/ 1438 w 1567"/>
                  <a:gd name="T105" fmla="*/ 388 h 851"/>
                  <a:gd name="T106" fmla="*/ 1473 w 1567"/>
                  <a:gd name="T107" fmla="*/ 355 h 851"/>
                  <a:gd name="T108" fmla="*/ 1506 w 1567"/>
                  <a:gd name="T109" fmla="*/ 316 h 851"/>
                  <a:gd name="T110" fmla="*/ 1534 w 1567"/>
                  <a:gd name="T111" fmla="*/ 272 h 851"/>
                  <a:gd name="T112" fmla="*/ 1563 w 1567"/>
                  <a:gd name="T113" fmla="*/ 198 h 851"/>
                  <a:gd name="T114" fmla="*/ 1559 w 1567"/>
                  <a:gd name="T115" fmla="*/ 107 h 851"/>
                  <a:gd name="T116" fmla="*/ 1517 w 1567"/>
                  <a:gd name="T117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7" h="851">
                    <a:moveTo>
                      <a:pt x="1517" y="0"/>
                    </a:moveTo>
                    <a:lnTo>
                      <a:pt x="1515" y="36"/>
                    </a:lnTo>
                    <a:lnTo>
                      <a:pt x="1512" y="69"/>
                    </a:lnTo>
                    <a:lnTo>
                      <a:pt x="1509" y="100"/>
                    </a:lnTo>
                    <a:lnTo>
                      <a:pt x="1503" y="129"/>
                    </a:lnTo>
                    <a:lnTo>
                      <a:pt x="1496" y="157"/>
                    </a:lnTo>
                    <a:lnTo>
                      <a:pt x="1487" y="182"/>
                    </a:lnTo>
                    <a:lnTo>
                      <a:pt x="1476" y="206"/>
                    </a:lnTo>
                    <a:lnTo>
                      <a:pt x="1461" y="230"/>
                    </a:lnTo>
                    <a:lnTo>
                      <a:pt x="1449" y="245"/>
                    </a:lnTo>
                    <a:lnTo>
                      <a:pt x="1436" y="260"/>
                    </a:lnTo>
                    <a:lnTo>
                      <a:pt x="1422" y="274"/>
                    </a:lnTo>
                    <a:lnTo>
                      <a:pt x="1408" y="288"/>
                    </a:lnTo>
                    <a:lnTo>
                      <a:pt x="1392" y="301"/>
                    </a:lnTo>
                    <a:lnTo>
                      <a:pt x="1374" y="313"/>
                    </a:lnTo>
                    <a:lnTo>
                      <a:pt x="1358" y="325"/>
                    </a:lnTo>
                    <a:lnTo>
                      <a:pt x="1340" y="336"/>
                    </a:lnTo>
                    <a:lnTo>
                      <a:pt x="1333" y="341"/>
                    </a:lnTo>
                    <a:lnTo>
                      <a:pt x="1326" y="344"/>
                    </a:lnTo>
                    <a:lnTo>
                      <a:pt x="1318" y="348"/>
                    </a:lnTo>
                    <a:lnTo>
                      <a:pt x="1311" y="352"/>
                    </a:lnTo>
                    <a:lnTo>
                      <a:pt x="1293" y="362"/>
                    </a:lnTo>
                    <a:lnTo>
                      <a:pt x="1273" y="371"/>
                    </a:lnTo>
                    <a:lnTo>
                      <a:pt x="1252" y="378"/>
                    </a:lnTo>
                    <a:lnTo>
                      <a:pt x="1232" y="385"/>
                    </a:lnTo>
                    <a:lnTo>
                      <a:pt x="1208" y="390"/>
                    </a:lnTo>
                    <a:lnTo>
                      <a:pt x="1185" y="395"/>
                    </a:lnTo>
                    <a:lnTo>
                      <a:pt x="1161" y="399"/>
                    </a:lnTo>
                    <a:lnTo>
                      <a:pt x="1136" y="401"/>
                    </a:lnTo>
                    <a:lnTo>
                      <a:pt x="1120" y="402"/>
                    </a:lnTo>
                    <a:lnTo>
                      <a:pt x="1100" y="403"/>
                    </a:lnTo>
                    <a:lnTo>
                      <a:pt x="1080" y="405"/>
                    </a:lnTo>
                    <a:lnTo>
                      <a:pt x="1058" y="409"/>
                    </a:lnTo>
                    <a:lnTo>
                      <a:pt x="1036" y="412"/>
                    </a:lnTo>
                    <a:lnTo>
                      <a:pt x="1015" y="415"/>
                    </a:lnTo>
                    <a:lnTo>
                      <a:pt x="995" y="417"/>
                    </a:lnTo>
                    <a:lnTo>
                      <a:pt x="979" y="418"/>
                    </a:lnTo>
                    <a:lnTo>
                      <a:pt x="964" y="420"/>
                    </a:lnTo>
                    <a:lnTo>
                      <a:pt x="948" y="424"/>
                    </a:lnTo>
                    <a:lnTo>
                      <a:pt x="931" y="428"/>
                    </a:lnTo>
                    <a:lnTo>
                      <a:pt x="914" y="433"/>
                    </a:lnTo>
                    <a:lnTo>
                      <a:pt x="896" y="440"/>
                    </a:lnTo>
                    <a:lnTo>
                      <a:pt x="878" y="447"/>
                    </a:lnTo>
                    <a:lnTo>
                      <a:pt x="860" y="455"/>
                    </a:lnTo>
                    <a:lnTo>
                      <a:pt x="840" y="464"/>
                    </a:lnTo>
                    <a:lnTo>
                      <a:pt x="820" y="473"/>
                    </a:lnTo>
                    <a:lnTo>
                      <a:pt x="801" y="484"/>
                    </a:lnTo>
                    <a:lnTo>
                      <a:pt x="781" y="494"/>
                    </a:lnTo>
                    <a:lnTo>
                      <a:pt x="761" y="505"/>
                    </a:lnTo>
                    <a:lnTo>
                      <a:pt x="740" y="516"/>
                    </a:lnTo>
                    <a:lnTo>
                      <a:pt x="719" y="529"/>
                    </a:lnTo>
                    <a:lnTo>
                      <a:pt x="698" y="540"/>
                    </a:lnTo>
                    <a:lnTo>
                      <a:pt x="678" y="553"/>
                    </a:lnTo>
                    <a:lnTo>
                      <a:pt x="653" y="567"/>
                    </a:lnTo>
                    <a:lnTo>
                      <a:pt x="628" y="582"/>
                    </a:lnTo>
                    <a:lnTo>
                      <a:pt x="604" y="597"/>
                    </a:lnTo>
                    <a:lnTo>
                      <a:pt x="580" y="611"/>
                    </a:lnTo>
                    <a:lnTo>
                      <a:pt x="556" y="626"/>
                    </a:lnTo>
                    <a:lnTo>
                      <a:pt x="531" y="639"/>
                    </a:lnTo>
                    <a:lnTo>
                      <a:pt x="507" y="654"/>
                    </a:lnTo>
                    <a:lnTo>
                      <a:pt x="483" y="667"/>
                    </a:lnTo>
                    <a:lnTo>
                      <a:pt x="460" y="681"/>
                    </a:lnTo>
                    <a:lnTo>
                      <a:pt x="437" y="692"/>
                    </a:lnTo>
                    <a:lnTo>
                      <a:pt x="414" y="704"/>
                    </a:lnTo>
                    <a:lnTo>
                      <a:pt x="392" y="715"/>
                    </a:lnTo>
                    <a:lnTo>
                      <a:pt x="370" y="726"/>
                    </a:lnTo>
                    <a:lnTo>
                      <a:pt x="349" y="734"/>
                    </a:lnTo>
                    <a:lnTo>
                      <a:pt x="329" y="742"/>
                    </a:lnTo>
                    <a:lnTo>
                      <a:pt x="309" y="749"/>
                    </a:lnTo>
                    <a:lnTo>
                      <a:pt x="281" y="756"/>
                    </a:lnTo>
                    <a:lnTo>
                      <a:pt x="255" y="760"/>
                    </a:lnTo>
                    <a:lnTo>
                      <a:pt x="230" y="762"/>
                    </a:lnTo>
                    <a:lnTo>
                      <a:pt x="204" y="759"/>
                    </a:lnTo>
                    <a:lnTo>
                      <a:pt x="180" y="756"/>
                    </a:lnTo>
                    <a:lnTo>
                      <a:pt x="157" y="749"/>
                    </a:lnTo>
                    <a:lnTo>
                      <a:pt x="135" y="738"/>
                    </a:lnTo>
                    <a:lnTo>
                      <a:pt x="114" y="727"/>
                    </a:lnTo>
                    <a:lnTo>
                      <a:pt x="95" y="712"/>
                    </a:lnTo>
                    <a:lnTo>
                      <a:pt x="76" y="695"/>
                    </a:lnTo>
                    <a:lnTo>
                      <a:pt x="60" y="675"/>
                    </a:lnTo>
                    <a:lnTo>
                      <a:pt x="44" y="653"/>
                    </a:lnTo>
                    <a:lnTo>
                      <a:pt x="30" y="629"/>
                    </a:lnTo>
                    <a:lnTo>
                      <a:pt x="19" y="601"/>
                    </a:lnTo>
                    <a:lnTo>
                      <a:pt x="9" y="573"/>
                    </a:lnTo>
                    <a:lnTo>
                      <a:pt x="0" y="541"/>
                    </a:lnTo>
                    <a:lnTo>
                      <a:pt x="3" y="585"/>
                    </a:lnTo>
                    <a:lnTo>
                      <a:pt x="6" y="628"/>
                    </a:lnTo>
                    <a:lnTo>
                      <a:pt x="7" y="662"/>
                    </a:lnTo>
                    <a:lnTo>
                      <a:pt x="7" y="682"/>
                    </a:lnTo>
                    <a:lnTo>
                      <a:pt x="14" y="704"/>
                    </a:lnTo>
                    <a:lnTo>
                      <a:pt x="24" y="724"/>
                    </a:lnTo>
                    <a:lnTo>
                      <a:pt x="35" y="742"/>
                    </a:lnTo>
                    <a:lnTo>
                      <a:pt x="49" y="759"/>
                    </a:lnTo>
                    <a:lnTo>
                      <a:pt x="64" y="774"/>
                    </a:lnTo>
                    <a:lnTo>
                      <a:pt x="80" y="787"/>
                    </a:lnTo>
                    <a:lnTo>
                      <a:pt x="97" y="800"/>
                    </a:lnTo>
                    <a:lnTo>
                      <a:pt x="117" y="810"/>
                    </a:lnTo>
                    <a:lnTo>
                      <a:pt x="136" y="819"/>
                    </a:lnTo>
                    <a:lnTo>
                      <a:pt x="158" y="827"/>
                    </a:lnTo>
                    <a:lnTo>
                      <a:pt x="179" y="834"/>
                    </a:lnTo>
                    <a:lnTo>
                      <a:pt x="202" y="840"/>
                    </a:lnTo>
                    <a:lnTo>
                      <a:pt x="225" y="845"/>
                    </a:lnTo>
                    <a:lnTo>
                      <a:pt x="248" y="848"/>
                    </a:lnTo>
                    <a:lnTo>
                      <a:pt x="271" y="850"/>
                    </a:lnTo>
                    <a:lnTo>
                      <a:pt x="294" y="851"/>
                    </a:lnTo>
                    <a:lnTo>
                      <a:pt x="321" y="848"/>
                    </a:lnTo>
                    <a:lnTo>
                      <a:pt x="348" y="841"/>
                    </a:lnTo>
                    <a:lnTo>
                      <a:pt x="378" y="831"/>
                    </a:lnTo>
                    <a:lnTo>
                      <a:pt x="409" y="818"/>
                    </a:lnTo>
                    <a:lnTo>
                      <a:pt x="440" y="804"/>
                    </a:lnTo>
                    <a:lnTo>
                      <a:pt x="473" y="787"/>
                    </a:lnTo>
                    <a:lnTo>
                      <a:pt x="506" y="768"/>
                    </a:lnTo>
                    <a:lnTo>
                      <a:pt x="541" y="749"/>
                    </a:lnTo>
                    <a:lnTo>
                      <a:pt x="575" y="729"/>
                    </a:lnTo>
                    <a:lnTo>
                      <a:pt x="610" y="707"/>
                    </a:lnTo>
                    <a:lnTo>
                      <a:pt x="644" y="687"/>
                    </a:lnTo>
                    <a:lnTo>
                      <a:pt x="679" y="665"/>
                    </a:lnTo>
                    <a:lnTo>
                      <a:pt x="713" y="644"/>
                    </a:lnTo>
                    <a:lnTo>
                      <a:pt x="747" y="623"/>
                    </a:lnTo>
                    <a:lnTo>
                      <a:pt x="781" y="604"/>
                    </a:lnTo>
                    <a:lnTo>
                      <a:pt x="813" y="585"/>
                    </a:lnTo>
                    <a:lnTo>
                      <a:pt x="826" y="578"/>
                    </a:lnTo>
                    <a:lnTo>
                      <a:pt x="840" y="571"/>
                    </a:lnTo>
                    <a:lnTo>
                      <a:pt x="853" y="564"/>
                    </a:lnTo>
                    <a:lnTo>
                      <a:pt x="865" y="559"/>
                    </a:lnTo>
                    <a:lnTo>
                      <a:pt x="877" y="552"/>
                    </a:lnTo>
                    <a:lnTo>
                      <a:pt x="889" y="547"/>
                    </a:lnTo>
                    <a:lnTo>
                      <a:pt x="901" y="541"/>
                    </a:lnTo>
                    <a:lnTo>
                      <a:pt x="913" y="537"/>
                    </a:lnTo>
                    <a:lnTo>
                      <a:pt x="924" y="532"/>
                    </a:lnTo>
                    <a:lnTo>
                      <a:pt x="936" y="529"/>
                    </a:lnTo>
                    <a:lnTo>
                      <a:pt x="947" y="525"/>
                    </a:lnTo>
                    <a:lnTo>
                      <a:pt x="957" y="522"/>
                    </a:lnTo>
                    <a:lnTo>
                      <a:pt x="968" y="520"/>
                    </a:lnTo>
                    <a:lnTo>
                      <a:pt x="978" y="518"/>
                    </a:lnTo>
                    <a:lnTo>
                      <a:pt x="989" y="517"/>
                    </a:lnTo>
                    <a:lnTo>
                      <a:pt x="998" y="516"/>
                    </a:lnTo>
                    <a:lnTo>
                      <a:pt x="1025" y="515"/>
                    </a:lnTo>
                    <a:lnTo>
                      <a:pt x="1053" y="513"/>
                    </a:lnTo>
                    <a:lnTo>
                      <a:pt x="1080" y="510"/>
                    </a:lnTo>
                    <a:lnTo>
                      <a:pt x="1105" y="507"/>
                    </a:lnTo>
                    <a:lnTo>
                      <a:pt x="1130" y="505"/>
                    </a:lnTo>
                    <a:lnTo>
                      <a:pt x="1153" y="501"/>
                    </a:lnTo>
                    <a:lnTo>
                      <a:pt x="1177" y="496"/>
                    </a:lnTo>
                    <a:lnTo>
                      <a:pt x="1199" y="493"/>
                    </a:lnTo>
                    <a:lnTo>
                      <a:pt x="1221" y="488"/>
                    </a:lnTo>
                    <a:lnTo>
                      <a:pt x="1242" y="483"/>
                    </a:lnTo>
                    <a:lnTo>
                      <a:pt x="1263" y="478"/>
                    </a:lnTo>
                    <a:lnTo>
                      <a:pt x="1282" y="471"/>
                    </a:lnTo>
                    <a:lnTo>
                      <a:pt x="1301" y="465"/>
                    </a:lnTo>
                    <a:lnTo>
                      <a:pt x="1319" y="458"/>
                    </a:lnTo>
                    <a:lnTo>
                      <a:pt x="1336" y="452"/>
                    </a:lnTo>
                    <a:lnTo>
                      <a:pt x="1354" y="443"/>
                    </a:lnTo>
                    <a:lnTo>
                      <a:pt x="1369" y="435"/>
                    </a:lnTo>
                    <a:lnTo>
                      <a:pt x="1384" y="427"/>
                    </a:lnTo>
                    <a:lnTo>
                      <a:pt x="1397" y="418"/>
                    </a:lnTo>
                    <a:lnTo>
                      <a:pt x="1411" y="409"/>
                    </a:lnTo>
                    <a:lnTo>
                      <a:pt x="1425" y="399"/>
                    </a:lnTo>
                    <a:lnTo>
                      <a:pt x="1438" y="388"/>
                    </a:lnTo>
                    <a:lnTo>
                      <a:pt x="1450" y="378"/>
                    </a:lnTo>
                    <a:lnTo>
                      <a:pt x="1462" y="366"/>
                    </a:lnTo>
                    <a:lnTo>
                      <a:pt x="1473" y="355"/>
                    </a:lnTo>
                    <a:lnTo>
                      <a:pt x="1485" y="342"/>
                    </a:lnTo>
                    <a:lnTo>
                      <a:pt x="1495" y="329"/>
                    </a:lnTo>
                    <a:lnTo>
                      <a:pt x="1506" y="316"/>
                    </a:lnTo>
                    <a:lnTo>
                      <a:pt x="1516" y="302"/>
                    </a:lnTo>
                    <a:lnTo>
                      <a:pt x="1525" y="287"/>
                    </a:lnTo>
                    <a:lnTo>
                      <a:pt x="1534" y="272"/>
                    </a:lnTo>
                    <a:lnTo>
                      <a:pt x="1544" y="256"/>
                    </a:lnTo>
                    <a:lnTo>
                      <a:pt x="1556" y="227"/>
                    </a:lnTo>
                    <a:lnTo>
                      <a:pt x="1563" y="198"/>
                    </a:lnTo>
                    <a:lnTo>
                      <a:pt x="1567" y="168"/>
                    </a:lnTo>
                    <a:lnTo>
                      <a:pt x="1564" y="138"/>
                    </a:lnTo>
                    <a:lnTo>
                      <a:pt x="1559" y="107"/>
                    </a:lnTo>
                    <a:lnTo>
                      <a:pt x="1548" y="74"/>
                    </a:lnTo>
                    <a:lnTo>
                      <a:pt x="1534" y="38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36"/>
              <p:cNvSpPr>
                <a:spLocks/>
              </p:cNvSpPr>
              <p:nvPr/>
            </p:nvSpPr>
            <p:spPr bwMode="auto">
              <a:xfrm>
                <a:off x="6865938" y="2111046"/>
                <a:ext cx="1204913" cy="711200"/>
              </a:xfrm>
              <a:custGeom>
                <a:avLst/>
                <a:gdLst>
                  <a:gd name="T0" fmla="*/ 1215 w 1519"/>
                  <a:gd name="T1" fmla="*/ 1 h 897"/>
                  <a:gd name="T2" fmla="*/ 1129 w 1519"/>
                  <a:gd name="T3" fmla="*/ 5 h 897"/>
                  <a:gd name="T4" fmla="*/ 1011 w 1519"/>
                  <a:gd name="T5" fmla="*/ 28 h 897"/>
                  <a:gd name="T6" fmla="*/ 847 w 1519"/>
                  <a:gd name="T7" fmla="*/ 67 h 897"/>
                  <a:gd name="T8" fmla="*/ 723 w 1519"/>
                  <a:gd name="T9" fmla="*/ 106 h 897"/>
                  <a:gd name="T10" fmla="*/ 638 w 1519"/>
                  <a:gd name="T11" fmla="*/ 141 h 897"/>
                  <a:gd name="T12" fmla="*/ 552 w 1519"/>
                  <a:gd name="T13" fmla="*/ 171 h 897"/>
                  <a:gd name="T14" fmla="*/ 467 w 1519"/>
                  <a:gd name="T15" fmla="*/ 200 h 897"/>
                  <a:gd name="T16" fmla="*/ 467 w 1519"/>
                  <a:gd name="T17" fmla="*/ 229 h 897"/>
                  <a:gd name="T18" fmla="*/ 468 w 1519"/>
                  <a:gd name="T19" fmla="*/ 250 h 897"/>
                  <a:gd name="T20" fmla="*/ 401 w 1519"/>
                  <a:gd name="T21" fmla="*/ 230 h 897"/>
                  <a:gd name="T22" fmla="*/ 357 w 1519"/>
                  <a:gd name="T23" fmla="*/ 242 h 897"/>
                  <a:gd name="T24" fmla="*/ 295 w 1519"/>
                  <a:gd name="T25" fmla="*/ 318 h 897"/>
                  <a:gd name="T26" fmla="*/ 239 w 1519"/>
                  <a:gd name="T27" fmla="*/ 452 h 897"/>
                  <a:gd name="T28" fmla="*/ 239 w 1519"/>
                  <a:gd name="T29" fmla="*/ 543 h 897"/>
                  <a:gd name="T30" fmla="*/ 266 w 1519"/>
                  <a:gd name="T31" fmla="*/ 553 h 897"/>
                  <a:gd name="T32" fmla="*/ 335 w 1519"/>
                  <a:gd name="T33" fmla="*/ 500 h 897"/>
                  <a:gd name="T34" fmla="*/ 435 w 1519"/>
                  <a:gd name="T35" fmla="*/ 453 h 897"/>
                  <a:gd name="T36" fmla="*/ 553 w 1519"/>
                  <a:gd name="T37" fmla="*/ 444 h 897"/>
                  <a:gd name="T38" fmla="*/ 645 w 1519"/>
                  <a:gd name="T39" fmla="*/ 513 h 897"/>
                  <a:gd name="T40" fmla="*/ 675 w 1519"/>
                  <a:gd name="T41" fmla="*/ 641 h 897"/>
                  <a:gd name="T42" fmla="*/ 654 w 1519"/>
                  <a:gd name="T43" fmla="*/ 629 h 897"/>
                  <a:gd name="T44" fmla="*/ 584 w 1519"/>
                  <a:gd name="T45" fmla="*/ 575 h 897"/>
                  <a:gd name="T46" fmla="*/ 505 w 1519"/>
                  <a:gd name="T47" fmla="*/ 538 h 897"/>
                  <a:gd name="T48" fmla="*/ 426 w 1519"/>
                  <a:gd name="T49" fmla="*/ 553 h 897"/>
                  <a:gd name="T50" fmla="*/ 357 w 1519"/>
                  <a:gd name="T51" fmla="*/ 590 h 897"/>
                  <a:gd name="T52" fmla="*/ 332 w 1519"/>
                  <a:gd name="T53" fmla="*/ 607 h 897"/>
                  <a:gd name="T54" fmla="*/ 318 w 1519"/>
                  <a:gd name="T55" fmla="*/ 653 h 897"/>
                  <a:gd name="T56" fmla="*/ 271 w 1519"/>
                  <a:gd name="T57" fmla="*/ 706 h 897"/>
                  <a:gd name="T58" fmla="*/ 187 w 1519"/>
                  <a:gd name="T59" fmla="*/ 712 h 897"/>
                  <a:gd name="T60" fmla="*/ 146 w 1519"/>
                  <a:gd name="T61" fmla="*/ 659 h 897"/>
                  <a:gd name="T62" fmla="*/ 166 w 1519"/>
                  <a:gd name="T63" fmla="*/ 600 h 897"/>
                  <a:gd name="T64" fmla="*/ 168 w 1519"/>
                  <a:gd name="T65" fmla="*/ 516 h 897"/>
                  <a:gd name="T66" fmla="*/ 175 w 1519"/>
                  <a:gd name="T67" fmla="*/ 342 h 897"/>
                  <a:gd name="T68" fmla="*/ 87 w 1519"/>
                  <a:gd name="T69" fmla="*/ 430 h 897"/>
                  <a:gd name="T70" fmla="*/ 37 w 1519"/>
                  <a:gd name="T71" fmla="*/ 506 h 897"/>
                  <a:gd name="T72" fmla="*/ 8 w 1519"/>
                  <a:gd name="T73" fmla="*/ 568 h 897"/>
                  <a:gd name="T74" fmla="*/ 11 w 1519"/>
                  <a:gd name="T75" fmla="*/ 708 h 897"/>
                  <a:gd name="T76" fmla="*/ 78 w 1519"/>
                  <a:gd name="T77" fmla="*/ 830 h 897"/>
                  <a:gd name="T78" fmla="*/ 182 w 1519"/>
                  <a:gd name="T79" fmla="*/ 891 h 897"/>
                  <a:gd name="T80" fmla="*/ 311 w 1519"/>
                  <a:gd name="T81" fmla="*/ 884 h 897"/>
                  <a:gd name="T82" fmla="*/ 416 w 1519"/>
                  <a:gd name="T83" fmla="*/ 839 h 897"/>
                  <a:gd name="T84" fmla="*/ 533 w 1519"/>
                  <a:gd name="T85" fmla="*/ 774 h 897"/>
                  <a:gd name="T86" fmla="*/ 655 w 1519"/>
                  <a:gd name="T87" fmla="*/ 702 h 897"/>
                  <a:gd name="T88" fmla="*/ 763 w 1519"/>
                  <a:gd name="T89" fmla="*/ 640 h 897"/>
                  <a:gd name="T90" fmla="*/ 862 w 1519"/>
                  <a:gd name="T91" fmla="*/ 590 h 897"/>
                  <a:gd name="T92" fmla="*/ 950 w 1519"/>
                  <a:gd name="T93" fmla="*/ 559 h 897"/>
                  <a:gd name="T94" fmla="*/ 1038 w 1519"/>
                  <a:gd name="T95" fmla="*/ 547 h 897"/>
                  <a:gd name="T96" fmla="*/ 1138 w 1519"/>
                  <a:gd name="T97" fmla="*/ 536 h 897"/>
                  <a:gd name="T98" fmla="*/ 1250 w 1519"/>
                  <a:gd name="T99" fmla="*/ 513 h 897"/>
                  <a:gd name="T100" fmla="*/ 1328 w 1519"/>
                  <a:gd name="T101" fmla="*/ 479 h 897"/>
                  <a:gd name="T102" fmla="*/ 1394 w 1519"/>
                  <a:gd name="T103" fmla="*/ 436 h 897"/>
                  <a:gd name="T104" fmla="*/ 1463 w 1519"/>
                  <a:gd name="T105" fmla="*/ 365 h 897"/>
                  <a:gd name="T106" fmla="*/ 1511 w 1519"/>
                  <a:gd name="T107" fmla="*/ 235 h 897"/>
                  <a:gd name="T108" fmla="*/ 1489 w 1519"/>
                  <a:gd name="T109" fmla="*/ 100 h 897"/>
                  <a:gd name="T110" fmla="*/ 1417 w 1519"/>
                  <a:gd name="T111" fmla="*/ 39 h 897"/>
                  <a:gd name="T112" fmla="*/ 1344 w 1519"/>
                  <a:gd name="T113" fmla="*/ 9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9" h="897">
                    <a:moveTo>
                      <a:pt x="1283" y="1"/>
                    </a:moveTo>
                    <a:lnTo>
                      <a:pt x="1267" y="0"/>
                    </a:lnTo>
                    <a:lnTo>
                      <a:pt x="1250" y="0"/>
                    </a:lnTo>
                    <a:lnTo>
                      <a:pt x="1232" y="0"/>
                    </a:lnTo>
                    <a:lnTo>
                      <a:pt x="1215" y="1"/>
                    </a:lnTo>
                    <a:lnTo>
                      <a:pt x="1197" y="1"/>
                    </a:lnTo>
                    <a:lnTo>
                      <a:pt x="1178" y="2"/>
                    </a:lnTo>
                    <a:lnTo>
                      <a:pt x="1159" y="3"/>
                    </a:lnTo>
                    <a:lnTo>
                      <a:pt x="1139" y="3"/>
                    </a:lnTo>
                    <a:lnTo>
                      <a:pt x="1129" y="5"/>
                    </a:lnTo>
                    <a:lnTo>
                      <a:pt x="1114" y="7"/>
                    </a:lnTo>
                    <a:lnTo>
                      <a:pt x="1093" y="10"/>
                    </a:lnTo>
                    <a:lnTo>
                      <a:pt x="1069" y="15"/>
                    </a:lnTo>
                    <a:lnTo>
                      <a:pt x="1041" y="21"/>
                    </a:lnTo>
                    <a:lnTo>
                      <a:pt x="1011" y="28"/>
                    </a:lnTo>
                    <a:lnTo>
                      <a:pt x="979" y="35"/>
                    </a:lnTo>
                    <a:lnTo>
                      <a:pt x="947" y="43"/>
                    </a:lnTo>
                    <a:lnTo>
                      <a:pt x="912" y="51"/>
                    </a:lnTo>
                    <a:lnTo>
                      <a:pt x="879" y="59"/>
                    </a:lnTo>
                    <a:lnTo>
                      <a:pt x="847" y="67"/>
                    </a:lnTo>
                    <a:lnTo>
                      <a:pt x="815" y="76"/>
                    </a:lnTo>
                    <a:lnTo>
                      <a:pt x="788" y="84"/>
                    </a:lnTo>
                    <a:lnTo>
                      <a:pt x="763" y="92"/>
                    </a:lnTo>
                    <a:lnTo>
                      <a:pt x="741" y="99"/>
                    </a:lnTo>
                    <a:lnTo>
                      <a:pt x="723" y="106"/>
                    </a:lnTo>
                    <a:lnTo>
                      <a:pt x="706" y="113"/>
                    </a:lnTo>
                    <a:lnTo>
                      <a:pt x="689" y="120"/>
                    </a:lnTo>
                    <a:lnTo>
                      <a:pt x="672" y="127"/>
                    </a:lnTo>
                    <a:lnTo>
                      <a:pt x="654" y="134"/>
                    </a:lnTo>
                    <a:lnTo>
                      <a:pt x="638" y="141"/>
                    </a:lnTo>
                    <a:lnTo>
                      <a:pt x="621" y="146"/>
                    </a:lnTo>
                    <a:lnTo>
                      <a:pt x="604" y="152"/>
                    </a:lnTo>
                    <a:lnTo>
                      <a:pt x="586" y="159"/>
                    </a:lnTo>
                    <a:lnTo>
                      <a:pt x="569" y="165"/>
                    </a:lnTo>
                    <a:lnTo>
                      <a:pt x="552" y="171"/>
                    </a:lnTo>
                    <a:lnTo>
                      <a:pt x="535" y="176"/>
                    </a:lnTo>
                    <a:lnTo>
                      <a:pt x="517" y="182"/>
                    </a:lnTo>
                    <a:lnTo>
                      <a:pt x="500" y="188"/>
                    </a:lnTo>
                    <a:lnTo>
                      <a:pt x="483" y="195"/>
                    </a:lnTo>
                    <a:lnTo>
                      <a:pt x="467" y="200"/>
                    </a:lnTo>
                    <a:lnTo>
                      <a:pt x="449" y="206"/>
                    </a:lnTo>
                    <a:lnTo>
                      <a:pt x="454" y="212"/>
                    </a:lnTo>
                    <a:lnTo>
                      <a:pt x="458" y="218"/>
                    </a:lnTo>
                    <a:lnTo>
                      <a:pt x="463" y="224"/>
                    </a:lnTo>
                    <a:lnTo>
                      <a:pt x="467" y="229"/>
                    </a:lnTo>
                    <a:lnTo>
                      <a:pt x="471" y="236"/>
                    </a:lnTo>
                    <a:lnTo>
                      <a:pt x="476" y="243"/>
                    </a:lnTo>
                    <a:lnTo>
                      <a:pt x="479" y="250"/>
                    </a:lnTo>
                    <a:lnTo>
                      <a:pt x="484" y="258"/>
                    </a:lnTo>
                    <a:lnTo>
                      <a:pt x="468" y="250"/>
                    </a:lnTo>
                    <a:lnTo>
                      <a:pt x="453" y="243"/>
                    </a:lnTo>
                    <a:lnTo>
                      <a:pt x="439" y="238"/>
                    </a:lnTo>
                    <a:lnTo>
                      <a:pt x="425" y="234"/>
                    </a:lnTo>
                    <a:lnTo>
                      <a:pt x="414" y="232"/>
                    </a:lnTo>
                    <a:lnTo>
                      <a:pt x="401" y="230"/>
                    </a:lnTo>
                    <a:lnTo>
                      <a:pt x="391" y="230"/>
                    </a:lnTo>
                    <a:lnTo>
                      <a:pt x="380" y="232"/>
                    </a:lnTo>
                    <a:lnTo>
                      <a:pt x="372" y="235"/>
                    </a:lnTo>
                    <a:lnTo>
                      <a:pt x="365" y="238"/>
                    </a:lnTo>
                    <a:lnTo>
                      <a:pt x="357" y="242"/>
                    </a:lnTo>
                    <a:lnTo>
                      <a:pt x="349" y="244"/>
                    </a:lnTo>
                    <a:lnTo>
                      <a:pt x="334" y="257"/>
                    </a:lnTo>
                    <a:lnTo>
                      <a:pt x="320" y="274"/>
                    </a:lnTo>
                    <a:lnTo>
                      <a:pt x="306" y="294"/>
                    </a:lnTo>
                    <a:lnTo>
                      <a:pt x="295" y="318"/>
                    </a:lnTo>
                    <a:lnTo>
                      <a:pt x="282" y="343"/>
                    </a:lnTo>
                    <a:lnTo>
                      <a:pt x="270" y="372"/>
                    </a:lnTo>
                    <a:lnTo>
                      <a:pt x="256" y="403"/>
                    </a:lnTo>
                    <a:lnTo>
                      <a:pt x="241" y="437"/>
                    </a:lnTo>
                    <a:lnTo>
                      <a:pt x="239" y="452"/>
                    </a:lnTo>
                    <a:lnTo>
                      <a:pt x="235" y="475"/>
                    </a:lnTo>
                    <a:lnTo>
                      <a:pt x="232" y="505"/>
                    </a:lnTo>
                    <a:lnTo>
                      <a:pt x="227" y="538"/>
                    </a:lnTo>
                    <a:lnTo>
                      <a:pt x="233" y="540"/>
                    </a:lnTo>
                    <a:lnTo>
                      <a:pt x="239" y="543"/>
                    </a:lnTo>
                    <a:lnTo>
                      <a:pt x="244" y="545"/>
                    </a:lnTo>
                    <a:lnTo>
                      <a:pt x="250" y="546"/>
                    </a:lnTo>
                    <a:lnTo>
                      <a:pt x="255" y="549"/>
                    </a:lnTo>
                    <a:lnTo>
                      <a:pt x="260" y="551"/>
                    </a:lnTo>
                    <a:lnTo>
                      <a:pt x="266" y="553"/>
                    </a:lnTo>
                    <a:lnTo>
                      <a:pt x="272" y="555"/>
                    </a:lnTo>
                    <a:lnTo>
                      <a:pt x="286" y="540"/>
                    </a:lnTo>
                    <a:lnTo>
                      <a:pt x="302" y="525"/>
                    </a:lnTo>
                    <a:lnTo>
                      <a:pt x="318" y="513"/>
                    </a:lnTo>
                    <a:lnTo>
                      <a:pt x="335" y="500"/>
                    </a:lnTo>
                    <a:lnTo>
                      <a:pt x="354" y="487"/>
                    </a:lnTo>
                    <a:lnTo>
                      <a:pt x="372" y="477"/>
                    </a:lnTo>
                    <a:lnTo>
                      <a:pt x="393" y="468"/>
                    </a:lnTo>
                    <a:lnTo>
                      <a:pt x="414" y="460"/>
                    </a:lnTo>
                    <a:lnTo>
                      <a:pt x="435" y="453"/>
                    </a:lnTo>
                    <a:lnTo>
                      <a:pt x="457" y="447"/>
                    </a:lnTo>
                    <a:lnTo>
                      <a:pt x="480" y="444"/>
                    </a:lnTo>
                    <a:lnTo>
                      <a:pt x="505" y="441"/>
                    </a:lnTo>
                    <a:lnTo>
                      <a:pt x="529" y="441"/>
                    </a:lnTo>
                    <a:lnTo>
                      <a:pt x="553" y="444"/>
                    </a:lnTo>
                    <a:lnTo>
                      <a:pt x="578" y="448"/>
                    </a:lnTo>
                    <a:lnTo>
                      <a:pt x="604" y="454"/>
                    </a:lnTo>
                    <a:lnTo>
                      <a:pt x="621" y="466"/>
                    </a:lnTo>
                    <a:lnTo>
                      <a:pt x="635" y="485"/>
                    </a:lnTo>
                    <a:lnTo>
                      <a:pt x="645" y="513"/>
                    </a:lnTo>
                    <a:lnTo>
                      <a:pt x="653" y="543"/>
                    </a:lnTo>
                    <a:lnTo>
                      <a:pt x="660" y="574"/>
                    </a:lnTo>
                    <a:lnTo>
                      <a:pt x="666" y="603"/>
                    </a:lnTo>
                    <a:lnTo>
                      <a:pt x="670" y="626"/>
                    </a:lnTo>
                    <a:lnTo>
                      <a:pt x="675" y="641"/>
                    </a:lnTo>
                    <a:lnTo>
                      <a:pt x="676" y="644"/>
                    </a:lnTo>
                    <a:lnTo>
                      <a:pt x="675" y="645"/>
                    </a:lnTo>
                    <a:lnTo>
                      <a:pt x="670" y="642"/>
                    </a:lnTo>
                    <a:lnTo>
                      <a:pt x="663" y="636"/>
                    </a:lnTo>
                    <a:lnTo>
                      <a:pt x="654" y="629"/>
                    </a:lnTo>
                    <a:lnTo>
                      <a:pt x="643" y="620"/>
                    </a:lnTo>
                    <a:lnTo>
                      <a:pt x="629" y="610"/>
                    </a:lnTo>
                    <a:lnTo>
                      <a:pt x="615" y="598"/>
                    </a:lnTo>
                    <a:lnTo>
                      <a:pt x="600" y="587"/>
                    </a:lnTo>
                    <a:lnTo>
                      <a:pt x="584" y="575"/>
                    </a:lnTo>
                    <a:lnTo>
                      <a:pt x="567" y="565"/>
                    </a:lnTo>
                    <a:lnTo>
                      <a:pt x="551" y="555"/>
                    </a:lnTo>
                    <a:lnTo>
                      <a:pt x="535" y="547"/>
                    </a:lnTo>
                    <a:lnTo>
                      <a:pt x="520" y="542"/>
                    </a:lnTo>
                    <a:lnTo>
                      <a:pt x="505" y="538"/>
                    </a:lnTo>
                    <a:lnTo>
                      <a:pt x="492" y="538"/>
                    </a:lnTo>
                    <a:lnTo>
                      <a:pt x="476" y="540"/>
                    </a:lnTo>
                    <a:lnTo>
                      <a:pt x="460" y="544"/>
                    </a:lnTo>
                    <a:lnTo>
                      <a:pt x="442" y="549"/>
                    </a:lnTo>
                    <a:lnTo>
                      <a:pt x="426" y="553"/>
                    </a:lnTo>
                    <a:lnTo>
                      <a:pt x="410" y="560"/>
                    </a:lnTo>
                    <a:lnTo>
                      <a:pt x="394" y="568"/>
                    </a:lnTo>
                    <a:lnTo>
                      <a:pt x="378" y="577"/>
                    </a:lnTo>
                    <a:lnTo>
                      <a:pt x="362" y="587"/>
                    </a:lnTo>
                    <a:lnTo>
                      <a:pt x="357" y="590"/>
                    </a:lnTo>
                    <a:lnTo>
                      <a:pt x="351" y="593"/>
                    </a:lnTo>
                    <a:lnTo>
                      <a:pt x="347" y="597"/>
                    </a:lnTo>
                    <a:lnTo>
                      <a:pt x="342" y="600"/>
                    </a:lnTo>
                    <a:lnTo>
                      <a:pt x="336" y="604"/>
                    </a:lnTo>
                    <a:lnTo>
                      <a:pt x="332" y="607"/>
                    </a:lnTo>
                    <a:lnTo>
                      <a:pt x="327" y="612"/>
                    </a:lnTo>
                    <a:lnTo>
                      <a:pt x="323" y="615"/>
                    </a:lnTo>
                    <a:lnTo>
                      <a:pt x="324" y="628"/>
                    </a:lnTo>
                    <a:lnTo>
                      <a:pt x="323" y="641"/>
                    </a:lnTo>
                    <a:lnTo>
                      <a:pt x="318" y="653"/>
                    </a:lnTo>
                    <a:lnTo>
                      <a:pt x="312" y="666"/>
                    </a:lnTo>
                    <a:lnTo>
                      <a:pt x="305" y="678"/>
                    </a:lnTo>
                    <a:lnTo>
                      <a:pt x="295" y="689"/>
                    </a:lnTo>
                    <a:lnTo>
                      <a:pt x="283" y="698"/>
                    </a:lnTo>
                    <a:lnTo>
                      <a:pt x="271" y="706"/>
                    </a:lnTo>
                    <a:lnTo>
                      <a:pt x="254" y="713"/>
                    </a:lnTo>
                    <a:lnTo>
                      <a:pt x="236" y="718"/>
                    </a:lnTo>
                    <a:lnTo>
                      <a:pt x="219" y="719"/>
                    </a:lnTo>
                    <a:lnTo>
                      <a:pt x="203" y="717"/>
                    </a:lnTo>
                    <a:lnTo>
                      <a:pt x="187" y="712"/>
                    </a:lnTo>
                    <a:lnTo>
                      <a:pt x="174" y="705"/>
                    </a:lnTo>
                    <a:lnTo>
                      <a:pt x="163" y="695"/>
                    </a:lnTo>
                    <a:lnTo>
                      <a:pt x="153" y="682"/>
                    </a:lnTo>
                    <a:lnTo>
                      <a:pt x="149" y="671"/>
                    </a:lnTo>
                    <a:lnTo>
                      <a:pt x="146" y="659"/>
                    </a:lnTo>
                    <a:lnTo>
                      <a:pt x="146" y="648"/>
                    </a:lnTo>
                    <a:lnTo>
                      <a:pt x="149" y="635"/>
                    </a:lnTo>
                    <a:lnTo>
                      <a:pt x="152" y="623"/>
                    </a:lnTo>
                    <a:lnTo>
                      <a:pt x="159" y="612"/>
                    </a:lnTo>
                    <a:lnTo>
                      <a:pt x="166" y="600"/>
                    </a:lnTo>
                    <a:lnTo>
                      <a:pt x="175" y="590"/>
                    </a:lnTo>
                    <a:lnTo>
                      <a:pt x="172" y="573"/>
                    </a:lnTo>
                    <a:lnTo>
                      <a:pt x="171" y="554"/>
                    </a:lnTo>
                    <a:lnTo>
                      <a:pt x="168" y="536"/>
                    </a:lnTo>
                    <a:lnTo>
                      <a:pt x="168" y="516"/>
                    </a:lnTo>
                    <a:lnTo>
                      <a:pt x="169" y="469"/>
                    </a:lnTo>
                    <a:lnTo>
                      <a:pt x="175" y="422"/>
                    </a:lnTo>
                    <a:lnTo>
                      <a:pt x="183" y="374"/>
                    </a:lnTo>
                    <a:lnTo>
                      <a:pt x="195" y="327"/>
                    </a:lnTo>
                    <a:lnTo>
                      <a:pt x="175" y="342"/>
                    </a:lnTo>
                    <a:lnTo>
                      <a:pt x="156" y="357"/>
                    </a:lnTo>
                    <a:lnTo>
                      <a:pt x="138" y="374"/>
                    </a:lnTo>
                    <a:lnTo>
                      <a:pt x="120" y="392"/>
                    </a:lnTo>
                    <a:lnTo>
                      <a:pt x="103" y="410"/>
                    </a:lnTo>
                    <a:lnTo>
                      <a:pt x="87" y="430"/>
                    </a:lnTo>
                    <a:lnTo>
                      <a:pt x="72" y="451"/>
                    </a:lnTo>
                    <a:lnTo>
                      <a:pt x="57" y="472"/>
                    </a:lnTo>
                    <a:lnTo>
                      <a:pt x="50" y="483"/>
                    </a:lnTo>
                    <a:lnTo>
                      <a:pt x="43" y="494"/>
                    </a:lnTo>
                    <a:lnTo>
                      <a:pt x="37" y="506"/>
                    </a:lnTo>
                    <a:lnTo>
                      <a:pt x="31" y="517"/>
                    </a:lnTo>
                    <a:lnTo>
                      <a:pt x="24" y="530"/>
                    </a:lnTo>
                    <a:lnTo>
                      <a:pt x="19" y="542"/>
                    </a:lnTo>
                    <a:lnTo>
                      <a:pt x="14" y="555"/>
                    </a:lnTo>
                    <a:lnTo>
                      <a:pt x="8" y="568"/>
                    </a:lnTo>
                    <a:lnTo>
                      <a:pt x="7" y="595"/>
                    </a:lnTo>
                    <a:lnTo>
                      <a:pt x="4" y="623"/>
                    </a:lnTo>
                    <a:lnTo>
                      <a:pt x="0" y="652"/>
                    </a:lnTo>
                    <a:lnTo>
                      <a:pt x="2" y="676"/>
                    </a:lnTo>
                    <a:lnTo>
                      <a:pt x="11" y="708"/>
                    </a:lnTo>
                    <a:lnTo>
                      <a:pt x="21" y="736"/>
                    </a:lnTo>
                    <a:lnTo>
                      <a:pt x="32" y="764"/>
                    </a:lnTo>
                    <a:lnTo>
                      <a:pt x="46" y="788"/>
                    </a:lnTo>
                    <a:lnTo>
                      <a:pt x="62" y="810"/>
                    </a:lnTo>
                    <a:lnTo>
                      <a:pt x="78" y="830"/>
                    </a:lnTo>
                    <a:lnTo>
                      <a:pt x="97" y="847"/>
                    </a:lnTo>
                    <a:lnTo>
                      <a:pt x="116" y="862"/>
                    </a:lnTo>
                    <a:lnTo>
                      <a:pt x="137" y="873"/>
                    </a:lnTo>
                    <a:lnTo>
                      <a:pt x="159" y="884"/>
                    </a:lnTo>
                    <a:lnTo>
                      <a:pt x="182" y="891"/>
                    </a:lnTo>
                    <a:lnTo>
                      <a:pt x="206" y="894"/>
                    </a:lnTo>
                    <a:lnTo>
                      <a:pt x="232" y="897"/>
                    </a:lnTo>
                    <a:lnTo>
                      <a:pt x="257" y="895"/>
                    </a:lnTo>
                    <a:lnTo>
                      <a:pt x="283" y="891"/>
                    </a:lnTo>
                    <a:lnTo>
                      <a:pt x="311" y="884"/>
                    </a:lnTo>
                    <a:lnTo>
                      <a:pt x="331" y="877"/>
                    </a:lnTo>
                    <a:lnTo>
                      <a:pt x="351" y="869"/>
                    </a:lnTo>
                    <a:lnTo>
                      <a:pt x="372" y="861"/>
                    </a:lnTo>
                    <a:lnTo>
                      <a:pt x="394" y="850"/>
                    </a:lnTo>
                    <a:lnTo>
                      <a:pt x="416" y="839"/>
                    </a:lnTo>
                    <a:lnTo>
                      <a:pt x="439" y="827"/>
                    </a:lnTo>
                    <a:lnTo>
                      <a:pt x="462" y="816"/>
                    </a:lnTo>
                    <a:lnTo>
                      <a:pt x="485" y="802"/>
                    </a:lnTo>
                    <a:lnTo>
                      <a:pt x="509" y="789"/>
                    </a:lnTo>
                    <a:lnTo>
                      <a:pt x="533" y="774"/>
                    </a:lnTo>
                    <a:lnTo>
                      <a:pt x="558" y="761"/>
                    </a:lnTo>
                    <a:lnTo>
                      <a:pt x="582" y="746"/>
                    </a:lnTo>
                    <a:lnTo>
                      <a:pt x="606" y="732"/>
                    </a:lnTo>
                    <a:lnTo>
                      <a:pt x="630" y="717"/>
                    </a:lnTo>
                    <a:lnTo>
                      <a:pt x="655" y="702"/>
                    </a:lnTo>
                    <a:lnTo>
                      <a:pt x="680" y="688"/>
                    </a:lnTo>
                    <a:lnTo>
                      <a:pt x="700" y="675"/>
                    </a:lnTo>
                    <a:lnTo>
                      <a:pt x="721" y="664"/>
                    </a:lnTo>
                    <a:lnTo>
                      <a:pt x="742" y="651"/>
                    </a:lnTo>
                    <a:lnTo>
                      <a:pt x="763" y="640"/>
                    </a:lnTo>
                    <a:lnTo>
                      <a:pt x="783" y="629"/>
                    </a:lnTo>
                    <a:lnTo>
                      <a:pt x="803" y="619"/>
                    </a:lnTo>
                    <a:lnTo>
                      <a:pt x="822" y="608"/>
                    </a:lnTo>
                    <a:lnTo>
                      <a:pt x="842" y="599"/>
                    </a:lnTo>
                    <a:lnTo>
                      <a:pt x="862" y="590"/>
                    </a:lnTo>
                    <a:lnTo>
                      <a:pt x="880" y="582"/>
                    </a:lnTo>
                    <a:lnTo>
                      <a:pt x="898" y="575"/>
                    </a:lnTo>
                    <a:lnTo>
                      <a:pt x="916" y="568"/>
                    </a:lnTo>
                    <a:lnTo>
                      <a:pt x="933" y="563"/>
                    </a:lnTo>
                    <a:lnTo>
                      <a:pt x="950" y="559"/>
                    </a:lnTo>
                    <a:lnTo>
                      <a:pt x="966" y="555"/>
                    </a:lnTo>
                    <a:lnTo>
                      <a:pt x="981" y="553"/>
                    </a:lnTo>
                    <a:lnTo>
                      <a:pt x="997" y="552"/>
                    </a:lnTo>
                    <a:lnTo>
                      <a:pt x="1017" y="550"/>
                    </a:lnTo>
                    <a:lnTo>
                      <a:pt x="1038" y="547"/>
                    </a:lnTo>
                    <a:lnTo>
                      <a:pt x="1060" y="544"/>
                    </a:lnTo>
                    <a:lnTo>
                      <a:pt x="1082" y="540"/>
                    </a:lnTo>
                    <a:lnTo>
                      <a:pt x="1102" y="538"/>
                    </a:lnTo>
                    <a:lnTo>
                      <a:pt x="1122" y="537"/>
                    </a:lnTo>
                    <a:lnTo>
                      <a:pt x="1138" y="536"/>
                    </a:lnTo>
                    <a:lnTo>
                      <a:pt x="1161" y="534"/>
                    </a:lnTo>
                    <a:lnTo>
                      <a:pt x="1184" y="530"/>
                    </a:lnTo>
                    <a:lnTo>
                      <a:pt x="1206" y="525"/>
                    </a:lnTo>
                    <a:lnTo>
                      <a:pt x="1228" y="520"/>
                    </a:lnTo>
                    <a:lnTo>
                      <a:pt x="1250" y="513"/>
                    </a:lnTo>
                    <a:lnTo>
                      <a:pt x="1272" y="506"/>
                    </a:lnTo>
                    <a:lnTo>
                      <a:pt x="1292" y="497"/>
                    </a:lnTo>
                    <a:lnTo>
                      <a:pt x="1313" y="487"/>
                    </a:lnTo>
                    <a:lnTo>
                      <a:pt x="1320" y="483"/>
                    </a:lnTo>
                    <a:lnTo>
                      <a:pt x="1328" y="479"/>
                    </a:lnTo>
                    <a:lnTo>
                      <a:pt x="1335" y="476"/>
                    </a:lnTo>
                    <a:lnTo>
                      <a:pt x="1342" y="471"/>
                    </a:lnTo>
                    <a:lnTo>
                      <a:pt x="1360" y="460"/>
                    </a:lnTo>
                    <a:lnTo>
                      <a:pt x="1376" y="448"/>
                    </a:lnTo>
                    <a:lnTo>
                      <a:pt x="1394" y="436"/>
                    </a:lnTo>
                    <a:lnTo>
                      <a:pt x="1410" y="423"/>
                    </a:lnTo>
                    <a:lnTo>
                      <a:pt x="1424" y="409"/>
                    </a:lnTo>
                    <a:lnTo>
                      <a:pt x="1438" y="395"/>
                    </a:lnTo>
                    <a:lnTo>
                      <a:pt x="1451" y="380"/>
                    </a:lnTo>
                    <a:lnTo>
                      <a:pt x="1463" y="365"/>
                    </a:lnTo>
                    <a:lnTo>
                      <a:pt x="1478" y="341"/>
                    </a:lnTo>
                    <a:lnTo>
                      <a:pt x="1489" y="317"/>
                    </a:lnTo>
                    <a:lnTo>
                      <a:pt x="1498" y="292"/>
                    </a:lnTo>
                    <a:lnTo>
                      <a:pt x="1505" y="264"/>
                    </a:lnTo>
                    <a:lnTo>
                      <a:pt x="1511" y="235"/>
                    </a:lnTo>
                    <a:lnTo>
                      <a:pt x="1514" y="204"/>
                    </a:lnTo>
                    <a:lnTo>
                      <a:pt x="1517" y="171"/>
                    </a:lnTo>
                    <a:lnTo>
                      <a:pt x="1519" y="135"/>
                    </a:lnTo>
                    <a:lnTo>
                      <a:pt x="1504" y="116"/>
                    </a:lnTo>
                    <a:lnTo>
                      <a:pt x="1489" y="100"/>
                    </a:lnTo>
                    <a:lnTo>
                      <a:pt x="1475" y="85"/>
                    </a:lnTo>
                    <a:lnTo>
                      <a:pt x="1460" y="71"/>
                    </a:lnTo>
                    <a:lnTo>
                      <a:pt x="1445" y="59"/>
                    </a:lnTo>
                    <a:lnTo>
                      <a:pt x="1432" y="48"/>
                    </a:lnTo>
                    <a:lnTo>
                      <a:pt x="1417" y="39"/>
                    </a:lnTo>
                    <a:lnTo>
                      <a:pt x="1403" y="31"/>
                    </a:lnTo>
                    <a:lnTo>
                      <a:pt x="1388" y="24"/>
                    </a:lnTo>
                    <a:lnTo>
                      <a:pt x="1373" y="18"/>
                    </a:lnTo>
                    <a:lnTo>
                      <a:pt x="1359" y="14"/>
                    </a:lnTo>
                    <a:lnTo>
                      <a:pt x="1344" y="9"/>
                    </a:lnTo>
                    <a:lnTo>
                      <a:pt x="1329" y="7"/>
                    </a:lnTo>
                    <a:lnTo>
                      <a:pt x="1314" y="3"/>
                    </a:lnTo>
                    <a:lnTo>
                      <a:pt x="1298" y="2"/>
                    </a:lnTo>
                    <a:lnTo>
                      <a:pt x="1283" y="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37"/>
              <p:cNvSpPr>
                <a:spLocks/>
              </p:cNvSpPr>
              <p:nvPr/>
            </p:nvSpPr>
            <p:spPr bwMode="auto">
              <a:xfrm>
                <a:off x="6981825" y="2225346"/>
                <a:ext cx="420688" cy="457200"/>
              </a:xfrm>
              <a:custGeom>
                <a:avLst/>
                <a:gdLst>
                  <a:gd name="T0" fmla="*/ 520 w 530"/>
                  <a:gd name="T1" fmla="*/ 459 h 575"/>
                  <a:gd name="T2" fmla="*/ 499 w 530"/>
                  <a:gd name="T3" fmla="*/ 369 h 575"/>
                  <a:gd name="T4" fmla="*/ 458 w 530"/>
                  <a:gd name="T5" fmla="*/ 310 h 575"/>
                  <a:gd name="T6" fmla="*/ 383 w 530"/>
                  <a:gd name="T7" fmla="*/ 297 h 575"/>
                  <a:gd name="T8" fmla="*/ 311 w 530"/>
                  <a:gd name="T9" fmla="*/ 303 h 575"/>
                  <a:gd name="T10" fmla="*/ 247 w 530"/>
                  <a:gd name="T11" fmla="*/ 324 h 575"/>
                  <a:gd name="T12" fmla="*/ 189 w 530"/>
                  <a:gd name="T13" fmla="*/ 356 h 575"/>
                  <a:gd name="T14" fmla="*/ 140 w 530"/>
                  <a:gd name="T15" fmla="*/ 396 h 575"/>
                  <a:gd name="T16" fmla="*/ 114 w 530"/>
                  <a:gd name="T17" fmla="*/ 407 h 575"/>
                  <a:gd name="T18" fmla="*/ 98 w 530"/>
                  <a:gd name="T19" fmla="*/ 401 h 575"/>
                  <a:gd name="T20" fmla="*/ 81 w 530"/>
                  <a:gd name="T21" fmla="*/ 394 h 575"/>
                  <a:gd name="T22" fmla="*/ 93 w 530"/>
                  <a:gd name="T23" fmla="*/ 308 h 575"/>
                  <a:gd name="T24" fmla="*/ 124 w 530"/>
                  <a:gd name="T25" fmla="*/ 228 h 575"/>
                  <a:gd name="T26" fmla="*/ 160 w 530"/>
                  <a:gd name="T27" fmla="*/ 150 h 575"/>
                  <a:gd name="T28" fmla="*/ 203 w 530"/>
                  <a:gd name="T29" fmla="*/ 100 h 575"/>
                  <a:gd name="T30" fmla="*/ 226 w 530"/>
                  <a:gd name="T31" fmla="*/ 90 h 575"/>
                  <a:gd name="T32" fmla="*/ 255 w 530"/>
                  <a:gd name="T33" fmla="*/ 86 h 575"/>
                  <a:gd name="T34" fmla="*/ 293 w 530"/>
                  <a:gd name="T35" fmla="*/ 94 h 575"/>
                  <a:gd name="T36" fmla="*/ 338 w 530"/>
                  <a:gd name="T37" fmla="*/ 114 h 575"/>
                  <a:gd name="T38" fmla="*/ 325 w 530"/>
                  <a:gd name="T39" fmla="*/ 92 h 575"/>
                  <a:gd name="T40" fmla="*/ 312 w 530"/>
                  <a:gd name="T41" fmla="*/ 74 h 575"/>
                  <a:gd name="T42" fmla="*/ 291 w 530"/>
                  <a:gd name="T43" fmla="*/ 48 h 575"/>
                  <a:gd name="T44" fmla="*/ 251 w 530"/>
                  <a:gd name="T45" fmla="*/ 18 h 575"/>
                  <a:gd name="T46" fmla="*/ 208 w 530"/>
                  <a:gd name="T47" fmla="*/ 3 h 575"/>
                  <a:gd name="T48" fmla="*/ 149 w 530"/>
                  <a:gd name="T49" fmla="*/ 10 h 575"/>
                  <a:gd name="T50" fmla="*/ 93 w 530"/>
                  <a:gd name="T51" fmla="*/ 76 h 575"/>
                  <a:gd name="T52" fmla="*/ 49 w 530"/>
                  <a:gd name="T53" fmla="*/ 183 h 575"/>
                  <a:gd name="T54" fmla="*/ 23 w 530"/>
                  <a:gd name="T55" fmla="*/ 325 h 575"/>
                  <a:gd name="T56" fmla="*/ 25 w 530"/>
                  <a:gd name="T57" fmla="*/ 410 h 575"/>
                  <a:gd name="T58" fmla="*/ 20 w 530"/>
                  <a:gd name="T59" fmla="*/ 456 h 575"/>
                  <a:gd name="T60" fmla="*/ 3 w 530"/>
                  <a:gd name="T61" fmla="*/ 491 h 575"/>
                  <a:gd name="T62" fmla="*/ 3 w 530"/>
                  <a:gd name="T63" fmla="*/ 527 h 575"/>
                  <a:gd name="T64" fmla="*/ 28 w 530"/>
                  <a:gd name="T65" fmla="*/ 561 h 575"/>
                  <a:gd name="T66" fmla="*/ 73 w 530"/>
                  <a:gd name="T67" fmla="*/ 575 h 575"/>
                  <a:gd name="T68" fmla="*/ 125 w 530"/>
                  <a:gd name="T69" fmla="*/ 562 h 575"/>
                  <a:gd name="T70" fmla="*/ 159 w 530"/>
                  <a:gd name="T71" fmla="*/ 534 h 575"/>
                  <a:gd name="T72" fmla="*/ 177 w 530"/>
                  <a:gd name="T73" fmla="*/ 497 h 575"/>
                  <a:gd name="T74" fmla="*/ 181 w 530"/>
                  <a:gd name="T75" fmla="*/ 468 h 575"/>
                  <a:gd name="T76" fmla="*/ 196 w 530"/>
                  <a:gd name="T77" fmla="*/ 456 h 575"/>
                  <a:gd name="T78" fmla="*/ 211 w 530"/>
                  <a:gd name="T79" fmla="*/ 446 h 575"/>
                  <a:gd name="T80" fmla="*/ 248 w 530"/>
                  <a:gd name="T81" fmla="*/ 424 h 575"/>
                  <a:gd name="T82" fmla="*/ 296 w 530"/>
                  <a:gd name="T83" fmla="*/ 405 h 575"/>
                  <a:gd name="T84" fmla="*/ 346 w 530"/>
                  <a:gd name="T85" fmla="*/ 394 h 575"/>
                  <a:gd name="T86" fmla="*/ 389 w 530"/>
                  <a:gd name="T87" fmla="*/ 403 h 575"/>
                  <a:gd name="T88" fmla="*/ 438 w 530"/>
                  <a:gd name="T89" fmla="*/ 431 h 575"/>
                  <a:gd name="T90" fmla="*/ 483 w 530"/>
                  <a:gd name="T91" fmla="*/ 466 h 575"/>
                  <a:gd name="T92" fmla="*/ 517 w 530"/>
                  <a:gd name="T93" fmla="*/ 492 h 575"/>
                  <a:gd name="T94" fmla="*/ 530 w 530"/>
                  <a:gd name="T95" fmla="*/ 50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0" h="575">
                    <a:moveTo>
                      <a:pt x="529" y="497"/>
                    </a:moveTo>
                    <a:lnTo>
                      <a:pt x="524" y="482"/>
                    </a:lnTo>
                    <a:lnTo>
                      <a:pt x="520" y="459"/>
                    </a:lnTo>
                    <a:lnTo>
                      <a:pt x="514" y="430"/>
                    </a:lnTo>
                    <a:lnTo>
                      <a:pt x="507" y="399"/>
                    </a:lnTo>
                    <a:lnTo>
                      <a:pt x="499" y="369"/>
                    </a:lnTo>
                    <a:lnTo>
                      <a:pt x="489" y="341"/>
                    </a:lnTo>
                    <a:lnTo>
                      <a:pt x="475" y="322"/>
                    </a:lnTo>
                    <a:lnTo>
                      <a:pt x="458" y="310"/>
                    </a:lnTo>
                    <a:lnTo>
                      <a:pt x="432" y="304"/>
                    </a:lnTo>
                    <a:lnTo>
                      <a:pt x="407" y="300"/>
                    </a:lnTo>
                    <a:lnTo>
                      <a:pt x="383" y="297"/>
                    </a:lnTo>
                    <a:lnTo>
                      <a:pt x="359" y="297"/>
                    </a:lnTo>
                    <a:lnTo>
                      <a:pt x="334" y="300"/>
                    </a:lnTo>
                    <a:lnTo>
                      <a:pt x="311" y="303"/>
                    </a:lnTo>
                    <a:lnTo>
                      <a:pt x="289" y="309"/>
                    </a:lnTo>
                    <a:lnTo>
                      <a:pt x="268" y="316"/>
                    </a:lnTo>
                    <a:lnTo>
                      <a:pt x="247" y="324"/>
                    </a:lnTo>
                    <a:lnTo>
                      <a:pt x="226" y="333"/>
                    </a:lnTo>
                    <a:lnTo>
                      <a:pt x="208" y="343"/>
                    </a:lnTo>
                    <a:lnTo>
                      <a:pt x="189" y="356"/>
                    </a:lnTo>
                    <a:lnTo>
                      <a:pt x="172" y="369"/>
                    </a:lnTo>
                    <a:lnTo>
                      <a:pt x="156" y="381"/>
                    </a:lnTo>
                    <a:lnTo>
                      <a:pt x="140" y="396"/>
                    </a:lnTo>
                    <a:lnTo>
                      <a:pt x="126" y="411"/>
                    </a:lnTo>
                    <a:lnTo>
                      <a:pt x="120" y="409"/>
                    </a:lnTo>
                    <a:lnTo>
                      <a:pt x="114" y="407"/>
                    </a:lnTo>
                    <a:lnTo>
                      <a:pt x="109" y="405"/>
                    </a:lnTo>
                    <a:lnTo>
                      <a:pt x="104" y="402"/>
                    </a:lnTo>
                    <a:lnTo>
                      <a:pt x="98" y="401"/>
                    </a:lnTo>
                    <a:lnTo>
                      <a:pt x="93" y="399"/>
                    </a:lnTo>
                    <a:lnTo>
                      <a:pt x="87" y="396"/>
                    </a:lnTo>
                    <a:lnTo>
                      <a:pt x="81" y="394"/>
                    </a:lnTo>
                    <a:lnTo>
                      <a:pt x="86" y="361"/>
                    </a:lnTo>
                    <a:lnTo>
                      <a:pt x="89" y="331"/>
                    </a:lnTo>
                    <a:lnTo>
                      <a:pt x="93" y="308"/>
                    </a:lnTo>
                    <a:lnTo>
                      <a:pt x="95" y="293"/>
                    </a:lnTo>
                    <a:lnTo>
                      <a:pt x="110" y="259"/>
                    </a:lnTo>
                    <a:lnTo>
                      <a:pt x="124" y="228"/>
                    </a:lnTo>
                    <a:lnTo>
                      <a:pt x="136" y="199"/>
                    </a:lnTo>
                    <a:lnTo>
                      <a:pt x="149" y="174"/>
                    </a:lnTo>
                    <a:lnTo>
                      <a:pt x="160" y="150"/>
                    </a:lnTo>
                    <a:lnTo>
                      <a:pt x="174" y="130"/>
                    </a:lnTo>
                    <a:lnTo>
                      <a:pt x="188" y="113"/>
                    </a:lnTo>
                    <a:lnTo>
                      <a:pt x="203" y="100"/>
                    </a:lnTo>
                    <a:lnTo>
                      <a:pt x="210" y="96"/>
                    </a:lnTo>
                    <a:lnTo>
                      <a:pt x="218" y="92"/>
                    </a:lnTo>
                    <a:lnTo>
                      <a:pt x="226" y="90"/>
                    </a:lnTo>
                    <a:lnTo>
                      <a:pt x="234" y="88"/>
                    </a:lnTo>
                    <a:lnTo>
                      <a:pt x="245" y="86"/>
                    </a:lnTo>
                    <a:lnTo>
                      <a:pt x="255" y="86"/>
                    </a:lnTo>
                    <a:lnTo>
                      <a:pt x="268" y="88"/>
                    </a:lnTo>
                    <a:lnTo>
                      <a:pt x="279" y="90"/>
                    </a:lnTo>
                    <a:lnTo>
                      <a:pt x="293" y="94"/>
                    </a:lnTo>
                    <a:lnTo>
                      <a:pt x="307" y="99"/>
                    </a:lnTo>
                    <a:lnTo>
                      <a:pt x="322" y="106"/>
                    </a:lnTo>
                    <a:lnTo>
                      <a:pt x="338" y="114"/>
                    </a:lnTo>
                    <a:lnTo>
                      <a:pt x="333" y="106"/>
                    </a:lnTo>
                    <a:lnTo>
                      <a:pt x="330" y="99"/>
                    </a:lnTo>
                    <a:lnTo>
                      <a:pt x="325" y="92"/>
                    </a:lnTo>
                    <a:lnTo>
                      <a:pt x="321" y="85"/>
                    </a:lnTo>
                    <a:lnTo>
                      <a:pt x="317" y="80"/>
                    </a:lnTo>
                    <a:lnTo>
                      <a:pt x="312" y="74"/>
                    </a:lnTo>
                    <a:lnTo>
                      <a:pt x="308" y="68"/>
                    </a:lnTo>
                    <a:lnTo>
                      <a:pt x="303" y="62"/>
                    </a:lnTo>
                    <a:lnTo>
                      <a:pt x="291" y="48"/>
                    </a:lnTo>
                    <a:lnTo>
                      <a:pt x="278" y="37"/>
                    </a:lnTo>
                    <a:lnTo>
                      <a:pt x="265" y="28"/>
                    </a:lnTo>
                    <a:lnTo>
                      <a:pt x="251" y="18"/>
                    </a:lnTo>
                    <a:lnTo>
                      <a:pt x="238" y="13"/>
                    </a:lnTo>
                    <a:lnTo>
                      <a:pt x="223" y="7"/>
                    </a:lnTo>
                    <a:lnTo>
                      <a:pt x="208" y="3"/>
                    </a:lnTo>
                    <a:lnTo>
                      <a:pt x="192" y="0"/>
                    </a:lnTo>
                    <a:lnTo>
                      <a:pt x="170" y="1"/>
                    </a:lnTo>
                    <a:lnTo>
                      <a:pt x="149" y="10"/>
                    </a:lnTo>
                    <a:lnTo>
                      <a:pt x="128" y="27"/>
                    </a:lnTo>
                    <a:lnTo>
                      <a:pt x="110" y="48"/>
                    </a:lnTo>
                    <a:lnTo>
                      <a:pt x="93" y="76"/>
                    </a:lnTo>
                    <a:lnTo>
                      <a:pt x="76" y="108"/>
                    </a:lnTo>
                    <a:lnTo>
                      <a:pt x="61" y="144"/>
                    </a:lnTo>
                    <a:lnTo>
                      <a:pt x="49" y="183"/>
                    </a:lnTo>
                    <a:lnTo>
                      <a:pt x="37" y="230"/>
                    </a:lnTo>
                    <a:lnTo>
                      <a:pt x="29" y="278"/>
                    </a:lnTo>
                    <a:lnTo>
                      <a:pt x="23" y="325"/>
                    </a:lnTo>
                    <a:lnTo>
                      <a:pt x="22" y="372"/>
                    </a:lnTo>
                    <a:lnTo>
                      <a:pt x="22" y="392"/>
                    </a:lnTo>
                    <a:lnTo>
                      <a:pt x="25" y="410"/>
                    </a:lnTo>
                    <a:lnTo>
                      <a:pt x="26" y="429"/>
                    </a:lnTo>
                    <a:lnTo>
                      <a:pt x="29" y="446"/>
                    </a:lnTo>
                    <a:lnTo>
                      <a:pt x="20" y="456"/>
                    </a:lnTo>
                    <a:lnTo>
                      <a:pt x="13" y="468"/>
                    </a:lnTo>
                    <a:lnTo>
                      <a:pt x="6" y="479"/>
                    </a:lnTo>
                    <a:lnTo>
                      <a:pt x="3" y="491"/>
                    </a:lnTo>
                    <a:lnTo>
                      <a:pt x="0" y="504"/>
                    </a:lnTo>
                    <a:lnTo>
                      <a:pt x="0" y="515"/>
                    </a:lnTo>
                    <a:lnTo>
                      <a:pt x="3" y="527"/>
                    </a:lnTo>
                    <a:lnTo>
                      <a:pt x="7" y="538"/>
                    </a:lnTo>
                    <a:lnTo>
                      <a:pt x="17" y="551"/>
                    </a:lnTo>
                    <a:lnTo>
                      <a:pt x="28" y="561"/>
                    </a:lnTo>
                    <a:lnTo>
                      <a:pt x="41" y="568"/>
                    </a:lnTo>
                    <a:lnTo>
                      <a:pt x="57" y="573"/>
                    </a:lnTo>
                    <a:lnTo>
                      <a:pt x="73" y="575"/>
                    </a:lnTo>
                    <a:lnTo>
                      <a:pt x="90" y="574"/>
                    </a:lnTo>
                    <a:lnTo>
                      <a:pt x="108" y="569"/>
                    </a:lnTo>
                    <a:lnTo>
                      <a:pt x="125" y="562"/>
                    </a:lnTo>
                    <a:lnTo>
                      <a:pt x="137" y="554"/>
                    </a:lnTo>
                    <a:lnTo>
                      <a:pt x="149" y="545"/>
                    </a:lnTo>
                    <a:lnTo>
                      <a:pt x="159" y="534"/>
                    </a:lnTo>
                    <a:lnTo>
                      <a:pt x="166" y="522"/>
                    </a:lnTo>
                    <a:lnTo>
                      <a:pt x="172" y="509"/>
                    </a:lnTo>
                    <a:lnTo>
                      <a:pt x="177" y="497"/>
                    </a:lnTo>
                    <a:lnTo>
                      <a:pt x="178" y="484"/>
                    </a:lnTo>
                    <a:lnTo>
                      <a:pt x="177" y="471"/>
                    </a:lnTo>
                    <a:lnTo>
                      <a:pt x="181" y="468"/>
                    </a:lnTo>
                    <a:lnTo>
                      <a:pt x="186" y="463"/>
                    </a:lnTo>
                    <a:lnTo>
                      <a:pt x="190" y="460"/>
                    </a:lnTo>
                    <a:lnTo>
                      <a:pt x="196" y="456"/>
                    </a:lnTo>
                    <a:lnTo>
                      <a:pt x="201" y="453"/>
                    </a:lnTo>
                    <a:lnTo>
                      <a:pt x="205" y="449"/>
                    </a:lnTo>
                    <a:lnTo>
                      <a:pt x="211" y="446"/>
                    </a:lnTo>
                    <a:lnTo>
                      <a:pt x="216" y="443"/>
                    </a:lnTo>
                    <a:lnTo>
                      <a:pt x="232" y="433"/>
                    </a:lnTo>
                    <a:lnTo>
                      <a:pt x="248" y="424"/>
                    </a:lnTo>
                    <a:lnTo>
                      <a:pt x="264" y="416"/>
                    </a:lnTo>
                    <a:lnTo>
                      <a:pt x="280" y="409"/>
                    </a:lnTo>
                    <a:lnTo>
                      <a:pt x="296" y="405"/>
                    </a:lnTo>
                    <a:lnTo>
                      <a:pt x="314" y="400"/>
                    </a:lnTo>
                    <a:lnTo>
                      <a:pt x="330" y="396"/>
                    </a:lnTo>
                    <a:lnTo>
                      <a:pt x="346" y="394"/>
                    </a:lnTo>
                    <a:lnTo>
                      <a:pt x="359" y="394"/>
                    </a:lnTo>
                    <a:lnTo>
                      <a:pt x="374" y="398"/>
                    </a:lnTo>
                    <a:lnTo>
                      <a:pt x="389" y="403"/>
                    </a:lnTo>
                    <a:lnTo>
                      <a:pt x="405" y="411"/>
                    </a:lnTo>
                    <a:lnTo>
                      <a:pt x="421" y="421"/>
                    </a:lnTo>
                    <a:lnTo>
                      <a:pt x="438" y="431"/>
                    </a:lnTo>
                    <a:lnTo>
                      <a:pt x="454" y="443"/>
                    </a:lnTo>
                    <a:lnTo>
                      <a:pt x="469" y="454"/>
                    </a:lnTo>
                    <a:lnTo>
                      <a:pt x="483" y="466"/>
                    </a:lnTo>
                    <a:lnTo>
                      <a:pt x="497" y="476"/>
                    </a:lnTo>
                    <a:lnTo>
                      <a:pt x="508" y="485"/>
                    </a:lnTo>
                    <a:lnTo>
                      <a:pt x="517" y="492"/>
                    </a:lnTo>
                    <a:lnTo>
                      <a:pt x="524" y="498"/>
                    </a:lnTo>
                    <a:lnTo>
                      <a:pt x="529" y="501"/>
                    </a:lnTo>
                    <a:lnTo>
                      <a:pt x="530" y="500"/>
                    </a:lnTo>
                    <a:lnTo>
                      <a:pt x="529" y="4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flipH="1">
              <a:off x="1328718" y="4399012"/>
              <a:ext cx="1030289" cy="592541"/>
              <a:chOff x="6865938" y="2111046"/>
              <a:chExt cx="1244600" cy="782637"/>
            </a:xfrm>
          </p:grpSpPr>
          <p:sp>
            <p:nvSpPr>
              <p:cNvPr id="143" name="Freeform 135"/>
              <p:cNvSpPr>
                <a:spLocks/>
              </p:cNvSpPr>
              <p:nvPr/>
            </p:nvSpPr>
            <p:spPr bwMode="auto">
              <a:xfrm>
                <a:off x="6867525" y="2217408"/>
                <a:ext cx="1243013" cy="676275"/>
              </a:xfrm>
              <a:custGeom>
                <a:avLst/>
                <a:gdLst>
                  <a:gd name="T0" fmla="*/ 1512 w 1567"/>
                  <a:gd name="T1" fmla="*/ 69 h 851"/>
                  <a:gd name="T2" fmla="*/ 1496 w 1567"/>
                  <a:gd name="T3" fmla="*/ 157 h 851"/>
                  <a:gd name="T4" fmla="*/ 1461 w 1567"/>
                  <a:gd name="T5" fmla="*/ 230 h 851"/>
                  <a:gd name="T6" fmla="*/ 1422 w 1567"/>
                  <a:gd name="T7" fmla="*/ 274 h 851"/>
                  <a:gd name="T8" fmla="*/ 1374 w 1567"/>
                  <a:gd name="T9" fmla="*/ 313 h 851"/>
                  <a:gd name="T10" fmla="*/ 1333 w 1567"/>
                  <a:gd name="T11" fmla="*/ 341 h 851"/>
                  <a:gd name="T12" fmla="*/ 1311 w 1567"/>
                  <a:gd name="T13" fmla="*/ 352 h 851"/>
                  <a:gd name="T14" fmla="*/ 1252 w 1567"/>
                  <a:gd name="T15" fmla="*/ 378 h 851"/>
                  <a:gd name="T16" fmla="*/ 1185 w 1567"/>
                  <a:gd name="T17" fmla="*/ 395 h 851"/>
                  <a:gd name="T18" fmla="*/ 1120 w 1567"/>
                  <a:gd name="T19" fmla="*/ 402 h 851"/>
                  <a:gd name="T20" fmla="*/ 1058 w 1567"/>
                  <a:gd name="T21" fmla="*/ 409 h 851"/>
                  <a:gd name="T22" fmla="*/ 995 w 1567"/>
                  <a:gd name="T23" fmla="*/ 417 h 851"/>
                  <a:gd name="T24" fmla="*/ 948 w 1567"/>
                  <a:gd name="T25" fmla="*/ 424 h 851"/>
                  <a:gd name="T26" fmla="*/ 896 w 1567"/>
                  <a:gd name="T27" fmla="*/ 440 h 851"/>
                  <a:gd name="T28" fmla="*/ 840 w 1567"/>
                  <a:gd name="T29" fmla="*/ 464 h 851"/>
                  <a:gd name="T30" fmla="*/ 781 w 1567"/>
                  <a:gd name="T31" fmla="*/ 494 h 851"/>
                  <a:gd name="T32" fmla="*/ 719 w 1567"/>
                  <a:gd name="T33" fmla="*/ 529 h 851"/>
                  <a:gd name="T34" fmla="*/ 653 w 1567"/>
                  <a:gd name="T35" fmla="*/ 567 h 851"/>
                  <a:gd name="T36" fmla="*/ 580 w 1567"/>
                  <a:gd name="T37" fmla="*/ 611 h 851"/>
                  <a:gd name="T38" fmla="*/ 507 w 1567"/>
                  <a:gd name="T39" fmla="*/ 654 h 851"/>
                  <a:gd name="T40" fmla="*/ 437 w 1567"/>
                  <a:gd name="T41" fmla="*/ 692 h 851"/>
                  <a:gd name="T42" fmla="*/ 370 w 1567"/>
                  <a:gd name="T43" fmla="*/ 726 h 851"/>
                  <a:gd name="T44" fmla="*/ 309 w 1567"/>
                  <a:gd name="T45" fmla="*/ 749 h 851"/>
                  <a:gd name="T46" fmla="*/ 230 w 1567"/>
                  <a:gd name="T47" fmla="*/ 762 h 851"/>
                  <a:gd name="T48" fmla="*/ 157 w 1567"/>
                  <a:gd name="T49" fmla="*/ 749 h 851"/>
                  <a:gd name="T50" fmla="*/ 95 w 1567"/>
                  <a:gd name="T51" fmla="*/ 712 h 851"/>
                  <a:gd name="T52" fmla="*/ 44 w 1567"/>
                  <a:gd name="T53" fmla="*/ 653 h 851"/>
                  <a:gd name="T54" fmla="*/ 9 w 1567"/>
                  <a:gd name="T55" fmla="*/ 573 h 851"/>
                  <a:gd name="T56" fmla="*/ 6 w 1567"/>
                  <a:gd name="T57" fmla="*/ 628 h 851"/>
                  <a:gd name="T58" fmla="*/ 14 w 1567"/>
                  <a:gd name="T59" fmla="*/ 704 h 851"/>
                  <a:gd name="T60" fmla="*/ 49 w 1567"/>
                  <a:gd name="T61" fmla="*/ 759 h 851"/>
                  <a:gd name="T62" fmla="*/ 97 w 1567"/>
                  <a:gd name="T63" fmla="*/ 800 h 851"/>
                  <a:gd name="T64" fmla="*/ 158 w 1567"/>
                  <a:gd name="T65" fmla="*/ 827 h 851"/>
                  <a:gd name="T66" fmla="*/ 225 w 1567"/>
                  <a:gd name="T67" fmla="*/ 845 h 851"/>
                  <a:gd name="T68" fmla="*/ 294 w 1567"/>
                  <a:gd name="T69" fmla="*/ 851 h 851"/>
                  <a:gd name="T70" fmla="*/ 378 w 1567"/>
                  <a:gd name="T71" fmla="*/ 831 h 851"/>
                  <a:gd name="T72" fmla="*/ 473 w 1567"/>
                  <a:gd name="T73" fmla="*/ 787 h 851"/>
                  <a:gd name="T74" fmla="*/ 575 w 1567"/>
                  <a:gd name="T75" fmla="*/ 729 h 851"/>
                  <a:gd name="T76" fmla="*/ 679 w 1567"/>
                  <a:gd name="T77" fmla="*/ 665 h 851"/>
                  <a:gd name="T78" fmla="*/ 781 w 1567"/>
                  <a:gd name="T79" fmla="*/ 604 h 851"/>
                  <a:gd name="T80" fmla="*/ 840 w 1567"/>
                  <a:gd name="T81" fmla="*/ 571 h 851"/>
                  <a:gd name="T82" fmla="*/ 877 w 1567"/>
                  <a:gd name="T83" fmla="*/ 552 h 851"/>
                  <a:gd name="T84" fmla="*/ 913 w 1567"/>
                  <a:gd name="T85" fmla="*/ 537 h 851"/>
                  <a:gd name="T86" fmla="*/ 947 w 1567"/>
                  <a:gd name="T87" fmla="*/ 525 h 851"/>
                  <a:gd name="T88" fmla="*/ 978 w 1567"/>
                  <a:gd name="T89" fmla="*/ 518 h 851"/>
                  <a:gd name="T90" fmla="*/ 1025 w 1567"/>
                  <a:gd name="T91" fmla="*/ 515 h 851"/>
                  <a:gd name="T92" fmla="*/ 1105 w 1567"/>
                  <a:gd name="T93" fmla="*/ 507 h 851"/>
                  <a:gd name="T94" fmla="*/ 1177 w 1567"/>
                  <a:gd name="T95" fmla="*/ 496 h 851"/>
                  <a:gd name="T96" fmla="*/ 1242 w 1567"/>
                  <a:gd name="T97" fmla="*/ 483 h 851"/>
                  <a:gd name="T98" fmla="*/ 1301 w 1567"/>
                  <a:gd name="T99" fmla="*/ 465 h 851"/>
                  <a:gd name="T100" fmla="*/ 1354 w 1567"/>
                  <a:gd name="T101" fmla="*/ 443 h 851"/>
                  <a:gd name="T102" fmla="*/ 1397 w 1567"/>
                  <a:gd name="T103" fmla="*/ 418 h 851"/>
                  <a:gd name="T104" fmla="*/ 1438 w 1567"/>
                  <a:gd name="T105" fmla="*/ 388 h 851"/>
                  <a:gd name="T106" fmla="*/ 1473 w 1567"/>
                  <a:gd name="T107" fmla="*/ 355 h 851"/>
                  <a:gd name="T108" fmla="*/ 1506 w 1567"/>
                  <a:gd name="T109" fmla="*/ 316 h 851"/>
                  <a:gd name="T110" fmla="*/ 1534 w 1567"/>
                  <a:gd name="T111" fmla="*/ 272 h 851"/>
                  <a:gd name="T112" fmla="*/ 1563 w 1567"/>
                  <a:gd name="T113" fmla="*/ 198 h 851"/>
                  <a:gd name="T114" fmla="*/ 1559 w 1567"/>
                  <a:gd name="T115" fmla="*/ 107 h 851"/>
                  <a:gd name="T116" fmla="*/ 1517 w 1567"/>
                  <a:gd name="T117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7" h="851">
                    <a:moveTo>
                      <a:pt x="1517" y="0"/>
                    </a:moveTo>
                    <a:lnTo>
                      <a:pt x="1515" y="36"/>
                    </a:lnTo>
                    <a:lnTo>
                      <a:pt x="1512" y="69"/>
                    </a:lnTo>
                    <a:lnTo>
                      <a:pt x="1509" y="100"/>
                    </a:lnTo>
                    <a:lnTo>
                      <a:pt x="1503" y="129"/>
                    </a:lnTo>
                    <a:lnTo>
                      <a:pt x="1496" y="157"/>
                    </a:lnTo>
                    <a:lnTo>
                      <a:pt x="1487" y="182"/>
                    </a:lnTo>
                    <a:lnTo>
                      <a:pt x="1476" y="206"/>
                    </a:lnTo>
                    <a:lnTo>
                      <a:pt x="1461" y="230"/>
                    </a:lnTo>
                    <a:lnTo>
                      <a:pt x="1449" y="245"/>
                    </a:lnTo>
                    <a:lnTo>
                      <a:pt x="1436" y="260"/>
                    </a:lnTo>
                    <a:lnTo>
                      <a:pt x="1422" y="274"/>
                    </a:lnTo>
                    <a:lnTo>
                      <a:pt x="1408" y="288"/>
                    </a:lnTo>
                    <a:lnTo>
                      <a:pt x="1392" y="301"/>
                    </a:lnTo>
                    <a:lnTo>
                      <a:pt x="1374" y="313"/>
                    </a:lnTo>
                    <a:lnTo>
                      <a:pt x="1358" y="325"/>
                    </a:lnTo>
                    <a:lnTo>
                      <a:pt x="1340" y="336"/>
                    </a:lnTo>
                    <a:lnTo>
                      <a:pt x="1333" y="341"/>
                    </a:lnTo>
                    <a:lnTo>
                      <a:pt x="1326" y="344"/>
                    </a:lnTo>
                    <a:lnTo>
                      <a:pt x="1318" y="348"/>
                    </a:lnTo>
                    <a:lnTo>
                      <a:pt x="1311" y="352"/>
                    </a:lnTo>
                    <a:lnTo>
                      <a:pt x="1293" y="362"/>
                    </a:lnTo>
                    <a:lnTo>
                      <a:pt x="1273" y="371"/>
                    </a:lnTo>
                    <a:lnTo>
                      <a:pt x="1252" y="378"/>
                    </a:lnTo>
                    <a:lnTo>
                      <a:pt x="1232" y="385"/>
                    </a:lnTo>
                    <a:lnTo>
                      <a:pt x="1208" y="390"/>
                    </a:lnTo>
                    <a:lnTo>
                      <a:pt x="1185" y="395"/>
                    </a:lnTo>
                    <a:lnTo>
                      <a:pt x="1161" y="399"/>
                    </a:lnTo>
                    <a:lnTo>
                      <a:pt x="1136" y="401"/>
                    </a:lnTo>
                    <a:lnTo>
                      <a:pt x="1120" y="402"/>
                    </a:lnTo>
                    <a:lnTo>
                      <a:pt x="1100" y="403"/>
                    </a:lnTo>
                    <a:lnTo>
                      <a:pt x="1080" y="405"/>
                    </a:lnTo>
                    <a:lnTo>
                      <a:pt x="1058" y="409"/>
                    </a:lnTo>
                    <a:lnTo>
                      <a:pt x="1036" y="412"/>
                    </a:lnTo>
                    <a:lnTo>
                      <a:pt x="1015" y="415"/>
                    </a:lnTo>
                    <a:lnTo>
                      <a:pt x="995" y="417"/>
                    </a:lnTo>
                    <a:lnTo>
                      <a:pt x="979" y="418"/>
                    </a:lnTo>
                    <a:lnTo>
                      <a:pt x="964" y="420"/>
                    </a:lnTo>
                    <a:lnTo>
                      <a:pt x="948" y="424"/>
                    </a:lnTo>
                    <a:lnTo>
                      <a:pt x="931" y="428"/>
                    </a:lnTo>
                    <a:lnTo>
                      <a:pt x="914" y="433"/>
                    </a:lnTo>
                    <a:lnTo>
                      <a:pt x="896" y="440"/>
                    </a:lnTo>
                    <a:lnTo>
                      <a:pt x="878" y="447"/>
                    </a:lnTo>
                    <a:lnTo>
                      <a:pt x="860" y="455"/>
                    </a:lnTo>
                    <a:lnTo>
                      <a:pt x="840" y="464"/>
                    </a:lnTo>
                    <a:lnTo>
                      <a:pt x="820" y="473"/>
                    </a:lnTo>
                    <a:lnTo>
                      <a:pt x="801" y="484"/>
                    </a:lnTo>
                    <a:lnTo>
                      <a:pt x="781" y="494"/>
                    </a:lnTo>
                    <a:lnTo>
                      <a:pt x="761" y="505"/>
                    </a:lnTo>
                    <a:lnTo>
                      <a:pt x="740" y="516"/>
                    </a:lnTo>
                    <a:lnTo>
                      <a:pt x="719" y="529"/>
                    </a:lnTo>
                    <a:lnTo>
                      <a:pt x="698" y="540"/>
                    </a:lnTo>
                    <a:lnTo>
                      <a:pt x="678" y="553"/>
                    </a:lnTo>
                    <a:lnTo>
                      <a:pt x="653" y="567"/>
                    </a:lnTo>
                    <a:lnTo>
                      <a:pt x="628" y="582"/>
                    </a:lnTo>
                    <a:lnTo>
                      <a:pt x="604" y="597"/>
                    </a:lnTo>
                    <a:lnTo>
                      <a:pt x="580" y="611"/>
                    </a:lnTo>
                    <a:lnTo>
                      <a:pt x="556" y="626"/>
                    </a:lnTo>
                    <a:lnTo>
                      <a:pt x="531" y="639"/>
                    </a:lnTo>
                    <a:lnTo>
                      <a:pt x="507" y="654"/>
                    </a:lnTo>
                    <a:lnTo>
                      <a:pt x="483" y="667"/>
                    </a:lnTo>
                    <a:lnTo>
                      <a:pt x="460" y="681"/>
                    </a:lnTo>
                    <a:lnTo>
                      <a:pt x="437" y="692"/>
                    </a:lnTo>
                    <a:lnTo>
                      <a:pt x="414" y="704"/>
                    </a:lnTo>
                    <a:lnTo>
                      <a:pt x="392" y="715"/>
                    </a:lnTo>
                    <a:lnTo>
                      <a:pt x="370" y="726"/>
                    </a:lnTo>
                    <a:lnTo>
                      <a:pt x="349" y="734"/>
                    </a:lnTo>
                    <a:lnTo>
                      <a:pt x="329" y="742"/>
                    </a:lnTo>
                    <a:lnTo>
                      <a:pt x="309" y="749"/>
                    </a:lnTo>
                    <a:lnTo>
                      <a:pt x="281" y="756"/>
                    </a:lnTo>
                    <a:lnTo>
                      <a:pt x="255" y="760"/>
                    </a:lnTo>
                    <a:lnTo>
                      <a:pt x="230" y="762"/>
                    </a:lnTo>
                    <a:lnTo>
                      <a:pt x="204" y="759"/>
                    </a:lnTo>
                    <a:lnTo>
                      <a:pt x="180" y="756"/>
                    </a:lnTo>
                    <a:lnTo>
                      <a:pt x="157" y="749"/>
                    </a:lnTo>
                    <a:lnTo>
                      <a:pt x="135" y="738"/>
                    </a:lnTo>
                    <a:lnTo>
                      <a:pt x="114" y="727"/>
                    </a:lnTo>
                    <a:lnTo>
                      <a:pt x="95" y="712"/>
                    </a:lnTo>
                    <a:lnTo>
                      <a:pt x="76" y="695"/>
                    </a:lnTo>
                    <a:lnTo>
                      <a:pt x="60" y="675"/>
                    </a:lnTo>
                    <a:lnTo>
                      <a:pt x="44" y="653"/>
                    </a:lnTo>
                    <a:lnTo>
                      <a:pt x="30" y="629"/>
                    </a:lnTo>
                    <a:lnTo>
                      <a:pt x="19" y="601"/>
                    </a:lnTo>
                    <a:lnTo>
                      <a:pt x="9" y="573"/>
                    </a:lnTo>
                    <a:lnTo>
                      <a:pt x="0" y="541"/>
                    </a:lnTo>
                    <a:lnTo>
                      <a:pt x="3" y="585"/>
                    </a:lnTo>
                    <a:lnTo>
                      <a:pt x="6" y="628"/>
                    </a:lnTo>
                    <a:lnTo>
                      <a:pt x="7" y="662"/>
                    </a:lnTo>
                    <a:lnTo>
                      <a:pt x="7" y="682"/>
                    </a:lnTo>
                    <a:lnTo>
                      <a:pt x="14" y="704"/>
                    </a:lnTo>
                    <a:lnTo>
                      <a:pt x="24" y="724"/>
                    </a:lnTo>
                    <a:lnTo>
                      <a:pt x="35" y="742"/>
                    </a:lnTo>
                    <a:lnTo>
                      <a:pt x="49" y="759"/>
                    </a:lnTo>
                    <a:lnTo>
                      <a:pt x="64" y="774"/>
                    </a:lnTo>
                    <a:lnTo>
                      <a:pt x="80" y="787"/>
                    </a:lnTo>
                    <a:lnTo>
                      <a:pt x="97" y="800"/>
                    </a:lnTo>
                    <a:lnTo>
                      <a:pt x="117" y="810"/>
                    </a:lnTo>
                    <a:lnTo>
                      <a:pt x="136" y="819"/>
                    </a:lnTo>
                    <a:lnTo>
                      <a:pt x="158" y="827"/>
                    </a:lnTo>
                    <a:lnTo>
                      <a:pt x="179" y="834"/>
                    </a:lnTo>
                    <a:lnTo>
                      <a:pt x="202" y="840"/>
                    </a:lnTo>
                    <a:lnTo>
                      <a:pt x="225" y="845"/>
                    </a:lnTo>
                    <a:lnTo>
                      <a:pt x="248" y="848"/>
                    </a:lnTo>
                    <a:lnTo>
                      <a:pt x="271" y="850"/>
                    </a:lnTo>
                    <a:lnTo>
                      <a:pt x="294" y="851"/>
                    </a:lnTo>
                    <a:lnTo>
                      <a:pt x="321" y="848"/>
                    </a:lnTo>
                    <a:lnTo>
                      <a:pt x="348" y="841"/>
                    </a:lnTo>
                    <a:lnTo>
                      <a:pt x="378" y="831"/>
                    </a:lnTo>
                    <a:lnTo>
                      <a:pt x="409" y="818"/>
                    </a:lnTo>
                    <a:lnTo>
                      <a:pt x="440" y="804"/>
                    </a:lnTo>
                    <a:lnTo>
                      <a:pt x="473" y="787"/>
                    </a:lnTo>
                    <a:lnTo>
                      <a:pt x="506" y="768"/>
                    </a:lnTo>
                    <a:lnTo>
                      <a:pt x="541" y="749"/>
                    </a:lnTo>
                    <a:lnTo>
                      <a:pt x="575" y="729"/>
                    </a:lnTo>
                    <a:lnTo>
                      <a:pt x="610" y="707"/>
                    </a:lnTo>
                    <a:lnTo>
                      <a:pt x="644" y="687"/>
                    </a:lnTo>
                    <a:lnTo>
                      <a:pt x="679" y="665"/>
                    </a:lnTo>
                    <a:lnTo>
                      <a:pt x="713" y="644"/>
                    </a:lnTo>
                    <a:lnTo>
                      <a:pt x="747" y="623"/>
                    </a:lnTo>
                    <a:lnTo>
                      <a:pt x="781" y="604"/>
                    </a:lnTo>
                    <a:lnTo>
                      <a:pt x="813" y="585"/>
                    </a:lnTo>
                    <a:lnTo>
                      <a:pt x="826" y="578"/>
                    </a:lnTo>
                    <a:lnTo>
                      <a:pt x="840" y="571"/>
                    </a:lnTo>
                    <a:lnTo>
                      <a:pt x="853" y="564"/>
                    </a:lnTo>
                    <a:lnTo>
                      <a:pt x="865" y="559"/>
                    </a:lnTo>
                    <a:lnTo>
                      <a:pt x="877" y="552"/>
                    </a:lnTo>
                    <a:lnTo>
                      <a:pt x="889" y="547"/>
                    </a:lnTo>
                    <a:lnTo>
                      <a:pt x="901" y="541"/>
                    </a:lnTo>
                    <a:lnTo>
                      <a:pt x="913" y="537"/>
                    </a:lnTo>
                    <a:lnTo>
                      <a:pt x="924" y="532"/>
                    </a:lnTo>
                    <a:lnTo>
                      <a:pt x="936" y="529"/>
                    </a:lnTo>
                    <a:lnTo>
                      <a:pt x="947" y="525"/>
                    </a:lnTo>
                    <a:lnTo>
                      <a:pt x="957" y="522"/>
                    </a:lnTo>
                    <a:lnTo>
                      <a:pt x="968" y="520"/>
                    </a:lnTo>
                    <a:lnTo>
                      <a:pt x="978" y="518"/>
                    </a:lnTo>
                    <a:lnTo>
                      <a:pt x="989" y="517"/>
                    </a:lnTo>
                    <a:lnTo>
                      <a:pt x="998" y="516"/>
                    </a:lnTo>
                    <a:lnTo>
                      <a:pt x="1025" y="515"/>
                    </a:lnTo>
                    <a:lnTo>
                      <a:pt x="1053" y="513"/>
                    </a:lnTo>
                    <a:lnTo>
                      <a:pt x="1080" y="510"/>
                    </a:lnTo>
                    <a:lnTo>
                      <a:pt x="1105" y="507"/>
                    </a:lnTo>
                    <a:lnTo>
                      <a:pt x="1130" y="505"/>
                    </a:lnTo>
                    <a:lnTo>
                      <a:pt x="1153" y="501"/>
                    </a:lnTo>
                    <a:lnTo>
                      <a:pt x="1177" y="496"/>
                    </a:lnTo>
                    <a:lnTo>
                      <a:pt x="1199" y="493"/>
                    </a:lnTo>
                    <a:lnTo>
                      <a:pt x="1221" y="488"/>
                    </a:lnTo>
                    <a:lnTo>
                      <a:pt x="1242" y="483"/>
                    </a:lnTo>
                    <a:lnTo>
                      <a:pt x="1263" y="478"/>
                    </a:lnTo>
                    <a:lnTo>
                      <a:pt x="1282" y="471"/>
                    </a:lnTo>
                    <a:lnTo>
                      <a:pt x="1301" y="465"/>
                    </a:lnTo>
                    <a:lnTo>
                      <a:pt x="1319" y="458"/>
                    </a:lnTo>
                    <a:lnTo>
                      <a:pt x="1336" y="452"/>
                    </a:lnTo>
                    <a:lnTo>
                      <a:pt x="1354" y="443"/>
                    </a:lnTo>
                    <a:lnTo>
                      <a:pt x="1369" y="435"/>
                    </a:lnTo>
                    <a:lnTo>
                      <a:pt x="1384" y="427"/>
                    </a:lnTo>
                    <a:lnTo>
                      <a:pt x="1397" y="418"/>
                    </a:lnTo>
                    <a:lnTo>
                      <a:pt x="1411" y="409"/>
                    </a:lnTo>
                    <a:lnTo>
                      <a:pt x="1425" y="399"/>
                    </a:lnTo>
                    <a:lnTo>
                      <a:pt x="1438" y="388"/>
                    </a:lnTo>
                    <a:lnTo>
                      <a:pt x="1450" y="378"/>
                    </a:lnTo>
                    <a:lnTo>
                      <a:pt x="1462" y="366"/>
                    </a:lnTo>
                    <a:lnTo>
                      <a:pt x="1473" y="355"/>
                    </a:lnTo>
                    <a:lnTo>
                      <a:pt x="1485" y="342"/>
                    </a:lnTo>
                    <a:lnTo>
                      <a:pt x="1495" y="329"/>
                    </a:lnTo>
                    <a:lnTo>
                      <a:pt x="1506" y="316"/>
                    </a:lnTo>
                    <a:lnTo>
                      <a:pt x="1516" y="302"/>
                    </a:lnTo>
                    <a:lnTo>
                      <a:pt x="1525" y="287"/>
                    </a:lnTo>
                    <a:lnTo>
                      <a:pt x="1534" y="272"/>
                    </a:lnTo>
                    <a:lnTo>
                      <a:pt x="1544" y="256"/>
                    </a:lnTo>
                    <a:lnTo>
                      <a:pt x="1556" y="227"/>
                    </a:lnTo>
                    <a:lnTo>
                      <a:pt x="1563" y="198"/>
                    </a:lnTo>
                    <a:lnTo>
                      <a:pt x="1567" y="168"/>
                    </a:lnTo>
                    <a:lnTo>
                      <a:pt x="1564" y="138"/>
                    </a:lnTo>
                    <a:lnTo>
                      <a:pt x="1559" y="107"/>
                    </a:lnTo>
                    <a:lnTo>
                      <a:pt x="1548" y="74"/>
                    </a:lnTo>
                    <a:lnTo>
                      <a:pt x="1534" y="38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36"/>
              <p:cNvSpPr>
                <a:spLocks/>
              </p:cNvSpPr>
              <p:nvPr/>
            </p:nvSpPr>
            <p:spPr bwMode="auto">
              <a:xfrm>
                <a:off x="6865938" y="2111046"/>
                <a:ext cx="1204913" cy="711200"/>
              </a:xfrm>
              <a:custGeom>
                <a:avLst/>
                <a:gdLst>
                  <a:gd name="T0" fmla="*/ 1215 w 1519"/>
                  <a:gd name="T1" fmla="*/ 1 h 897"/>
                  <a:gd name="T2" fmla="*/ 1129 w 1519"/>
                  <a:gd name="T3" fmla="*/ 5 h 897"/>
                  <a:gd name="T4" fmla="*/ 1011 w 1519"/>
                  <a:gd name="T5" fmla="*/ 28 h 897"/>
                  <a:gd name="T6" fmla="*/ 847 w 1519"/>
                  <a:gd name="T7" fmla="*/ 67 h 897"/>
                  <a:gd name="T8" fmla="*/ 723 w 1519"/>
                  <a:gd name="T9" fmla="*/ 106 h 897"/>
                  <a:gd name="T10" fmla="*/ 638 w 1519"/>
                  <a:gd name="T11" fmla="*/ 141 h 897"/>
                  <a:gd name="T12" fmla="*/ 552 w 1519"/>
                  <a:gd name="T13" fmla="*/ 171 h 897"/>
                  <a:gd name="T14" fmla="*/ 467 w 1519"/>
                  <a:gd name="T15" fmla="*/ 200 h 897"/>
                  <a:gd name="T16" fmla="*/ 467 w 1519"/>
                  <a:gd name="T17" fmla="*/ 229 h 897"/>
                  <a:gd name="T18" fmla="*/ 468 w 1519"/>
                  <a:gd name="T19" fmla="*/ 250 h 897"/>
                  <a:gd name="T20" fmla="*/ 401 w 1519"/>
                  <a:gd name="T21" fmla="*/ 230 h 897"/>
                  <a:gd name="T22" fmla="*/ 357 w 1519"/>
                  <a:gd name="T23" fmla="*/ 242 h 897"/>
                  <a:gd name="T24" fmla="*/ 295 w 1519"/>
                  <a:gd name="T25" fmla="*/ 318 h 897"/>
                  <a:gd name="T26" fmla="*/ 239 w 1519"/>
                  <a:gd name="T27" fmla="*/ 452 h 897"/>
                  <a:gd name="T28" fmla="*/ 239 w 1519"/>
                  <a:gd name="T29" fmla="*/ 543 h 897"/>
                  <a:gd name="T30" fmla="*/ 266 w 1519"/>
                  <a:gd name="T31" fmla="*/ 553 h 897"/>
                  <a:gd name="T32" fmla="*/ 335 w 1519"/>
                  <a:gd name="T33" fmla="*/ 500 h 897"/>
                  <a:gd name="T34" fmla="*/ 435 w 1519"/>
                  <a:gd name="T35" fmla="*/ 453 h 897"/>
                  <a:gd name="T36" fmla="*/ 553 w 1519"/>
                  <a:gd name="T37" fmla="*/ 444 h 897"/>
                  <a:gd name="T38" fmla="*/ 645 w 1519"/>
                  <a:gd name="T39" fmla="*/ 513 h 897"/>
                  <a:gd name="T40" fmla="*/ 675 w 1519"/>
                  <a:gd name="T41" fmla="*/ 641 h 897"/>
                  <a:gd name="T42" fmla="*/ 654 w 1519"/>
                  <a:gd name="T43" fmla="*/ 629 h 897"/>
                  <a:gd name="T44" fmla="*/ 584 w 1519"/>
                  <a:gd name="T45" fmla="*/ 575 h 897"/>
                  <a:gd name="T46" fmla="*/ 505 w 1519"/>
                  <a:gd name="T47" fmla="*/ 538 h 897"/>
                  <a:gd name="T48" fmla="*/ 426 w 1519"/>
                  <a:gd name="T49" fmla="*/ 553 h 897"/>
                  <a:gd name="T50" fmla="*/ 357 w 1519"/>
                  <a:gd name="T51" fmla="*/ 590 h 897"/>
                  <a:gd name="T52" fmla="*/ 332 w 1519"/>
                  <a:gd name="T53" fmla="*/ 607 h 897"/>
                  <a:gd name="T54" fmla="*/ 318 w 1519"/>
                  <a:gd name="T55" fmla="*/ 653 h 897"/>
                  <a:gd name="T56" fmla="*/ 271 w 1519"/>
                  <a:gd name="T57" fmla="*/ 706 h 897"/>
                  <a:gd name="T58" fmla="*/ 187 w 1519"/>
                  <a:gd name="T59" fmla="*/ 712 h 897"/>
                  <a:gd name="T60" fmla="*/ 146 w 1519"/>
                  <a:gd name="T61" fmla="*/ 659 h 897"/>
                  <a:gd name="T62" fmla="*/ 166 w 1519"/>
                  <a:gd name="T63" fmla="*/ 600 h 897"/>
                  <a:gd name="T64" fmla="*/ 168 w 1519"/>
                  <a:gd name="T65" fmla="*/ 516 h 897"/>
                  <a:gd name="T66" fmla="*/ 175 w 1519"/>
                  <a:gd name="T67" fmla="*/ 342 h 897"/>
                  <a:gd name="T68" fmla="*/ 87 w 1519"/>
                  <a:gd name="T69" fmla="*/ 430 h 897"/>
                  <a:gd name="T70" fmla="*/ 37 w 1519"/>
                  <a:gd name="T71" fmla="*/ 506 h 897"/>
                  <a:gd name="T72" fmla="*/ 8 w 1519"/>
                  <a:gd name="T73" fmla="*/ 568 h 897"/>
                  <a:gd name="T74" fmla="*/ 11 w 1519"/>
                  <a:gd name="T75" fmla="*/ 708 h 897"/>
                  <a:gd name="T76" fmla="*/ 78 w 1519"/>
                  <a:gd name="T77" fmla="*/ 830 h 897"/>
                  <a:gd name="T78" fmla="*/ 182 w 1519"/>
                  <a:gd name="T79" fmla="*/ 891 h 897"/>
                  <a:gd name="T80" fmla="*/ 311 w 1519"/>
                  <a:gd name="T81" fmla="*/ 884 h 897"/>
                  <a:gd name="T82" fmla="*/ 416 w 1519"/>
                  <a:gd name="T83" fmla="*/ 839 h 897"/>
                  <a:gd name="T84" fmla="*/ 533 w 1519"/>
                  <a:gd name="T85" fmla="*/ 774 h 897"/>
                  <a:gd name="T86" fmla="*/ 655 w 1519"/>
                  <a:gd name="T87" fmla="*/ 702 h 897"/>
                  <a:gd name="T88" fmla="*/ 763 w 1519"/>
                  <a:gd name="T89" fmla="*/ 640 h 897"/>
                  <a:gd name="T90" fmla="*/ 862 w 1519"/>
                  <a:gd name="T91" fmla="*/ 590 h 897"/>
                  <a:gd name="T92" fmla="*/ 950 w 1519"/>
                  <a:gd name="T93" fmla="*/ 559 h 897"/>
                  <a:gd name="T94" fmla="*/ 1038 w 1519"/>
                  <a:gd name="T95" fmla="*/ 547 h 897"/>
                  <a:gd name="T96" fmla="*/ 1138 w 1519"/>
                  <a:gd name="T97" fmla="*/ 536 h 897"/>
                  <a:gd name="T98" fmla="*/ 1250 w 1519"/>
                  <a:gd name="T99" fmla="*/ 513 h 897"/>
                  <a:gd name="T100" fmla="*/ 1328 w 1519"/>
                  <a:gd name="T101" fmla="*/ 479 h 897"/>
                  <a:gd name="T102" fmla="*/ 1394 w 1519"/>
                  <a:gd name="T103" fmla="*/ 436 h 897"/>
                  <a:gd name="T104" fmla="*/ 1463 w 1519"/>
                  <a:gd name="T105" fmla="*/ 365 h 897"/>
                  <a:gd name="T106" fmla="*/ 1511 w 1519"/>
                  <a:gd name="T107" fmla="*/ 235 h 897"/>
                  <a:gd name="T108" fmla="*/ 1489 w 1519"/>
                  <a:gd name="T109" fmla="*/ 100 h 897"/>
                  <a:gd name="T110" fmla="*/ 1417 w 1519"/>
                  <a:gd name="T111" fmla="*/ 39 h 897"/>
                  <a:gd name="T112" fmla="*/ 1344 w 1519"/>
                  <a:gd name="T113" fmla="*/ 9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9" h="897">
                    <a:moveTo>
                      <a:pt x="1283" y="1"/>
                    </a:moveTo>
                    <a:lnTo>
                      <a:pt x="1267" y="0"/>
                    </a:lnTo>
                    <a:lnTo>
                      <a:pt x="1250" y="0"/>
                    </a:lnTo>
                    <a:lnTo>
                      <a:pt x="1232" y="0"/>
                    </a:lnTo>
                    <a:lnTo>
                      <a:pt x="1215" y="1"/>
                    </a:lnTo>
                    <a:lnTo>
                      <a:pt x="1197" y="1"/>
                    </a:lnTo>
                    <a:lnTo>
                      <a:pt x="1178" y="2"/>
                    </a:lnTo>
                    <a:lnTo>
                      <a:pt x="1159" y="3"/>
                    </a:lnTo>
                    <a:lnTo>
                      <a:pt x="1139" y="3"/>
                    </a:lnTo>
                    <a:lnTo>
                      <a:pt x="1129" y="5"/>
                    </a:lnTo>
                    <a:lnTo>
                      <a:pt x="1114" y="7"/>
                    </a:lnTo>
                    <a:lnTo>
                      <a:pt x="1093" y="10"/>
                    </a:lnTo>
                    <a:lnTo>
                      <a:pt x="1069" y="15"/>
                    </a:lnTo>
                    <a:lnTo>
                      <a:pt x="1041" y="21"/>
                    </a:lnTo>
                    <a:lnTo>
                      <a:pt x="1011" y="28"/>
                    </a:lnTo>
                    <a:lnTo>
                      <a:pt x="979" y="35"/>
                    </a:lnTo>
                    <a:lnTo>
                      <a:pt x="947" y="43"/>
                    </a:lnTo>
                    <a:lnTo>
                      <a:pt x="912" y="51"/>
                    </a:lnTo>
                    <a:lnTo>
                      <a:pt x="879" y="59"/>
                    </a:lnTo>
                    <a:lnTo>
                      <a:pt x="847" y="67"/>
                    </a:lnTo>
                    <a:lnTo>
                      <a:pt x="815" y="76"/>
                    </a:lnTo>
                    <a:lnTo>
                      <a:pt x="788" y="84"/>
                    </a:lnTo>
                    <a:lnTo>
                      <a:pt x="763" y="92"/>
                    </a:lnTo>
                    <a:lnTo>
                      <a:pt x="741" y="99"/>
                    </a:lnTo>
                    <a:lnTo>
                      <a:pt x="723" y="106"/>
                    </a:lnTo>
                    <a:lnTo>
                      <a:pt x="706" y="113"/>
                    </a:lnTo>
                    <a:lnTo>
                      <a:pt x="689" y="120"/>
                    </a:lnTo>
                    <a:lnTo>
                      <a:pt x="672" y="127"/>
                    </a:lnTo>
                    <a:lnTo>
                      <a:pt x="654" y="134"/>
                    </a:lnTo>
                    <a:lnTo>
                      <a:pt x="638" y="141"/>
                    </a:lnTo>
                    <a:lnTo>
                      <a:pt x="621" y="146"/>
                    </a:lnTo>
                    <a:lnTo>
                      <a:pt x="604" y="152"/>
                    </a:lnTo>
                    <a:lnTo>
                      <a:pt x="586" y="159"/>
                    </a:lnTo>
                    <a:lnTo>
                      <a:pt x="569" y="165"/>
                    </a:lnTo>
                    <a:lnTo>
                      <a:pt x="552" y="171"/>
                    </a:lnTo>
                    <a:lnTo>
                      <a:pt x="535" y="176"/>
                    </a:lnTo>
                    <a:lnTo>
                      <a:pt x="517" y="182"/>
                    </a:lnTo>
                    <a:lnTo>
                      <a:pt x="500" y="188"/>
                    </a:lnTo>
                    <a:lnTo>
                      <a:pt x="483" y="195"/>
                    </a:lnTo>
                    <a:lnTo>
                      <a:pt x="467" y="200"/>
                    </a:lnTo>
                    <a:lnTo>
                      <a:pt x="449" y="206"/>
                    </a:lnTo>
                    <a:lnTo>
                      <a:pt x="454" y="212"/>
                    </a:lnTo>
                    <a:lnTo>
                      <a:pt x="458" y="218"/>
                    </a:lnTo>
                    <a:lnTo>
                      <a:pt x="463" y="224"/>
                    </a:lnTo>
                    <a:lnTo>
                      <a:pt x="467" y="229"/>
                    </a:lnTo>
                    <a:lnTo>
                      <a:pt x="471" y="236"/>
                    </a:lnTo>
                    <a:lnTo>
                      <a:pt x="476" y="243"/>
                    </a:lnTo>
                    <a:lnTo>
                      <a:pt x="479" y="250"/>
                    </a:lnTo>
                    <a:lnTo>
                      <a:pt x="484" y="258"/>
                    </a:lnTo>
                    <a:lnTo>
                      <a:pt x="468" y="250"/>
                    </a:lnTo>
                    <a:lnTo>
                      <a:pt x="453" y="243"/>
                    </a:lnTo>
                    <a:lnTo>
                      <a:pt x="439" y="238"/>
                    </a:lnTo>
                    <a:lnTo>
                      <a:pt x="425" y="234"/>
                    </a:lnTo>
                    <a:lnTo>
                      <a:pt x="414" y="232"/>
                    </a:lnTo>
                    <a:lnTo>
                      <a:pt x="401" y="230"/>
                    </a:lnTo>
                    <a:lnTo>
                      <a:pt x="391" y="230"/>
                    </a:lnTo>
                    <a:lnTo>
                      <a:pt x="380" y="232"/>
                    </a:lnTo>
                    <a:lnTo>
                      <a:pt x="372" y="235"/>
                    </a:lnTo>
                    <a:lnTo>
                      <a:pt x="365" y="238"/>
                    </a:lnTo>
                    <a:lnTo>
                      <a:pt x="357" y="242"/>
                    </a:lnTo>
                    <a:lnTo>
                      <a:pt x="349" y="244"/>
                    </a:lnTo>
                    <a:lnTo>
                      <a:pt x="334" y="257"/>
                    </a:lnTo>
                    <a:lnTo>
                      <a:pt x="320" y="274"/>
                    </a:lnTo>
                    <a:lnTo>
                      <a:pt x="306" y="294"/>
                    </a:lnTo>
                    <a:lnTo>
                      <a:pt x="295" y="318"/>
                    </a:lnTo>
                    <a:lnTo>
                      <a:pt x="282" y="343"/>
                    </a:lnTo>
                    <a:lnTo>
                      <a:pt x="270" y="372"/>
                    </a:lnTo>
                    <a:lnTo>
                      <a:pt x="256" y="403"/>
                    </a:lnTo>
                    <a:lnTo>
                      <a:pt x="241" y="437"/>
                    </a:lnTo>
                    <a:lnTo>
                      <a:pt x="239" y="452"/>
                    </a:lnTo>
                    <a:lnTo>
                      <a:pt x="235" y="475"/>
                    </a:lnTo>
                    <a:lnTo>
                      <a:pt x="232" y="505"/>
                    </a:lnTo>
                    <a:lnTo>
                      <a:pt x="227" y="538"/>
                    </a:lnTo>
                    <a:lnTo>
                      <a:pt x="233" y="540"/>
                    </a:lnTo>
                    <a:lnTo>
                      <a:pt x="239" y="543"/>
                    </a:lnTo>
                    <a:lnTo>
                      <a:pt x="244" y="545"/>
                    </a:lnTo>
                    <a:lnTo>
                      <a:pt x="250" y="546"/>
                    </a:lnTo>
                    <a:lnTo>
                      <a:pt x="255" y="549"/>
                    </a:lnTo>
                    <a:lnTo>
                      <a:pt x="260" y="551"/>
                    </a:lnTo>
                    <a:lnTo>
                      <a:pt x="266" y="553"/>
                    </a:lnTo>
                    <a:lnTo>
                      <a:pt x="272" y="555"/>
                    </a:lnTo>
                    <a:lnTo>
                      <a:pt x="286" y="540"/>
                    </a:lnTo>
                    <a:lnTo>
                      <a:pt x="302" y="525"/>
                    </a:lnTo>
                    <a:lnTo>
                      <a:pt x="318" y="513"/>
                    </a:lnTo>
                    <a:lnTo>
                      <a:pt x="335" y="500"/>
                    </a:lnTo>
                    <a:lnTo>
                      <a:pt x="354" y="487"/>
                    </a:lnTo>
                    <a:lnTo>
                      <a:pt x="372" y="477"/>
                    </a:lnTo>
                    <a:lnTo>
                      <a:pt x="393" y="468"/>
                    </a:lnTo>
                    <a:lnTo>
                      <a:pt x="414" y="460"/>
                    </a:lnTo>
                    <a:lnTo>
                      <a:pt x="435" y="453"/>
                    </a:lnTo>
                    <a:lnTo>
                      <a:pt x="457" y="447"/>
                    </a:lnTo>
                    <a:lnTo>
                      <a:pt x="480" y="444"/>
                    </a:lnTo>
                    <a:lnTo>
                      <a:pt x="505" y="441"/>
                    </a:lnTo>
                    <a:lnTo>
                      <a:pt x="529" y="441"/>
                    </a:lnTo>
                    <a:lnTo>
                      <a:pt x="553" y="444"/>
                    </a:lnTo>
                    <a:lnTo>
                      <a:pt x="578" y="448"/>
                    </a:lnTo>
                    <a:lnTo>
                      <a:pt x="604" y="454"/>
                    </a:lnTo>
                    <a:lnTo>
                      <a:pt x="621" y="466"/>
                    </a:lnTo>
                    <a:lnTo>
                      <a:pt x="635" y="485"/>
                    </a:lnTo>
                    <a:lnTo>
                      <a:pt x="645" y="513"/>
                    </a:lnTo>
                    <a:lnTo>
                      <a:pt x="653" y="543"/>
                    </a:lnTo>
                    <a:lnTo>
                      <a:pt x="660" y="574"/>
                    </a:lnTo>
                    <a:lnTo>
                      <a:pt x="666" y="603"/>
                    </a:lnTo>
                    <a:lnTo>
                      <a:pt x="670" y="626"/>
                    </a:lnTo>
                    <a:lnTo>
                      <a:pt x="675" y="641"/>
                    </a:lnTo>
                    <a:lnTo>
                      <a:pt x="676" y="644"/>
                    </a:lnTo>
                    <a:lnTo>
                      <a:pt x="675" y="645"/>
                    </a:lnTo>
                    <a:lnTo>
                      <a:pt x="670" y="642"/>
                    </a:lnTo>
                    <a:lnTo>
                      <a:pt x="663" y="636"/>
                    </a:lnTo>
                    <a:lnTo>
                      <a:pt x="654" y="629"/>
                    </a:lnTo>
                    <a:lnTo>
                      <a:pt x="643" y="620"/>
                    </a:lnTo>
                    <a:lnTo>
                      <a:pt x="629" y="610"/>
                    </a:lnTo>
                    <a:lnTo>
                      <a:pt x="615" y="598"/>
                    </a:lnTo>
                    <a:lnTo>
                      <a:pt x="600" y="587"/>
                    </a:lnTo>
                    <a:lnTo>
                      <a:pt x="584" y="575"/>
                    </a:lnTo>
                    <a:lnTo>
                      <a:pt x="567" y="565"/>
                    </a:lnTo>
                    <a:lnTo>
                      <a:pt x="551" y="555"/>
                    </a:lnTo>
                    <a:lnTo>
                      <a:pt x="535" y="547"/>
                    </a:lnTo>
                    <a:lnTo>
                      <a:pt x="520" y="542"/>
                    </a:lnTo>
                    <a:lnTo>
                      <a:pt x="505" y="538"/>
                    </a:lnTo>
                    <a:lnTo>
                      <a:pt x="492" y="538"/>
                    </a:lnTo>
                    <a:lnTo>
                      <a:pt x="476" y="540"/>
                    </a:lnTo>
                    <a:lnTo>
                      <a:pt x="460" y="544"/>
                    </a:lnTo>
                    <a:lnTo>
                      <a:pt x="442" y="549"/>
                    </a:lnTo>
                    <a:lnTo>
                      <a:pt x="426" y="553"/>
                    </a:lnTo>
                    <a:lnTo>
                      <a:pt x="410" y="560"/>
                    </a:lnTo>
                    <a:lnTo>
                      <a:pt x="394" y="568"/>
                    </a:lnTo>
                    <a:lnTo>
                      <a:pt x="378" y="577"/>
                    </a:lnTo>
                    <a:lnTo>
                      <a:pt x="362" y="587"/>
                    </a:lnTo>
                    <a:lnTo>
                      <a:pt x="357" y="590"/>
                    </a:lnTo>
                    <a:lnTo>
                      <a:pt x="351" y="593"/>
                    </a:lnTo>
                    <a:lnTo>
                      <a:pt x="347" y="597"/>
                    </a:lnTo>
                    <a:lnTo>
                      <a:pt x="342" y="600"/>
                    </a:lnTo>
                    <a:lnTo>
                      <a:pt x="336" y="604"/>
                    </a:lnTo>
                    <a:lnTo>
                      <a:pt x="332" y="607"/>
                    </a:lnTo>
                    <a:lnTo>
                      <a:pt x="327" y="612"/>
                    </a:lnTo>
                    <a:lnTo>
                      <a:pt x="323" y="615"/>
                    </a:lnTo>
                    <a:lnTo>
                      <a:pt x="324" y="628"/>
                    </a:lnTo>
                    <a:lnTo>
                      <a:pt x="323" y="641"/>
                    </a:lnTo>
                    <a:lnTo>
                      <a:pt x="318" y="653"/>
                    </a:lnTo>
                    <a:lnTo>
                      <a:pt x="312" y="666"/>
                    </a:lnTo>
                    <a:lnTo>
                      <a:pt x="305" y="678"/>
                    </a:lnTo>
                    <a:lnTo>
                      <a:pt x="295" y="689"/>
                    </a:lnTo>
                    <a:lnTo>
                      <a:pt x="283" y="698"/>
                    </a:lnTo>
                    <a:lnTo>
                      <a:pt x="271" y="706"/>
                    </a:lnTo>
                    <a:lnTo>
                      <a:pt x="254" y="713"/>
                    </a:lnTo>
                    <a:lnTo>
                      <a:pt x="236" y="718"/>
                    </a:lnTo>
                    <a:lnTo>
                      <a:pt x="219" y="719"/>
                    </a:lnTo>
                    <a:lnTo>
                      <a:pt x="203" y="717"/>
                    </a:lnTo>
                    <a:lnTo>
                      <a:pt x="187" y="712"/>
                    </a:lnTo>
                    <a:lnTo>
                      <a:pt x="174" y="705"/>
                    </a:lnTo>
                    <a:lnTo>
                      <a:pt x="163" y="695"/>
                    </a:lnTo>
                    <a:lnTo>
                      <a:pt x="153" y="682"/>
                    </a:lnTo>
                    <a:lnTo>
                      <a:pt x="149" y="671"/>
                    </a:lnTo>
                    <a:lnTo>
                      <a:pt x="146" y="659"/>
                    </a:lnTo>
                    <a:lnTo>
                      <a:pt x="146" y="648"/>
                    </a:lnTo>
                    <a:lnTo>
                      <a:pt x="149" y="635"/>
                    </a:lnTo>
                    <a:lnTo>
                      <a:pt x="152" y="623"/>
                    </a:lnTo>
                    <a:lnTo>
                      <a:pt x="159" y="612"/>
                    </a:lnTo>
                    <a:lnTo>
                      <a:pt x="166" y="600"/>
                    </a:lnTo>
                    <a:lnTo>
                      <a:pt x="175" y="590"/>
                    </a:lnTo>
                    <a:lnTo>
                      <a:pt x="172" y="573"/>
                    </a:lnTo>
                    <a:lnTo>
                      <a:pt x="171" y="554"/>
                    </a:lnTo>
                    <a:lnTo>
                      <a:pt x="168" y="536"/>
                    </a:lnTo>
                    <a:lnTo>
                      <a:pt x="168" y="516"/>
                    </a:lnTo>
                    <a:lnTo>
                      <a:pt x="169" y="469"/>
                    </a:lnTo>
                    <a:lnTo>
                      <a:pt x="175" y="422"/>
                    </a:lnTo>
                    <a:lnTo>
                      <a:pt x="183" y="374"/>
                    </a:lnTo>
                    <a:lnTo>
                      <a:pt x="195" y="327"/>
                    </a:lnTo>
                    <a:lnTo>
                      <a:pt x="175" y="342"/>
                    </a:lnTo>
                    <a:lnTo>
                      <a:pt x="156" y="357"/>
                    </a:lnTo>
                    <a:lnTo>
                      <a:pt x="138" y="374"/>
                    </a:lnTo>
                    <a:lnTo>
                      <a:pt x="120" y="392"/>
                    </a:lnTo>
                    <a:lnTo>
                      <a:pt x="103" y="410"/>
                    </a:lnTo>
                    <a:lnTo>
                      <a:pt x="87" y="430"/>
                    </a:lnTo>
                    <a:lnTo>
                      <a:pt x="72" y="451"/>
                    </a:lnTo>
                    <a:lnTo>
                      <a:pt x="57" y="472"/>
                    </a:lnTo>
                    <a:lnTo>
                      <a:pt x="50" y="483"/>
                    </a:lnTo>
                    <a:lnTo>
                      <a:pt x="43" y="494"/>
                    </a:lnTo>
                    <a:lnTo>
                      <a:pt x="37" y="506"/>
                    </a:lnTo>
                    <a:lnTo>
                      <a:pt x="31" y="517"/>
                    </a:lnTo>
                    <a:lnTo>
                      <a:pt x="24" y="530"/>
                    </a:lnTo>
                    <a:lnTo>
                      <a:pt x="19" y="542"/>
                    </a:lnTo>
                    <a:lnTo>
                      <a:pt x="14" y="555"/>
                    </a:lnTo>
                    <a:lnTo>
                      <a:pt x="8" y="568"/>
                    </a:lnTo>
                    <a:lnTo>
                      <a:pt x="7" y="595"/>
                    </a:lnTo>
                    <a:lnTo>
                      <a:pt x="4" y="623"/>
                    </a:lnTo>
                    <a:lnTo>
                      <a:pt x="0" y="652"/>
                    </a:lnTo>
                    <a:lnTo>
                      <a:pt x="2" y="676"/>
                    </a:lnTo>
                    <a:lnTo>
                      <a:pt x="11" y="708"/>
                    </a:lnTo>
                    <a:lnTo>
                      <a:pt x="21" y="736"/>
                    </a:lnTo>
                    <a:lnTo>
                      <a:pt x="32" y="764"/>
                    </a:lnTo>
                    <a:lnTo>
                      <a:pt x="46" y="788"/>
                    </a:lnTo>
                    <a:lnTo>
                      <a:pt x="62" y="810"/>
                    </a:lnTo>
                    <a:lnTo>
                      <a:pt x="78" y="830"/>
                    </a:lnTo>
                    <a:lnTo>
                      <a:pt x="97" y="847"/>
                    </a:lnTo>
                    <a:lnTo>
                      <a:pt x="116" y="862"/>
                    </a:lnTo>
                    <a:lnTo>
                      <a:pt x="137" y="873"/>
                    </a:lnTo>
                    <a:lnTo>
                      <a:pt x="159" y="884"/>
                    </a:lnTo>
                    <a:lnTo>
                      <a:pt x="182" y="891"/>
                    </a:lnTo>
                    <a:lnTo>
                      <a:pt x="206" y="894"/>
                    </a:lnTo>
                    <a:lnTo>
                      <a:pt x="232" y="897"/>
                    </a:lnTo>
                    <a:lnTo>
                      <a:pt x="257" y="895"/>
                    </a:lnTo>
                    <a:lnTo>
                      <a:pt x="283" y="891"/>
                    </a:lnTo>
                    <a:lnTo>
                      <a:pt x="311" y="884"/>
                    </a:lnTo>
                    <a:lnTo>
                      <a:pt x="331" y="877"/>
                    </a:lnTo>
                    <a:lnTo>
                      <a:pt x="351" y="869"/>
                    </a:lnTo>
                    <a:lnTo>
                      <a:pt x="372" y="861"/>
                    </a:lnTo>
                    <a:lnTo>
                      <a:pt x="394" y="850"/>
                    </a:lnTo>
                    <a:lnTo>
                      <a:pt x="416" y="839"/>
                    </a:lnTo>
                    <a:lnTo>
                      <a:pt x="439" y="827"/>
                    </a:lnTo>
                    <a:lnTo>
                      <a:pt x="462" y="816"/>
                    </a:lnTo>
                    <a:lnTo>
                      <a:pt x="485" y="802"/>
                    </a:lnTo>
                    <a:lnTo>
                      <a:pt x="509" y="789"/>
                    </a:lnTo>
                    <a:lnTo>
                      <a:pt x="533" y="774"/>
                    </a:lnTo>
                    <a:lnTo>
                      <a:pt x="558" y="761"/>
                    </a:lnTo>
                    <a:lnTo>
                      <a:pt x="582" y="746"/>
                    </a:lnTo>
                    <a:lnTo>
                      <a:pt x="606" y="732"/>
                    </a:lnTo>
                    <a:lnTo>
                      <a:pt x="630" y="717"/>
                    </a:lnTo>
                    <a:lnTo>
                      <a:pt x="655" y="702"/>
                    </a:lnTo>
                    <a:lnTo>
                      <a:pt x="680" y="688"/>
                    </a:lnTo>
                    <a:lnTo>
                      <a:pt x="700" y="675"/>
                    </a:lnTo>
                    <a:lnTo>
                      <a:pt x="721" y="664"/>
                    </a:lnTo>
                    <a:lnTo>
                      <a:pt x="742" y="651"/>
                    </a:lnTo>
                    <a:lnTo>
                      <a:pt x="763" y="640"/>
                    </a:lnTo>
                    <a:lnTo>
                      <a:pt x="783" y="629"/>
                    </a:lnTo>
                    <a:lnTo>
                      <a:pt x="803" y="619"/>
                    </a:lnTo>
                    <a:lnTo>
                      <a:pt x="822" y="608"/>
                    </a:lnTo>
                    <a:lnTo>
                      <a:pt x="842" y="599"/>
                    </a:lnTo>
                    <a:lnTo>
                      <a:pt x="862" y="590"/>
                    </a:lnTo>
                    <a:lnTo>
                      <a:pt x="880" y="582"/>
                    </a:lnTo>
                    <a:lnTo>
                      <a:pt x="898" y="575"/>
                    </a:lnTo>
                    <a:lnTo>
                      <a:pt x="916" y="568"/>
                    </a:lnTo>
                    <a:lnTo>
                      <a:pt x="933" y="563"/>
                    </a:lnTo>
                    <a:lnTo>
                      <a:pt x="950" y="559"/>
                    </a:lnTo>
                    <a:lnTo>
                      <a:pt x="966" y="555"/>
                    </a:lnTo>
                    <a:lnTo>
                      <a:pt x="981" y="553"/>
                    </a:lnTo>
                    <a:lnTo>
                      <a:pt x="997" y="552"/>
                    </a:lnTo>
                    <a:lnTo>
                      <a:pt x="1017" y="550"/>
                    </a:lnTo>
                    <a:lnTo>
                      <a:pt x="1038" y="547"/>
                    </a:lnTo>
                    <a:lnTo>
                      <a:pt x="1060" y="544"/>
                    </a:lnTo>
                    <a:lnTo>
                      <a:pt x="1082" y="540"/>
                    </a:lnTo>
                    <a:lnTo>
                      <a:pt x="1102" y="538"/>
                    </a:lnTo>
                    <a:lnTo>
                      <a:pt x="1122" y="537"/>
                    </a:lnTo>
                    <a:lnTo>
                      <a:pt x="1138" y="536"/>
                    </a:lnTo>
                    <a:lnTo>
                      <a:pt x="1161" y="534"/>
                    </a:lnTo>
                    <a:lnTo>
                      <a:pt x="1184" y="530"/>
                    </a:lnTo>
                    <a:lnTo>
                      <a:pt x="1206" y="525"/>
                    </a:lnTo>
                    <a:lnTo>
                      <a:pt x="1228" y="520"/>
                    </a:lnTo>
                    <a:lnTo>
                      <a:pt x="1250" y="513"/>
                    </a:lnTo>
                    <a:lnTo>
                      <a:pt x="1272" y="506"/>
                    </a:lnTo>
                    <a:lnTo>
                      <a:pt x="1292" y="497"/>
                    </a:lnTo>
                    <a:lnTo>
                      <a:pt x="1313" y="487"/>
                    </a:lnTo>
                    <a:lnTo>
                      <a:pt x="1320" y="483"/>
                    </a:lnTo>
                    <a:lnTo>
                      <a:pt x="1328" y="479"/>
                    </a:lnTo>
                    <a:lnTo>
                      <a:pt x="1335" y="476"/>
                    </a:lnTo>
                    <a:lnTo>
                      <a:pt x="1342" y="471"/>
                    </a:lnTo>
                    <a:lnTo>
                      <a:pt x="1360" y="460"/>
                    </a:lnTo>
                    <a:lnTo>
                      <a:pt x="1376" y="448"/>
                    </a:lnTo>
                    <a:lnTo>
                      <a:pt x="1394" y="436"/>
                    </a:lnTo>
                    <a:lnTo>
                      <a:pt x="1410" y="423"/>
                    </a:lnTo>
                    <a:lnTo>
                      <a:pt x="1424" y="409"/>
                    </a:lnTo>
                    <a:lnTo>
                      <a:pt x="1438" y="395"/>
                    </a:lnTo>
                    <a:lnTo>
                      <a:pt x="1451" y="380"/>
                    </a:lnTo>
                    <a:lnTo>
                      <a:pt x="1463" y="365"/>
                    </a:lnTo>
                    <a:lnTo>
                      <a:pt x="1478" y="341"/>
                    </a:lnTo>
                    <a:lnTo>
                      <a:pt x="1489" y="317"/>
                    </a:lnTo>
                    <a:lnTo>
                      <a:pt x="1498" y="292"/>
                    </a:lnTo>
                    <a:lnTo>
                      <a:pt x="1505" y="264"/>
                    </a:lnTo>
                    <a:lnTo>
                      <a:pt x="1511" y="235"/>
                    </a:lnTo>
                    <a:lnTo>
                      <a:pt x="1514" y="204"/>
                    </a:lnTo>
                    <a:lnTo>
                      <a:pt x="1517" y="171"/>
                    </a:lnTo>
                    <a:lnTo>
                      <a:pt x="1519" y="135"/>
                    </a:lnTo>
                    <a:lnTo>
                      <a:pt x="1504" y="116"/>
                    </a:lnTo>
                    <a:lnTo>
                      <a:pt x="1489" y="100"/>
                    </a:lnTo>
                    <a:lnTo>
                      <a:pt x="1475" y="85"/>
                    </a:lnTo>
                    <a:lnTo>
                      <a:pt x="1460" y="71"/>
                    </a:lnTo>
                    <a:lnTo>
                      <a:pt x="1445" y="59"/>
                    </a:lnTo>
                    <a:lnTo>
                      <a:pt x="1432" y="48"/>
                    </a:lnTo>
                    <a:lnTo>
                      <a:pt x="1417" y="39"/>
                    </a:lnTo>
                    <a:lnTo>
                      <a:pt x="1403" y="31"/>
                    </a:lnTo>
                    <a:lnTo>
                      <a:pt x="1388" y="24"/>
                    </a:lnTo>
                    <a:lnTo>
                      <a:pt x="1373" y="18"/>
                    </a:lnTo>
                    <a:lnTo>
                      <a:pt x="1359" y="14"/>
                    </a:lnTo>
                    <a:lnTo>
                      <a:pt x="1344" y="9"/>
                    </a:lnTo>
                    <a:lnTo>
                      <a:pt x="1329" y="7"/>
                    </a:lnTo>
                    <a:lnTo>
                      <a:pt x="1314" y="3"/>
                    </a:lnTo>
                    <a:lnTo>
                      <a:pt x="1298" y="2"/>
                    </a:lnTo>
                    <a:lnTo>
                      <a:pt x="1283" y="1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37"/>
              <p:cNvSpPr>
                <a:spLocks/>
              </p:cNvSpPr>
              <p:nvPr/>
            </p:nvSpPr>
            <p:spPr bwMode="auto">
              <a:xfrm>
                <a:off x="6981825" y="2225346"/>
                <a:ext cx="420688" cy="457200"/>
              </a:xfrm>
              <a:custGeom>
                <a:avLst/>
                <a:gdLst>
                  <a:gd name="T0" fmla="*/ 520 w 530"/>
                  <a:gd name="T1" fmla="*/ 459 h 575"/>
                  <a:gd name="T2" fmla="*/ 499 w 530"/>
                  <a:gd name="T3" fmla="*/ 369 h 575"/>
                  <a:gd name="T4" fmla="*/ 458 w 530"/>
                  <a:gd name="T5" fmla="*/ 310 h 575"/>
                  <a:gd name="T6" fmla="*/ 383 w 530"/>
                  <a:gd name="T7" fmla="*/ 297 h 575"/>
                  <a:gd name="T8" fmla="*/ 311 w 530"/>
                  <a:gd name="T9" fmla="*/ 303 h 575"/>
                  <a:gd name="T10" fmla="*/ 247 w 530"/>
                  <a:gd name="T11" fmla="*/ 324 h 575"/>
                  <a:gd name="T12" fmla="*/ 189 w 530"/>
                  <a:gd name="T13" fmla="*/ 356 h 575"/>
                  <a:gd name="T14" fmla="*/ 140 w 530"/>
                  <a:gd name="T15" fmla="*/ 396 h 575"/>
                  <a:gd name="T16" fmla="*/ 114 w 530"/>
                  <a:gd name="T17" fmla="*/ 407 h 575"/>
                  <a:gd name="T18" fmla="*/ 98 w 530"/>
                  <a:gd name="T19" fmla="*/ 401 h 575"/>
                  <a:gd name="T20" fmla="*/ 81 w 530"/>
                  <a:gd name="T21" fmla="*/ 394 h 575"/>
                  <a:gd name="T22" fmla="*/ 93 w 530"/>
                  <a:gd name="T23" fmla="*/ 308 h 575"/>
                  <a:gd name="T24" fmla="*/ 124 w 530"/>
                  <a:gd name="T25" fmla="*/ 228 h 575"/>
                  <a:gd name="T26" fmla="*/ 160 w 530"/>
                  <a:gd name="T27" fmla="*/ 150 h 575"/>
                  <a:gd name="T28" fmla="*/ 203 w 530"/>
                  <a:gd name="T29" fmla="*/ 100 h 575"/>
                  <a:gd name="T30" fmla="*/ 226 w 530"/>
                  <a:gd name="T31" fmla="*/ 90 h 575"/>
                  <a:gd name="T32" fmla="*/ 255 w 530"/>
                  <a:gd name="T33" fmla="*/ 86 h 575"/>
                  <a:gd name="T34" fmla="*/ 293 w 530"/>
                  <a:gd name="T35" fmla="*/ 94 h 575"/>
                  <a:gd name="T36" fmla="*/ 338 w 530"/>
                  <a:gd name="T37" fmla="*/ 114 h 575"/>
                  <a:gd name="T38" fmla="*/ 325 w 530"/>
                  <a:gd name="T39" fmla="*/ 92 h 575"/>
                  <a:gd name="T40" fmla="*/ 312 w 530"/>
                  <a:gd name="T41" fmla="*/ 74 h 575"/>
                  <a:gd name="T42" fmla="*/ 291 w 530"/>
                  <a:gd name="T43" fmla="*/ 48 h 575"/>
                  <a:gd name="T44" fmla="*/ 251 w 530"/>
                  <a:gd name="T45" fmla="*/ 18 h 575"/>
                  <a:gd name="T46" fmla="*/ 208 w 530"/>
                  <a:gd name="T47" fmla="*/ 3 h 575"/>
                  <a:gd name="T48" fmla="*/ 149 w 530"/>
                  <a:gd name="T49" fmla="*/ 10 h 575"/>
                  <a:gd name="T50" fmla="*/ 93 w 530"/>
                  <a:gd name="T51" fmla="*/ 76 h 575"/>
                  <a:gd name="T52" fmla="*/ 49 w 530"/>
                  <a:gd name="T53" fmla="*/ 183 h 575"/>
                  <a:gd name="T54" fmla="*/ 23 w 530"/>
                  <a:gd name="T55" fmla="*/ 325 h 575"/>
                  <a:gd name="T56" fmla="*/ 25 w 530"/>
                  <a:gd name="T57" fmla="*/ 410 h 575"/>
                  <a:gd name="T58" fmla="*/ 20 w 530"/>
                  <a:gd name="T59" fmla="*/ 456 h 575"/>
                  <a:gd name="T60" fmla="*/ 3 w 530"/>
                  <a:gd name="T61" fmla="*/ 491 h 575"/>
                  <a:gd name="T62" fmla="*/ 3 w 530"/>
                  <a:gd name="T63" fmla="*/ 527 h 575"/>
                  <a:gd name="T64" fmla="*/ 28 w 530"/>
                  <a:gd name="T65" fmla="*/ 561 h 575"/>
                  <a:gd name="T66" fmla="*/ 73 w 530"/>
                  <a:gd name="T67" fmla="*/ 575 h 575"/>
                  <a:gd name="T68" fmla="*/ 125 w 530"/>
                  <a:gd name="T69" fmla="*/ 562 h 575"/>
                  <a:gd name="T70" fmla="*/ 159 w 530"/>
                  <a:gd name="T71" fmla="*/ 534 h 575"/>
                  <a:gd name="T72" fmla="*/ 177 w 530"/>
                  <a:gd name="T73" fmla="*/ 497 h 575"/>
                  <a:gd name="T74" fmla="*/ 181 w 530"/>
                  <a:gd name="T75" fmla="*/ 468 h 575"/>
                  <a:gd name="T76" fmla="*/ 196 w 530"/>
                  <a:gd name="T77" fmla="*/ 456 h 575"/>
                  <a:gd name="T78" fmla="*/ 211 w 530"/>
                  <a:gd name="T79" fmla="*/ 446 h 575"/>
                  <a:gd name="T80" fmla="*/ 248 w 530"/>
                  <a:gd name="T81" fmla="*/ 424 h 575"/>
                  <a:gd name="T82" fmla="*/ 296 w 530"/>
                  <a:gd name="T83" fmla="*/ 405 h 575"/>
                  <a:gd name="T84" fmla="*/ 346 w 530"/>
                  <a:gd name="T85" fmla="*/ 394 h 575"/>
                  <a:gd name="T86" fmla="*/ 389 w 530"/>
                  <a:gd name="T87" fmla="*/ 403 h 575"/>
                  <a:gd name="T88" fmla="*/ 438 w 530"/>
                  <a:gd name="T89" fmla="*/ 431 h 575"/>
                  <a:gd name="T90" fmla="*/ 483 w 530"/>
                  <a:gd name="T91" fmla="*/ 466 h 575"/>
                  <a:gd name="T92" fmla="*/ 517 w 530"/>
                  <a:gd name="T93" fmla="*/ 492 h 575"/>
                  <a:gd name="T94" fmla="*/ 530 w 530"/>
                  <a:gd name="T95" fmla="*/ 50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0" h="575">
                    <a:moveTo>
                      <a:pt x="529" y="497"/>
                    </a:moveTo>
                    <a:lnTo>
                      <a:pt x="524" y="482"/>
                    </a:lnTo>
                    <a:lnTo>
                      <a:pt x="520" y="459"/>
                    </a:lnTo>
                    <a:lnTo>
                      <a:pt x="514" y="430"/>
                    </a:lnTo>
                    <a:lnTo>
                      <a:pt x="507" y="399"/>
                    </a:lnTo>
                    <a:lnTo>
                      <a:pt x="499" y="369"/>
                    </a:lnTo>
                    <a:lnTo>
                      <a:pt x="489" y="341"/>
                    </a:lnTo>
                    <a:lnTo>
                      <a:pt x="475" y="322"/>
                    </a:lnTo>
                    <a:lnTo>
                      <a:pt x="458" y="310"/>
                    </a:lnTo>
                    <a:lnTo>
                      <a:pt x="432" y="304"/>
                    </a:lnTo>
                    <a:lnTo>
                      <a:pt x="407" y="300"/>
                    </a:lnTo>
                    <a:lnTo>
                      <a:pt x="383" y="297"/>
                    </a:lnTo>
                    <a:lnTo>
                      <a:pt x="359" y="297"/>
                    </a:lnTo>
                    <a:lnTo>
                      <a:pt x="334" y="300"/>
                    </a:lnTo>
                    <a:lnTo>
                      <a:pt x="311" y="303"/>
                    </a:lnTo>
                    <a:lnTo>
                      <a:pt x="289" y="309"/>
                    </a:lnTo>
                    <a:lnTo>
                      <a:pt x="268" y="316"/>
                    </a:lnTo>
                    <a:lnTo>
                      <a:pt x="247" y="324"/>
                    </a:lnTo>
                    <a:lnTo>
                      <a:pt x="226" y="333"/>
                    </a:lnTo>
                    <a:lnTo>
                      <a:pt x="208" y="343"/>
                    </a:lnTo>
                    <a:lnTo>
                      <a:pt x="189" y="356"/>
                    </a:lnTo>
                    <a:lnTo>
                      <a:pt x="172" y="369"/>
                    </a:lnTo>
                    <a:lnTo>
                      <a:pt x="156" y="381"/>
                    </a:lnTo>
                    <a:lnTo>
                      <a:pt x="140" y="396"/>
                    </a:lnTo>
                    <a:lnTo>
                      <a:pt x="126" y="411"/>
                    </a:lnTo>
                    <a:lnTo>
                      <a:pt x="120" y="409"/>
                    </a:lnTo>
                    <a:lnTo>
                      <a:pt x="114" y="407"/>
                    </a:lnTo>
                    <a:lnTo>
                      <a:pt x="109" y="405"/>
                    </a:lnTo>
                    <a:lnTo>
                      <a:pt x="104" y="402"/>
                    </a:lnTo>
                    <a:lnTo>
                      <a:pt x="98" y="401"/>
                    </a:lnTo>
                    <a:lnTo>
                      <a:pt x="93" y="399"/>
                    </a:lnTo>
                    <a:lnTo>
                      <a:pt x="87" y="396"/>
                    </a:lnTo>
                    <a:lnTo>
                      <a:pt x="81" y="394"/>
                    </a:lnTo>
                    <a:lnTo>
                      <a:pt x="86" y="361"/>
                    </a:lnTo>
                    <a:lnTo>
                      <a:pt x="89" y="331"/>
                    </a:lnTo>
                    <a:lnTo>
                      <a:pt x="93" y="308"/>
                    </a:lnTo>
                    <a:lnTo>
                      <a:pt x="95" y="293"/>
                    </a:lnTo>
                    <a:lnTo>
                      <a:pt x="110" y="259"/>
                    </a:lnTo>
                    <a:lnTo>
                      <a:pt x="124" y="228"/>
                    </a:lnTo>
                    <a:lnTo>
                      <a:pt x="136" y="199"/>
                    </a:lnTo>
                    <a:lnTo>
                      <a:pt x="149" y="174"/>
                    </a:lnTo>
                    <a:lnTo>
                      <a:pt x="160" y="150"/>
                    </a:lnTo>
                    <a:lnTo>
                      <a:pt x="174" y="130"/>
                    </a:lnTo>
                    <a:lnTo>
                      <a:pt x="188" y="113"/>
                    </a:lnTo>
                    <a:lnTo>
                      <a:pt x="203" y="100"/>
                    </a:lnTo>
                    <a:lnTo>
                      <a:pt x="210" y="96"/>
                    </a:lnTo>
                    <a:lnTo>
                      <a:pt x="218" y="92"/>
                    </a:lnTo>
                    <a:lnTo>
                      <a:pt x="226" y="90"/>
                    </a:lnTo>
                    <a:lnTo>
                      <a:pt x="234" y="88"/>
                    </a:lnTo>
                    <a:lnTo>
                      <a:pt x="245" y="86"/>
                    </a:lnTo>
                    <a:lnTo>
                      <a:pt x="255" y="86"/>
                    </a:lnTo>
                    <a:lnTo>
                      <a:pt x="268" y="88"/>
                    </a:lnTo>
                    <a:lnTo>
                      <a:pt x="279" y="90"/>
                    </a:lnTo>
                    <a:lnTo>
                      <a:pt x="293" y="94"/>
                    </a:lnTo>
                    <a:lnTo>
                      <a:pt x="307" y="99"/>
                    </a:lnTo>
                    <a:lnTo>
                      <a:pt x="322" y="106"/>
                    </a:lnTo>
                    <a:lnTo>
                      <a:pt x="338" y="114"/>
                    </a:lnTo>
                    <a:lnTo>
                      <a:pt x="333" y="106"/>
                    </a:lnTo>
                    <a:lnTo>
                      <a:pt x="330" y="99"/>
                    </a:lnTo>
                    <a:lnTo>
                      <a:pt x="325" y="92"/>
                    </a:lnTo>
                    <a:lnTo>
                      <a:pt x="321" y="85"/>
                    </a:lnTo>
                    <a:lnTo>
                      <a:pt x="317" y="80"/>
                    </a:lnTo>
                    <a:lnTo>
                      <a:pt x="312" y="74"/>
                    </a:lnTo>
                    <a:lnTo>
                      <a:pt x="308" y="68"/>
                    </a:lnTo>
                    <a:lnTo>
                      <a:pt x="303" y="62"/>
                    </a:lnTo>
                    <a:lnTo>
                      <a:pt x="291" y="48"/>
                    </a:lnTo>
                    <a:lnTo>
                      <a:pt x="278" y="37"/>
                    </a:lnTo>
                    <a:lnTo>
                      <a:pt x="265" y="28"/>
                    </a:lnTo>
                    <a:lnTo>
                      <a:pt x="251" y="18"/>
                    </a:lnTo>
                    <a:lnTo>
                      <a:pt x="238" y="13"/>
                    </a:lnTo>
                    <a:lnTo>
                      <a:pt x="223" y="7"/>
                    </a:lnTo>
                    <a:lnTo>
                      <a:pt x="208" y="3"/>
                    </a:lnTo>
                    <a:lnTo>
                      <a:pt x="192" y="0"/>
                    </a:lnTo>
                    <a:lnTo>
                      <a:pt x="170" y="1"/>
                    </a:lnTo>
                    <a:lnTo>
                      <a:pt x="149" y="10"/>
                    </a:lnTo>
                    <a:lnTo>
                      <a:pt x="128" y="27"/>
                    </a:lnTo>
                    <a:lnTo>
                      <a:pt x="110" y="48"/>
                    </a:lnTo>
                    <a:lnTo>
                      <a:pt x="93" y="76"/>
                    </a:lnTo>
                    <a:lnTo>
                      <a:pt x="76" y="108"/>
                    </a:lnTo>
                    <a:lnTo>
                      <a:pt x="61" y="144"/>
                    </a:lnTo>
                    <a:lnTo>
                      <a:pt x="49" y="183"/>
                    </a:lnTo>
                    <a:lnTo>
                      <a:pt x="37" y="230"/>
                    </a:lnTo>
                    <a:lnTo>
                      <a:pt x="29" y="278"/>
                    </a:lnTo>
                    <a:lnTo>
                      <a:pt x="23" y="325"/>
                    </a:lnTo>
                    <a:lnTo>
                      <a:pt x="22" y="372"/>
                    </a:lnTo>
                    <a:lnTo>
                      <a:pt x="22" y="392"/>
                    </a:lnTo>
                    <a:lnTo>
                      <a:pt x="25" y="410"/>
                    </a:lnTo>
                    <a:lnTo>
                      <a:pt x="26" y="429"/>
                    </a:lnTo>
                    <a:lnTo>
                      <a:pt x="29" y="446"/>
                    </a:lnTo>
                    <a:lnTo>
                      <a:pt x="20" y="456"/>
                    </a:lnTo>
                    <a:lnTo>
                      <a:pt x="13" y="468"/>
                    </a:lnTo>
                    <a:lnTo>
                      <a:pt x="6" y="479"/>
                    </a:lnTo>
                    <a:lnTo>
                      <a:pt x="3" y="491"/>
                    </a:lnTo>
                    <a:lnTo>
                      <a:pt x="0" y="504"/>
                    </a:lnTo>
                    <a:lnTo>
                      <a:pt x="0" y="515"/>
                    </a:lnTo>
                    <a:lnTo>
                      <a:pt x="3" y="527"/>
                    </a:lnTo>
                    <a:lnTo>
                      <a:pt x="7" y="538"/>
                    </a:lnTo>
                    <a:lnTo>
                      <a:pt x="17" y="551"/>
                    </a:lnTo>
                    <a:lnTo>
                      <a:pt x="28" y="561"/>
                    </a:lnTo>
                    <a:lnTo>
                      <a:pt x="41" y="568"/>
                    </a:lnTo>
                    <a:lnTo>
                      <a:pt x="57" y="573"/>
                    </a:lnTo>
                    <a:lnTo>
                      <a:pt x="73" y="575"/>
                    </a:lnTo>
                    <a:lnTo>
                      <a:pt x="90" y="574"/>
                    </a:lnTo>
                    <a:lnTo>
                      <a:pt x="108" y="569"/>
                    </a:lnTo>
                    <a:lnTo>
                      <a:pt x="125" y="562"/>
                    </a:lnTo>
                    <a:lnTo>
                      <a:pt x="137" y="554"/>
                    </a:lnTo>
                    <a:lnTo>
                      <a:pt x="149" y="545"/>
                    </a:lnTo>
                    <a:lnTo>
                      <a:pt x="159" y="534"/>
                    </a:lnTo>
                    <a:lnTo>
                      <a:pt x="166" y="522"/>
                    </a:lnTo>
                    <a:lnTo>
                      <a:pt x="172" y="509"/>
                    </a:lnTo>
                    <a:lnTo>
                      <a:pt x="177" y="497"/>
                    </a:lnTo>
                    <a:lnTo>
                      <a:pt x="178" y="484"/>
                    </a:lnTo>
                    <a:lnTo>
                      <a:pt x="177" y="471"/>
                    </a:lnTo>
                    <a:lnTo>
                      <a:pt x="181" y="468"/>
                    </a:lnTo>
                    <a:lnTo>
                      <a:pt x="186" y="463"/>
                    </a:lnTo>
                    <a:lnTo>
                      <a:pt x="190" y="460"/>
                    </a:lnTo>
                    <a:lnTo>
                      <a:pt x="196" y="456"/>
                    </a:lnTo>
                    <a:lnTo>
                      <a:pt x="201" y="453"/>
                    </a:lnTo>
                    <a:lnTo>
                      <a:pt x="205" y="449"/>
                    </a:lnTo>
                    <a:lnTo>
                      <a:pt x="211" y="446"/>
                    </a:lnTo>
                    <a:lnTo>
                      <a:pt x="216" y="443"/>
                    </a:lnTo>
                    <a:lnTo>
                      <a:pt x="232" y="433"/>
                    </a:lnTo>
                    <a:lnTo>
                      <a:pt x="248" y="424"/>
                    </a:lnTo>
                    <a:lnTo>
                      <a:pt x="264" y="416"/>
                    </a:lnTo>
                    <a:lnTo>
                      <a:pt x="280" y="409"/>
                    </a:lnTo>
                    <a:lnTo>
                      <a:pt x="296" y="405"/>
                    </a:lnTo>
                    <a:lnTo>
                      <a:pt x="314" y="400"/>
                    </a:lnTo>
                    <a:lnTo>
                      <a:pt x="330" y="396"/>
                    </a:lnTo>
                    <a:lnTo>
                      <a:pt x="346" y="394"/>
                    </a:lnTo>
                    <a:lnTo>
                      <a:pt x="359" y="394"/>
                    </a:lnTo>
                    <a:lnTo>
                      <a:pt x="374" y="398"/>
                    </a:lnTo>
                    <a:lnTo>
                      <a:pt x="389" y="403"/>
                    </a:lnTo>
                    <a:lnTo>
                      <a:pt x="405" y="411"/>
                    </a:lnTo>
                    <a:lnTo>
                      <a:pt x="421" y="421"/>
                    </a:lnTo>
                    <a:lnTo>
                      <a:pt x="438" y="431"/>
                    </a:lnTo>
                    <a:lnTo>
                      <a:pt x="454" y="443"/>
                    </a:lnTo>
                    <a:lnTo>
                      <a:pt x="469" y="454"/>
                    </a:lnTo>
                    <a:lnTo>
                      <a:pt x="483" y="466"/>
                    </a:lnTo>
                    <a:lnTo>
                      <a:pt x="497" y="476"/>
                    </a:lnTo>
                    <a:lnTo>
                      <a:pt x="508" y="485"/>
                    </a:lnTo>
                    <a:lnTo>
                      <a:pt x="517" y="492"/>
                    </a:lnTo>
                    <a:lnTo>
                      <a:pt x="524" y="498"/>
                    </a:lnTo>
                    <a:lnTo>
                      <a:pt x="529" y="501"/>
                    </a:lnTo>
                    <a:lnTo>
                      <a:pt x="530" y="500"/>
                    </a:lnTo>
                    <a:lnTo>
                      <a:pt x="529" y="4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 flipH="1">
            <a:off x="6321073" y="5791200"/>
            <a:ext cx="1217049" cy="791841"/>
            <a:chOff x="7239000" y="1752600"/>
            <a:chExt cx="1601788" cy="1109814"/>
          </a:xfrm>
          <a:solidFill>
            <a:schemeClr val="tx1"/>
          </a:solidFill>
        </p:grpSpPr>
        <p:sp>
          <p:nvSpPr>
            <p:cNvPr id="150" name="Freeform 170"/>
            <p:cNvSpPr>
              <a:spLocks/>
            </p:cNvSpPr>
            <p:nvPr/>
          </p:nvSpPr>
          <p:spPr bwMode="auto">
            <a:xfrm>
              <a:off x="7239000" y="1752600"/>
              <a:ext cx="1601788" cy="1109814"/>
            </a:xfrm>
            <a:custGeom>
              <a:avLst/>
              <a:gdLst/>
              <a:ahLst/>
              <a:cxnLst/>
              <a:rect l="l" t="t" r="r" b="b"/>
              <a:pathLst>
                <a:path w="1601788" h="1109814">
                  <a:moveTo>
                    <a:pt x="1392029" y="338759"/>
                  </a:moveTo>
                  <a:lnTo>
                    <a:pt x="1390832" y="346656"/>
                  </a:lnTo>
                  <a:cubicBezTo>
                    <a:pt x="1388910" y="351140"/>
                    <a:pt x="1387148" y="355625"/>
                    <a:pt x="1385226" y="360109"/>
                  </a:cubicBezTo>
                  <a:lnTo>
                    <a:pt x="1375616" y="377639"/>
                  </a:lnTo>
                  <a:cubicBezTo>
                    <a:pt x="1372412" y="384026"/>
                    <a:pt x="1369369" y="390277"/>
                    <a:pt x="1366165" y="396663"/>
                  </a:cubicBezTo>
                  <a:cubicBezTo>
                    <a:pt x="1365584" y="397720"/>
                    <a:pt x="1364998" y="398772"/>
                    <a:pt x="1364392" y="399813"/>
                  </a:cubicBezTo>
                  <a:cubicBezTo>
                    <a:pt x="1364502" y="396933"/>
                    <a:pt x="1364843" y="394079"/>
                    <a:pt x="1365250" y="391232"/>
                  </a:cubicBezTo>
                  <a:cubicBezTo>
                    <a:pt x="1365867" y="386912"/>
                    <a:pt x="1366260" y="382321"/>
                    <a:pt x="1368425" y="378532"/>
                  </a:cubicBezTo>
                  <a:cubicBezTo>
                    <a:pt x="1370653" y="374633"/>
                    <a:pt x="1374775" y="372182"/>
                    <a:pt x="1377950" y="369007"/>
                  </a:cubicBezTo>
                  <a:lnTo>
                    <a:pt x="1381074" y="359392"/>
                  </a:lnTo>
                  <a:cubicBezTo>
                    <a:pt x="1381990" y="356438"/>
                    <a:pt x="1378242" y="368421"/>
                    <a:pt x="1387475" y="349957"/>
                  </a:cubicBezTo>
                  <a:lnTo>
                    <a:pt x="1390797" y="341766"/>
                  </a:lnTo>
                  <a:cubicBezTo>
                    <a:pt x="1391227" y="339241"/>
                    <a:pt x="1389145" y="341394"/>
                    <a:pt x="1392029" y="338759"/>
                  </a:cubicBezTo>
                  <a:close/>
                  <a:moveTo>
                    <a:pt x="929838" y="0"/>
                  </a:moveTo>
                  <a:lnTo>
                    <a:pt x="1000477" y="21471"/>
                  </a:lnTo>
                  <a:lnTo>
                    <a:pt x="952744" y="76914"/>
                  </a:lnTo>
                  <a:lnTo>
                    <a:pt x="1002079" y="95259"/>
                  </a:lnTo>
                  <a:lnTo>
                    <a:pt x="923431" y="107897"/>
                  </a:lnTo>
                  <a:lnTo>
                    <a:pt x="875858" y="153964"/>
                  </a:lnTo>
                  <a:lnTo>
                    <a:pt x="940891" y="183316"/>
                  </a:lnTo>
                  <a:lnTo>
                    <a:pt x="820276" y="218104"/>
                  </a:lnTo>
                  <a:cubicBezTo>
                    <a:pt x="818994" y="240662"/>
                    <a:pt x="817713" y="263083"/>
                    <a:pt x="816432" y="285641"/>
                  </a:cubicBezTo>
                  <a:lnTo>
                    <a:pt x="685405" y="290397"/>
                  </a:lnTo>
                  <a:lnTo>
                    <a:pt x="1162257" y="438653"/>
                  </a:lnTo>
                  <a:lnTo>
                    <a:pt x="1181276" y="424370"/>
                  </a:lnTo>
                  <a:cubicBezTo>
                    <a:pt x="1194995" y="424567"/>
                    <a:pt x="1208700" y="425105"/>
                    <a:pt x="1222375" y="426157"/>
                  </a:cubicBezTo>
                  <a:cubicBezTo>
                    <a:pt x="1225712" y="426414"/>
                    <a:pt x="1228653" y="428520"/>
                    <a:pt x="1231900" y="429332"/>
                  </a:cubicBezTo>
                  <a:cubicBezTo>
                    <a:pt x="1237135" y="430641"/>
                    <a:pt x="1242426" y="431794"/>
                    <a:pt x="1247775" y="432507"/>
                  </a:cubicBezTo>
                  <a:cubicBezTo>
                    <a:pt x="1258318" y="433913"/>
                    <a:pt x="1268982" y="434276"/>
                    <a:pt x="1279525" y="435682"/>
                  </a:cubicBezTo>
                  <a:cubicBezTo>
                    <a:pt x="1292296" y="437385"/>
                    <a:pt x="1294241" y="438471"/>
                    <a:pt x="1304925" y="442032"/>
                  </a:cubicBezTo>
                  <a:cubicBezTo>
                    <a:pt x="1328684" y="440052"/>
                    <a:pt x="1335394" y="444295"/>
                    <a:pt x="1346568" y="435200"/>
                  </a:cubicBezTo>
                  <a:lnTo>
                    <a:pt x="1340697" y="447486"/>
                  </a:lnTo>
                  <a:cubicBezTo>
                    <a:pt x="1340216" y="450340"/>
                    <a:pt x="1339736" y="453330"/>
                    <a:pt x="1339255" y="456183"/>
                  </a:cubicBezTo>
                  <a:lnTo>
                    <a:pt x="1502637" y="379134"/>
                  </a:lnTo>
                  <a:lnTo>
                    <a:pt x="1601788" y="418134"/>
                  </a:lnTo>
                  <a:lnTo>
                    <a:pt x="1394677" y="575902"/>
                  </a:lnTo>
                  <a:lnTo>
                    <a:pt x="1536755" y="790065"/>
                  </a:lnTo>
                  <a:lnTo>
                    <a:pt x="1446254" y="763974"/>
                  </a:lnTo>
                  <a:lnTo>
                    <a:pt x="1197977" y="582289"/>
                  </a:lnTo>
                  <a:lnTo>
                    <a:pt x="829887" y="537038"/>
                  </a:lnTo>
                  <a:lnTo>
                    <a:pt x="914781" y="648875"/>
                  </a:lnTo>
                  <a:lnTo>
                    <a:pt x="1066310" y="694127"/>
                  </a:lnTo>
                  <a:lnTo>
                    <a:pt x="966359" y="711521"/>
                  </a:lnTo>
                  <a:lnTo>
                    <a:pt x="1068713" y="837762"/>
                  </a:lnTo>
                  <a:lnTo>
                    <a:pt x="1261408" y="894021"/>
                  </a:lnTo>
                  <a:lnTo>
                    <a:pt x="1132144" y="904349"/>
                  </a:lnTo>
                  <a:lnTo>
                    <a:pt x="1310583" y="1109814"/>
                  </a:lnTo>
                  <a:lnTo>
                    <a:pt x="1159855" y="1063747"/>
                  </a:lnTo>
                  <a:lnTo>
                    <a:pt x="1028989" y="947154"/>
                  </a:lnTo>
                  <a:lnTo>
                    <a:pt x="1028188" y="947154"/>
                  </a:lnTo>
                  <a:lnTo>
                    <a:pt x="1024984" y="947154"/>
                  </a:lnTo>
                  <a:lnTo>
                    <a:pt x="1019538" y="947154"/>
                  </a:lnTo>
                  <a:lnTo>
                    <a:pt x="1010728" y="946339"/>
                  </a:lnTo>
                  <a:cubicBezTo>
                    <a:pt x="1007525" y="945795"/>
                    <a:pt x="1004481" y="945387"/>
                    <a:pt x="1001278" y="944844"/>
                  </a:cubicBezTo>
                  <a:lnTo>
                    <a:pt x="989265" y="944028"/>
                  </a:lnTo>
                  <a:lnTo>
                    <a:pt x="975009" y="942398"/>
                  </a:lnTo>
                  <a:lnTo>
                    <a:pt x="960753" y="940088"/>
                  </a:lnTo>
                  <a:cubicBezTo>
                    <a:pt x="954986" y="938729"/>
                    <a:pt x="949060" y="937506"/>
                    <a:pt x="943293" y="936147"/>
                  </a:cubicBezTo>
                  <a:lnTo>
                    <a:pt x="925033" y="932070"/>
                  </a:lnTo>
                  <a:lnTo>
                    <a:pt x="905972" y="928129"/>
                  </a:lnTo>
                  <a:lnTo>
                    <a:pt x="884668" y="922558"/>
                  </a:lnTo>
                  <a:cubicBezTo>
                    <a:pt x="877460" y="919976"/>
                    <a:pt x="870412" y="917258"/>
                    <a:pt x="863204" y="914676"/>
                  </a:cubicBezTo>
                  <a:lnTo>
                    <a:pt x="840138" y="906795"/>
                  </a:lnTo>
                  <a:lnTo>
                    <a:pt x="816432" y="897962"/>
                  </a:lnTo>
                  <a:lnTo>
                    <a:pt x="791764" y="887634"/>
                  </a:lnTo>
                  <a:lnTo>
                    <a:pt x="767897" y="874181"/>
                  </a:lnTo>
                  <a:lnTo>
                    <a:pt x="752040" y="859097"/>
                  </a:lnTo>
                  <a:cubicBezTo>
                    <a:pt x="749637" y="854069"/>
                    <a:pt x="747395" y="849041"/>
                    <a:pt x="744992" y="844013"/>
                  </a:cubicBezTo>
                  <a:lnTo>
                    <a:pt x="744992" y="828250"/>
                  </a:lnTo>
                  <a:cubicBezTo>
                    <a:pt x="746594" y="823766"/>
                    <a:pt x="748195" y="819145"/>
                    <a:pt x="749797" y="814661"/>
                  </a:cubicBezTo>
                  <a:lnTo>
                    <a:pt x="758447" y="802839"/>
                  </a:lnTo>
                  <a:cubicBezTo>
                    <a:pt x="763252" y="799713"/>
                    <a:pt x="767897" y="796452"/>
                    <a:pt x="772703" y="793326"/>
                  </a:cubicBezTo>
                  <a:cubicBezTo>
                    <a:pt x="777668" y="791424"/>
                    <a:pt x="782794" y="789657"/>
                    <a:pt x="787760" y="787755"/>
                  </a:cubicBezTo>
                  <a:lnTo>
                    <a:pt x="803617" y="785309"/>
                  </a:lnTo>
                  <a:lnTo>
                    <a:pt x="817873" y="785309"/>
                  </a:lnTo>
                  <a:lnTo>
                    <a:pt x="832289" y="785309"/>
                  </a:lnTo>
                  <a:lnTo>
                    <a:pt x="842541" y="786940"/>
                  </a:lnTo>
                  <a:lnTo>
                    <a:pt x="851991" y="788570"/>
                  </a:lnTo>
                  <a:cubicBezTo>
                    <a:pt x="854394" y="789386"/>
                    <a:pt x="856797" y="790065"/>
                    <a:pt x="859199" y="790880"/>
                  </a:cubicBezTo>
                  <a:cubicBezTo>
                    <a:pt x="860481" y="791152"/>
                    <a:pt x="861922" y="791424"/>
                    <a:pt x="863204" y="791696"/>
                  </a:cubicBezTo>
                  <a:cubicBezTo>
                    <a:pt x="863684" y="791967"/>
                    <a:pt x="864325" y="792239"/>
                    <a:pt x="864806" y="792511"/>
                  </a:cubicBezTo>
                  <a:lnTo>
                    <a:pt x="791764" y="730681"/>
                  </a:lnTo>
                  <a:lnTo>
                    <a:pt x="789361" y="730681"/>
                  </a:lnTo>
                  <a:lnTo>
                    <a:pt x="783114" y="728235"/>
                  </a:lnTo>
                  <a:lnTo>
                    <a:pt x="773504" y="726604"/>
                  </a:lnTo>
                  <a:cubicBezTo>
                    <a:pt x="769499" y="726061"/>
                    <a:pt x="765655" y="725653"/>
                    <a:pt x="761650" y="725110"/>
                  </a:cubicBezTo>
                  <a:cubicBezTo>
                    <a:pt x="756365" y="723751"/>
                    <a:pt x="751079" y="722528"/>
                    <a:pt x="745793" y="721169"/>
                  </a:cubicBezTo>
                  <a:lnTo>
                    <a:pt x="727532" y="717907"/>
                  </a:lnTo>
                  <a:lnTo>
                    <a:pt x="708471" y="713151"/>
                  </a:lnTo>
                  <a:lnTo>
                    <a:pt x="687007" y="708395"/>
                  </a:lnTo>
                  <a:lnTo>
                    <a:pt x="665703" y="702824"/>
                  </a:lnTo>
                  <a:lnTo>
                    <a:pt x="642638" y="696573"/>
                  </a:lnTo>
                  <a:lnTo>
                    <a:pt x="619572" y="689370"/>
                  </a:lnTo>
                  <a:lnTo>
                    <a:pt x="597467" y="682168"/>
                  </a:lnTo>
                  <a:cubicBezTo>
                    <a:pt x="590259" y="679315"/>
                    <a:pt x="583211" y="676325"/>
                    <a:pt x="576003" y="673471"/>
                  </a:cubicBezTo>
                  <a:lnTo>
                    <a:pt x="555340" y="665590"/>
                  </a:lnTo>
                  <a:cubicBezTo>
                    <a:pt x="548933" y="662464"/>
                    <a:pt x="542686" y="659203"/>
                    <a:pt x="536279" y="656077"/>
                  </a:cubicBezTo>
                  <a:lnTo>
                    <a:pt x="518819" y="646565"/>
                  </a:lnTo>
                  <a:lnTo>
                    <a:pt x="498156" y="630666"/>
                  </a:lnTo>
                  <a:lnTo>
                    <a:pt x="484701" y="615582"/>
                  </a:lnTo>
                  <a:cubicBezTo>
                    <a:pt x="482138" y="610283"/>
                    <a:pt x="479415" y="604983"/>
                    <a:pt x="476853" y="599683"/>
                  </a:cubicBezTo>
                  <a:cubicBezTo>
                    <a:pt x="476532" y="594927"/>
                    <a:pt x="476372" y="590171"/>
                    <a:pt x="476052" y="585415"/>
                  </a:cubicBezTo>
                  <a:cubicBezTo>
                    <a:pt x="477333" y="580658"/>
                    <a:pt x="478775" y="575902"/>
                    <a:pt x="480056" y="571146"/>
                  </a:cubicBezTo>
                  <a:cubicBezTo>
                    <a:pt x="482619" y="567749"/>
                    <a:pt x="485342" y="564216"/>
                    <a:pt x="487905" y="560819"/>
                  </a:cubicBezTo>
                  <a:lnTo>
                    <a:pt x="500559" y="551306"/>
                  </a:lnTo>
                  <a:cubicBezTo>
                    <a:pt x="505845" y="549268"/>
                    <a:pt x="511131" y="547094"/>
                    <a:pt x="516417" y="545055"/>
                  </a:cubicBezTo>
                  <a:lnTo>
                    <a:pt x="528430" y="541794"/>
                  </a:lnTo>
                  <a:lnTo>
                    <a:pt x="538682" y="540979"/>
                  </a:lnTo>
                  <a:cubicBezTo>
                    <a:pt x="541565" y="540707"/>
                    <a:pt x="544608" y="540571"/>
                    <a:pt x="547491" y="540299"/>
                  </a:cubicBezTo>
                  <a:cubicBezTo>
                    <a:pt x="549574" y="540571"/>
                    <a:pt x="551656" y="540707"/>
                    <a:pt x="553738" y="540979"/>
                  </a:cubicBezTo>
                  <a:cubicBezTo>
                    <a:pt x="555660" y="541794"/>
                    <a:pt x="557422" y="542609"/>
                    <a:pt x="559345" y="543425"/>
                  </a:cubicBezTo>
                  <a:lnTo>
                    <a:pt x="564150" y="544240"/>
                  </a:lnTo>
                  <a:cubicBezTo>
                    <a:pt x="564630" y="544784"/>
                    <a:pt x="565111" y="545191"/>
                    <a:pt x="565592" y="545735"/>
                  </a:cubicBezTo>
                  <a:lnTo>
                    <a:pt x="566392" y="545735"/>
                  </a:lnTo>
                  <a:cubicBezTo>
                    <a:pt x="565912" y="544919"/>
                    <a:pt x="565271" y="544240"/>
                    <a:pt x="564791" y="543425"/>
                  </a:cubicBezTo>
                  <a:cubicBezTo>
                    <a:pt x="562708" y="541522"/>
                    <a:pt x="560626" y="539756"/>
                    <a:pt x="558544" y="537853"/>
                  </a:cubicBezTo>
                  <a:cubicBezTo>
                    <a:pt x="555821" y="534728"/>
                    <a:pt x="553258" y="531466"/>
                    <a:pt x="550535" y="528341"/>
                  </a:cubicBezTo>
                  <a:cubicBezTo>
                    <a:pt x="546851" y="524400"/>
                    <a:pt x="543167" y="520323"/>
                    <a:pt x="539482" y="516383"/>
                  </a:cubicBezTo>
                  <a:lnTo>
                    <a:pt x="528430" y="504560"/>
                  </a:lnTo>
                  <a:cubicBezTo>
                    <a:pt x="524426" y="500891"/>
                    <a:pt x="520421" y="497086"/>
                    <a:pt x="516417" y="493417"/>
                  </a:cubicBezTo>
                  <a:lnTo>
                    <a:pt x="506165" y="483089"/>
                  </a:lnTo>
                  <a:lnTo>
                    <a:pt x="497355" y="474393"/>
                  </a:lnTo>
                  <a:cubicBezTo>
                    <a:pt x="495754" y="473849"/>
                    <a:pt x="494312" y="473305"/>
                    <a:pt x="492710" y="472762"/>
                  </a:cubicBezTo>
                  <a:cubicBezTo>
                    <a:pt x="488225" y="471403"/>
                    <a:pt x="483740" y="470180"/>
                    <a:pt x="479255" y="468821"/>
                  </a:cubicBezTo>
                  <a:lnTo>
                    <a:pt x="457791" y="462434"/>
                  </a:lnTo>
                  <a:lnTo>
                    <a:pt x="430721" y="454553"/>
                  </a:lnTo>
                  <a:lnTo>
                    <a:pt x="397404" y="443410"/>
                  </a:lnTo>
                  <a:lnTo>
                    <a:pt x="360242" y="431587"/>
                  </a:lnTo>
                  <a:lnTo>
                    <a:pt x="319717" y="418814"/>
                  </a:lnTo>
                  <a:lnTo>
                    <a:pt x="277750" y="404545"/>
                  </a:lnTo>
                  <a:lnTo>
                    <a:pt x="234822" y="388782"/>
                  </a:lnTo>
                  <a:lnTo>
                    <a:pt x="192856" y="372067"/>
                  </a:lnTo>
                  <a:lnTo>
                    <a:pt x="151529" y="356168"/>
                  </a:lnTo>
                  <a:lnTo>
                    <a:pt x="111805" y="339590"/>
                  </a:lnTo>
                  <a:lnTo>
                    <a:pt x="77687" y="322875"/>
                  </a:lnTo>
                  <a:lnTo>
                    <a:pt x="47573" y="306976"/>
                  </a:lnTo>
                  <a:lnTo>
                    <a:pt x="23867" y="291892"/>
                  </a:lnTo>
                  <a:lnTo>
                    <a:pt x="6407" y="276808"/>
                  </a:lnTo>
                  <a:cubicBezTo>
                    <a:pt x="4325" y="273411"/>
                    <a:pt x="2083" y="270014"/>
                    <a:pt x="0" y="266617"/>
                  </a:cubicBezTo>
                  <a:cubicBezTo>
                    <a:pt x="321" y="262948"/>
                    <a:pt x="481" y="259143"/>
                    <a:pt x="801" y="255474"/>
                  </a:cubicBezTo>
                  <a:cubicBezTo>
                    <a:pt x="3204" y="252076"/>
                    <a:pt x="5607" y="248543"/>
                    <a:pt x="8009" y="245146"/>
                  </a:cubicBezTo>
                  <a:cubicBezTo>
                    <a:pt x="12014" y="242564"/>
                    <a:pt x="15858" y="239846"/>
                    <a:pt x="19862" y="237264"/>
                  </a:cubicBezTo>
                  <a:lnTo>
                    <a:pt x="36521" y="228432"/>
                  </a:lnTo>
                  <a:lnTo>
                    <a:pt x="55582" y="223675"/>
                  </a:lnTo>
                  <a:lnTo>
                    <a:pt x="76886" y="218919"/>
                  </a:lnTo>
                  <a:lnTo>
                    <a:pt x="98350" y="216609"/>
                  </a:lnTo>
                  <a:lnTo>
                    <a:pt x="99952" y="216609"/>
                  </a:lnTo>
                  <a:cubicBezTo>
                    <a:pt x="100432" y="216337"/>
                    <a:pt x="101073" y="216066"/>
                    <a:pt x="101554" y="215794"/>
                  </a:cubicBezTo>
                  <a:cubicBezTo>
                    <a:pt x="102034" y="215522"/>
                    <a:pt x="102675" y="215250"/>
                    <a:pt x="103155" y="214978"/>
                  </a:cubicBezTo>
                  <a:lnTo>
                    <a:pt x="159538" y="256968"/>
                  </a:lnTo>
                  <a:lnTo>
                    <a:pt x="193656" y="230878"/>
                  </a:lnTo>
                  <a:lnTo>
                    <a:pt x="144321" y="191198"/>
                  </a:lnTo>
                  <a:lnTo>
                    <a:pt x="144321" y="190382"/>
                  </a:lnTo>
                  <a:cubicBezTo>
                    <a:pt x="144802" y="190111"/>
                    <a:pt x="145443" y="189839"/>
                    <a:pt x="145923" y="189567"/>
                  </a:cubicBezTo>
                  <a:lnTo>
                    <a:pt x="149127" y="186442"/>
                  </a:lnTo>
                  <a:cubicBezTo>
                    <a:pt x="150248" y="185626"/>
                    <a:pt x="151209" y="184811"/>
                    <a:pt x="152330" y="183996"/>
                  </a:cubicBezTo>
                  <a:cubicBezTo>
                    <a:pt x="153932" y="183180"/>
                    <a:pt x="155534" y="182501"/>
                    <a:pt x="157136" y="181685"/>
                  </a:cubicBezTo>
                  <a:cubicBezTo>
                    <a:pt x="159218" y="180598"/>
                    <a:pt x="161300" y="179647"/>
                    <a:pt x="163383" y="178560"/>
                  </a:cubicBezTo>
                  <a:lnTo>
                    <a:pt x="171392" y="176929"/>
                  </a:lnTo>
                  <a:lnTo>
                    <a:pt x="181643" y="174483"/>
                  </a:lnTo>
                  <a:lnTo>
                    <a:pt x="209514" y="172173"/>
                  </a:lnTo>
                  <a:lnTo>
                    <a:pt x="237225" y="172173"/>
                  </a:lnTo>
                  <a:lnTo>
                    <a:pt x="266538" y="172988"/>
                  </a:lnTo>
                  <a:lnTo>
                    <a:pt x="296651" y="176114"/>
                  </a:lnTo>
                  <a:lnTo>
                    <a:pt x="326124" y="180055"/>
                  </a:lnTo>
                  <a:lnTo>
                    <a:pt x="355437" y="185626"/>
                  </a:lnTo>
                  <a:lnTo>
                    <a:pt x="383949" y="191198"/>
                  </a:lnTo>
                  <a:lnTo>
                    <a:pt x="411019" y="197585"/>
                  </a:lnTo>
                  <a:lnTo>
                    <a:pt x="435526" y="203835"/>
                  </a:lnTo>
                  <a:lnTo>
                    <a:pt x="459393" y="211853"/>
                  </a:lnTo>
                  <a:lnTo>
                    <a:pt x="480056" y="216609"/>
                  </a:lnTo>
                  <a:cubicBezTo>
                    <a:pt x="486143" y="218919"/>
                    <a:pt x="492070" y="221365"/>
                    <a:pt x="498156" y="223675"/>
                  </a:cubicBezTo>
                  <a:cubicBezTo>
                    <a:pt x="502962" y="225034"/>
                    <a:pt x="507767" y="226257"/>
                    <a:pt x="512572" y="227616"/>
                  </a:cubicBezTo>
                  <a:lnTo>
                    <a:pt x="523625" y="231693"/>
                  </a:lnTo>
                  <a:cubicBezTo>
                    <a:pt x="525707" y="232508"/>
                    <a:pt x="527950" y="233188"/>
                    <a:pt x="530032" y="234003"/>
                  </a:cubicBezTo>
                  <a:cubicBezTo>
                    <a:pt x="530993" y="234275"/>
                    <a:pt x="532114" y="234547"/>
                    <a:pt x="533075" y="234818"/>
                  </a:cubicBezTo>
                  <a:lnTo>
                    <a:pt x="648244" y="171358"/>
                  </a:lnTo>
                  <a:lnTo>
                    <a:pt x="647443" y="171358"/>
                  </a:lnTo>
                  <a:cubicBezTo>
                    <a:pt x="647123" y="171086"/>
                    <a:pt x="646962" y="170814"/>
                    <a:pt x="646642" y="170542"/>
                  </a:cubicBezTo>
                  <a:cubicBezTo>
                    <a:pt x="645841" y="169727"/>
                    <a:pt x="645040" y="169048"/>
                    <a:pt x="644239" y="168232"/>
                  </a:cubicBezTo>
                  <a:cubicBezTo>
                    <a:pt x="643118" y="167689"/>
                    <a:pt x="642157" y="167145"/>
                    <a:pt x="641036" y="166602"/>
                  </a:cubicBezTo>
                  <a:cubicBezTo>
                    <a:pt x="639114" y="165786"/>
                    <a:pt x="637352" y="164971"/>
                    <a:pt x="635430" y="164156"/>
                  </a:cubicBezTo>
                  <a:cubicBezTo>
                    <a:pt x="632546" y="162525"/>
                    <a:pt x="629663" y="161030"/>
                    <a:pt x="626780" y="159399"/>
                  </a:cubicBezTo>
                  <a:cubicBezTo>
                    <a:pt x="623576" y="157361"/>
                    <a:pt x="620373" y="155187"/>
                    <a:pt x="617169" y="153148"/>
                  </a:cubicBezTo>
                  <a:cubicBezTo>
                    <a:pt x="613966" y="150295"/>
                    <a:pt x="610922" y="147305"/>
                    <a:pt x="607719" y="144452"/>
                  </a:cubicBezTo>
                  <a:cubicBezTo>
                    <a:pt x="606918" y="141054"/>
                    <a:pt x="606117" y="137521"/>
                    <a:pt x="605316" y="134124"/>
                  </a:cubicBezTo>
                  <a:cubicBezTo>
                    <a:pt x="605796" y="130183"/>
                    <a:pt x="606437" y="126106"/>
                    <a:pt x="606918" y="122166"/>
                  </a:cubicBezTo>
                  <a:cubicBezTo>
                    <a:pt x="609000" y="118497"/>
                    <a:pt x="611243" y="114692"/>
                    <a:pt x="613325" y="111023"/>
                  </a:cubicBezTo>
                  <a:lnTo>
                    <a:pt x="624377" y="100015"/>
                  </a:lnTo>
                  <a:cubicBezTo>
                    <a:pt x="629343" y="97569"/>
                    <a:pt x="634468" y="95259"/>
                    <a:pt x="639434" y="92813"/>
                  </a:cubicBezTo>
                  <a:lnTo>
                    <a:pt x="660097" y="88057"/>
                  </a:lnTo>
                  <a:lnTo>
                    <a:pt x="683003" y="88057"/>
                  </a:lnTo>
                  <a:lnTo>
                    <a:pt x="699021" y="89688"/>
                  </a:lnTo>
                  <a:cubicBezTo>
                    <a:pt x="704306" y="90503"/>
                    <a:pt x="709592" y="91183"/>
                    <a:pt x="714878" y="91998"/>
                  </a:cubicBezTo>
                  <a:lnTo>
                    <a:pt x="727532" y="94444"/>
                  </a:lnTo>
                  <a:cubicBezTo>
                    <a:pt x="731216" y="94988"/>
                    <a:pt x="734901" y="95395"/>
                    <a:pt x="738585" y="95939"/>
                  </a:cubicBezTo>
                  <a:lnTo>
                    <a:pt x="746594" y="98385"/>
                  </a:lnTo>
                  <a:lnTo>
                    <a:pt x="752841" y="100015"/>
                  </a:lnTo>
                  <a:cubicBezTo>
                    <a:pt x="754442" y="100287"/>
                    <a:pt x="756044" y="100423"/>
                    <a:pt x="757646" y="100695"/>
                  </a:cubicBezTo>
                  <a:lnTo>
                    <a:pt x="758447" y="100695"/>
                  </a:lnTo>
                  <a:lnTo>
                    <a:pt x="796569" y="76099"/>
                  </a:lnTo>
                  <a:lnTo>
                    <a:pt x="787760" y="69033"/>
                  </a:lnTo>
                  <a:cubicBezTo>
                    <a:pt x="786158" y="66451"/>
                    <a:pt x="784716" y="63733"/>
                    <a:pt x="783114" y="61151"/>
                  </a:cubicBezTo>
                  <a:cubicBezTo>
                    <a:pt x="782313" y="58433"/>
                    <a:pt x="781513" y="55851"/>
                    <a:pt x="780712" y="53133"/>
                  </a:cubicBezTo>
                  <a:cubicBezTo>
                    <a:pt x="781032" y="50823"/>
                    <a:pt x="781192" y="48377"/>
                    <a:pt x="781513" y="46067"/>
                  </a:cubicBezTo>
                  <a:cubicBezTo>
                    <a:pt x="782474" y="44165"/>
                    <a:pt x="783595" y="42398"/>
                    <a:pt x="784556" y="40496"/>
                  </a:cubicBezTo>
                  <a:cubicBezTo>
                    <a:pt x="785837" y="38865"/>
                    <a:pt x="787279" y="37370"/>
                    <a:pt x="788560" y="35740"/>
                  </a:cubicBezTo>
                  <a:cubicBezTo>
                    <a:pt x="790643" y="34924"/>
                    <a:pt x="792885" y="34109"/>
                    <a:pt x="794968" y="33293"/>
                  </a:cubicBezTo>
                  <a:cubicBezTo>
                    <a:pt x="797530" y="32478"/>
                    <a:pt x="800254" y="31799"/>
                    <a:pt x="802816" y="30983"/>
                  </a:cubicBezTo>
                  <a:lnTo>
                    <a:pt x="810825" y="29353"/>
                  </a:lnTo>
                  <a:lnTo>
                    <a:pt x="820276" y="29353"/>
                  </a:lnTo>
                  <a:lnTo>
                    <a:pt x="830687" y="30983"/>
                  </a:lnTo>
                  <a:cubicBezTo>
                    <a:pt x="834051" y="31799"/>
                    <a:pt x="837575" y="32478"/>
                    <a:pt x="840939" y="33293"/>
                  </a:cubicBezTo>
                  <a:cubicBezTo>
                    <a:pt x="842220" y="33565"/>
                    <a:pt x="843662" y="33837"/>
                    <a:pt x="844943" y="34109"/>
                  </a:cubicBezTo>
                  <a:lnTo>
                    <a:pt x="847346" y="35740"/>
                  </a:lnTo>
                  <a:cubicBezTo>
                    <a:pt x="848467" y="36283"/>
                    <a:pt x="849428" y="36691"/>
                    <a:pt x="850550" y="37234"/>
                  </a:cubicBezTo>
                  <a:cubicBezTo>
                    <a:pt x="851511" y="37778"/>
                    <a:pt x="852632" y="38321"/>
                    <a:pt x="853593" y="388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93906" y="2085975"/>
              <a:ext cx="240507" cy="147638"/>
            </a:xfrm>
            <a:custGeom>
              <a:avLst/>
              <a:gdLst>
                <a:gd name="connsiteX0" fmla="*/ 0 w 240507"/>
                <a:gd name="connsiteY0" fmla="*/ 119063 h 147638"/>
                <a:gd name="connsiteX1" fmla="*/ 176213 w 240507"/>
                <a:gd name="connsiteY1" fmla="*/ 0 h 147638"/>
                <a:gd name="connsiteX2" fmla="*/ 240507 w 240507"/>
                <a:gd name="connsiteY2" fmla="*/ 0 h 147638"/>
                <a:gd name="connsiteX3" fmla="*/ 164307 w 240507"/>
                <a:gd name="connsiteY3" fmla="*/ 147638 h 147638"/>
                <a:gd name="connsiteX4" fmla="*/ 0 w 240507"/>
                <a:gd name="connsiteY4" fmla="*/ 119063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07" h="147638">
                  <a:moveTo>
                    <a:pt x="0" y="119063"/>
                  </a:moveTo>
                  <a:lnTo>
                    <a:pt x="176213" y="0"/>
                  </a:lnTo>
                  <a:lnTo>
                    <a:pt x="240507" y="0"/>
                  </a:lnTo>
                  <a:lnTo>
                    <a:pt x="164307" y="147638"/>
                  </a:lnTo>
                  <a:lnTo>
                    <a:pt x="0" y="119063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 flipH="1">
            <a:off x="3501913" y="5658360"/>
            <a:ext cx="1184625" cy="753852"/>
            <a:chOff x="2949575" y="4973638"/>
            <a:chExt cx="1196975" cy="755650"/>
          </a:xfrm>
          <a:solidFill>
            <a:schemeClr val="accent5"/>
          </a:solidFill>
        </p:grpSpPr>
        <p:sp>
          <p:nvSpPr>
            <p:cNvPr id="153" name="Freeform 178"/>
            <p:cNvSpPr>
              <a:spLocks noEditPoints="1"/>
            </p:cNvSpPr>
            <p:nvPr/>
          </p:nvSpPr>
          <p:spPr bwMode="auto">
            <a:xfrm>
              <a:off x="3702050" y="5284788"/>
              <a:ext cx="444500" cy="444500"/>
            </a:xfrm>
            <a:custGeom>
              <a:avLst/>
              <a:gdLst>
                <a:gd name="T0" fmla="*/ 0 w 280"/>
                <a:gd name="T1" fmla="*/ 140 h 280"/>
                <a:gd name="T2" fmla="*/ 4 w 280"/>
                <a:gd name="T3" fmla="*/ 168 h 280"/>
                <a:gd name="T4" fmla="*/ 12 w 280"/>
                <a:gd name="T5" fmla="*/ 196 h 280"/>
                <a:gd name="T6" fmla="*/ 24 w 280"/>
                <a:gd name="T7" fmla="*/ 218 h 280"/>
                <a:gd name="T8" fmla="*/ 42 w 280"/>
                <a:gd name="T9" fmla="*/ 240 h 280"/>
                <a:gd name="T10" fmla="*/ 62 w 280"/>
                <a:gd name="T11" fmla="*/ 256 h 280"/>
                <a:gd name="T12" fmla="*/ 86 w 280"/>
                <a:gd name="T13" fmla="*/ 270 h 280"/>
                <a:gd name="T14" fmla="*/ 112 w 280"/>
                <a:gd name="T15" fmla="*/ 278 h 280"/>
                <a:gd name="T16" fmla="*/ 140 w 280"/>
                <a:gd name="T17" fmla="*/ 280 h 280"/>
                <a:gd name="T18" fmla="*/ 154 w 280"/>
                <a:gd name="T19" fmla="*/ 280 h 280"/>
                <a:gd name="T20" fmla="*/ 182 w 280"/>
                <a:gd name="T21" fmla="*/ 274 h 280"/>
                <a:gd name="T22" fmla="*/ 208 w 280"/>
                <a:gd name="T23" fmla="*/ 264 h 280"/>
                <a:gd name="T24" fmla="*/ 230 w 280"/>
                <a:gd name="T25" fmla="*/ 248 h 280"/>
                <a:gd name="T26" fmla="*/ 248 w 280"/>
                <a:gd name="T27" fmla="*/ 230 h 280"/>
                <a:gd name="T28" fmla="*/ 264 w 280"/>
                <a:gd name="T29" fmla="*/ 208 h 280"/>
                <a:gd name="T30" fmla="*/ 274 w 280"/>
                <a:gd name="T31" fmla="*/ 182 h 280"/>
                <a:gd name="T32" fmla="*/ 280 w 280"/>
                <a:gd name="T33" fmla="*/ 156 h 280"/>
                <a:gd name="T34" fmla="*/ 280 w 280"/>
                <a:gd name="T35" fmla="*/ 140 h 280"/>
                <a:gd name="T36" fmla="*/ 278 w 280"/>
                <a:gd name="T37" fmla="*/ 112 h 280"/>
                <a:gd name="T38" fmla="*/ 270 w 280"/>
                <a:gd name="T39" fmla="*/ 86 h 280"/>
                <a:gd name="T40" fmla="*/ 256 w 280"/>
                <a:gd name="T41" fmla="*/ 62 h 280"/>
                <a:gd name="T42" fmla="*/ 240 w 280"/>
                <a:gd name="T43" fmla="*/ 42 h 280"/>
                <a:gd name="T44" fmla="*/ 218 w 280"/>
                <a:gd name="T45" fmla="*/ 24 h 280"/>
                <a:gd name="T46" fmla="*/ 194 w 280"/>
                <a:gd name="T47" fmla="*/ 12 h 280"/>
                <a:gd name="T48" fmla="*/ 168 w 280"/>
                <a:gd name="T49" fmla="*/ 4 h 280"/>
                <a:gd name="T50" fmla="*/ 140 w 280"/>
                <a:gd name="T51" fmla="*/ 0 h 280"/>
                <a:gd name="T52" fmla="*/ 126 w 280"/>
                <a:gd name="T53" fmla="*/ 2 h 280"/>
                <a:gd name="T54" fmla="*/ 98 w 280"/>
                <a:gd name="T55" fmla="*/ 8 h 280"/>
                <a:gd name="T56" fmla="*/ 74 w 280"/>
                <a:gd name="T57" fmla="*/ 18 h 280"/>
                <a:gd name="T58" fmla="*/ 52 w 280"/>
                <a:gd name="T59" fmla="*/ 32 h 280"/>
                <a:gd name="T60" fmla="*/ 32 w 280"/>
                <a:gd name="T61" fmla="*/ 52 h 280"/>
                <a:gd name="T62" fmla="*/ 18 w 280"/>
                <a:gd name="T63" fmla="*/ 74 h 280"/>
                <a:gd name="T64" fmla="*/ 6 w 280"/>
                <a:gd name="T65" fmla="*/ 100 h 280"/>
                <a:gd name="T66" fmla="*/ 2 w 280"/>
                <a:gd name="T67" fmla="*/ 126 h 280"/>
                <a:gd name="T68" fmla="*/ 0 w 280"/>
                <a:gd name="T69" fmla="*/ 140 h 280"/>
                <a:gd name="T70" fmla="*/ 24 w 280"/>
                <a:gd name="T71" fmla="*/ 140 h 280"/>
                <a:gd name="T72" fmla="*/ 26 w 280"/>
                <a:gd name="T73" fmla="*/ 118 h 280"/>
                <a:gd name="T74" fmla="*/ 44 w 280"/>
                <a:gd name="T75" fmla="*/ 76 h 280"/>
                <a:gd name="T76" fmla="*/ 76 w 280"/>
                <a:gd name="T77" fmla="*/ 44 h 280"/>
                <a:gd name="T78" fmla="*/ 118 w 280"/>
                <a:gd name="T79" fmla="*/ 26 h 280"/>
                <a:gd name="T80" fmla="*/ 140 w 280"/>
                <a:gd name="T81" fmla="*/ 24 h 280"/>
                <a:gd name="T82" fmla="*/ 152 w 280"/>
                <a:gd name="T83" fmla="*/ 24 h 280"/>
                <a:gd name="T84" fmla="*/ 186 w 280"/>
                <a:gd name="T85" fmla="*/ 34 h 280"/>
                <a:gd name="T86" fmla="*/ 222 w 280"/>
                <a:gd name="T87" fmla="*/ 58 h 280"/>
                <a:gd name="T88" fmla="*/ 248 w 280"/>
                <a:gd name="T89" fmla="*/ 96 h 280"/>
                <a:gd name="T90" fmla="*/ 256 w 280"/>
                <a:gd name="T91" fmla="*/ 128 h 280"/>
                <a:gd name="T92" fmla="*/ 258 w 280"/>
                <a:gd name="T93" fmla="*/ 140 h 280"/>
                <a:gd name="T94" fmla="*/ 254 w 280"/>
                <a:gd name="T95" fmla="*/ 164 h 280"/>
                <a:gd name="T96" fmla="*/ 238 w 280"/>
                <a:gd name="T97" fmla="*/ 206 h 280"/>
                <a:gd name="T98" fmla="*/ 206 w 280"/>
                <a:gd name="T99" fmla="*/ 238 h 280"/>
                <a:gd name="T100" fmla="*/ 164 w 280"/>
                <a:gd name="T101" fmla="*/ 256 h 280"/>
                <a:gd name="T102" fmla="*/ 140 w 280"/>
                <a:gd name="T103" fmla="*/ 258 h 280"/>
                <a:gd name="T104" fmla="*/ 128 w 280"/>
                <a:gd name="T105" fmla="*/ 256 h 280"/>
                <a:gd name="T106" fmla="*/ 96 w 280"/>
                <a:gd name="T107" fmla="*/ 248 h 280"/>
                <a:gd name="T108" fmla="*/ 58 w 280"/>
                <a:gd name="T109" fmla="*/ 224 h 280"/>
                <a:gd name="T110" fmla="*/ 34 w 280"/>
                <a:gd name="T111" fmla="*/ 186 h 280"/>
                <a:gd name="T112" fmla="*/ 24 w 280"/>
                <a:gd name="T113" fmla="*/ 152 h 280"/>
                <a:gd name="T114" fmla="*/ 24 w 280"/>
                <a:gd name="T1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280">
                  <a:moveTo>
                    <a:pt x="0" y="140"/>
                  </a:moveTo>
                  <a:lnTo>
                    <a:pt x="0" y="140"/>
                  </a:lnTo>
                  <a:lnTo>
                    <a:pt x="2" y="156"/>
                  </a:lnTo>
                  <a:lnTo>
                    <a:pt x="4" y="168"/>
                  </a:lnTo>
                  <a:lnTo>
                    <a:pt x="6" y="182"/>
                  </a:lnTo>
                  <a:lnTo>
                    <a:pt x="12" y="196"/>
                  </a:lnTo>
                  <a:lnTo>
                    <a:pt x="18" y="208"/>
                  </a:lnTo>
                  <a:lnTo>
                    <a:pt x="24" y="218"/>
                  </a:lnTo>
                  <a:lnTo>
                    <a:pt x="32" y="230"/>
                  </a:lnTo>
                  <a:lnTo>
                    <a:pt x="42" y="240"/>
                  </a:lnTo>
                  <a:lnTo>
                    <a:pt x="52" y="248"/>
                  </a:lnTo>
                  <a:lnTo>
                    <a:pt x="62" y="256"/>
                  </a:lnTo>
                  <a:lnTo>
                    <a:pt x="74" y="264"/>
                  </a:lnTo>
                  <a:lnTo>
                    <a:pt x="86" y="270"/>
                  </a:lnTo>
                  <a:lnTo>
                    <a:pt x="98" y="274"/>
                  </a:lnTo>
                  <a:lnTo>
                    <a:pt x="112" y="278"/>
                  </a:lnTo>
                  <a:lnTo>
                    <a:pt x="126" y="280"/>
                  </a:lnTo>
                  <a:lnTo>
                    <a:pt x="140" y="280"/>
                  </a:lnTo>
                  <a:lnTo>
                    <a:pt x="140" y="280"/>
                  </a:lnTo>
                  <a:lnTo>
                    <a:pt x="154" y="280"/>
                  </a:lnTo>
                  <a:lnTo>
                    <a:pt x="168" y="278"/>
                  </a:lnTo>
                  <a:lnTo>
                    <a:pt x="182" y="274"/>
                  </a:lnTo>
                  <a:lnTo>
                    <a:pt x="194" y="270"/>
                  </a:lnTo>
                  <a:lnTo>
                    <a:pt x="208" y="264"/>
                  </a:lnTo>
                  <a:lnTo>
                    <a:pt x="218" y="256"/>
                  </a:lnTo>
                  <a:lnTo>
                    <a:pt x="230" y="248"/>
                  </a:lnTo>
                  <a:lnTo>
                    <a:pt x="240" y="240"/>
                  </a:lnTo>
                  <a:lnTo>
                    <a:pt x="248" y="230"/>
                  </a:lnTo>
                  <a:lnTo>
                    <a:pt x="256" y="218"/>
                  </a:lnTo>
                  <a:lnTo>
                    <a:pt x="264" y="208"/>
                  </a:lnTo>
                  <a:lnTo>
                    <a:pt x="270" y="196"/>
                  </a:lnTo>
                  <a:lnTo>
                    <a:pt x="274" y="182"/>
                  </a:lnTo>
                  <a:lnTo>
                    <a:pt x="278" y="168"/>
                  </a:lnTo>
                  <a:lnTo>
                    <a:pt x="280" y="156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80" y="126"/>
                  </a:lnTo>
                  <a:lnTo>
                    <a:pt x="278" y="112"/>
                  </a:lnTo>
                  <a:lnTo>
                    <a:pt x="274" y="100"/>
                  </a:lnTo>
                  <a:lnTo>
                    <a:pt x="270" y="86"/>
                  </a:lnTo>
                  <a:lnTo>
                    <a:pt x="264" y="74"/>
                  </a:lnTo>
                  <a:lnTo>
                    <a:pt x="256" y="62"/>
                  </a:lnTo>
                  <a:lnTo>
                    <a:pt x="248" y="52"/>
                  </a:lnTo>
                  <a:lnTo>
                    <a:pt x="240" y="42"/>
                  </a:lnTo>
                  <a:lnTo>
                    <a:pt x="230" y="32"/>
                  </a:lnTo>
                  <a:lnTo>
                    <a:pt x="218" y="24"/>
                  </a:lnTo>
                  <a:lnTo>
                    <a:pt x="208" y="18"/>
                  </a:lnTo>
                  <a:lnTo>
                    <a:pt x="194" y="12"/>
                  </a:lnTo>
                  <a:lnTo>
                    <a:pt x="182" y="8"/>
                  </a:lnTo>
                  <a:lnTo>
                    <a:pt x="168" y="4"/>
                  </a:lnTo>
                  <a:lnTo>
                    <a:pt x="154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2"/>
                  </a:lnTo>
                  <a:lnTo>
                    <a:pt x="112" y="4"/>
                  </a:lnTo>
                  <a:lnTo>
                    <a:pt x="98" y="8"/>
                  </a:lnTo>
                  <a:lnTo>
                    <a:pt x="86" y="12"/>
                  </a:lnTo>
                  <a:lnTo>
                    <a:pt x="74" y="18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6"/>
                  </a:lnTo>
                  <a:lnTo>
                    <a:pt x="6" y="100"/>
                  </a:lnTo>
                  <a:lnTo>
                    <a:pt x="4" y="112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40"/>
                  </a:lnTo>
                  <a:close/>
                  <a:moveTo>
                    <a:pt x="24" y="140"/>
                  </a:moveTo>
                  <a:lnTo>
                    <a:pt x="24" y="140"/>
                  </a:lnTo>
                  <a:lnTo>
                    <a:pt x="24" y="128"/>
                  </a:lnTo>
                  <a:lnTo>
                    <a:pt x="26" y="118"/>
                  </a:lnTo>
                  <a:lnTo>
                    <a:pt x="34" y="96"/>
                  </a:lnTo>
                  <a:lnTo>
                    <a:pt x="44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96" y="34"/>
                  </a:lnTo>
                  <a:lnTo>
                    <a:pt x="118" y="26"/>
                  </a:lnTo>
                  <a:lnTo>
                    <a:pt x="128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52" y="24"/>
                  </a:lnTo>
                  <a:lnTo>
                    <a:pt x="164" y="26"/>
                  </a:lnTo>
                  <a:lnTo>
                    <a:pt x="186" y="34"/>
                  </a:lnTo>
                  <a:lnTo>
                    <a:pt x="206" y="44"/>
                  </a:lnTo>
                  <a:lnTo>
                    <a:pt x="222" y="58"/>
                  </a:lnTo>
                  <a:lnTo>
                    <a:pt x="238" y="76"/>
                  </a:lnTo>
                  <a:lnTo>
                    <a:pt x="248" y="96"/>
                  </a:lnTo>
                  <a:lnTo>
                    <a:pt x="254" y="118"/>
                  </a:lnTo>
                  <a:lnTo>
                    <a:pt x="256" y="128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56" y="152"/>
                  </a:lnTo>
                  <a:lnTo>
                    <a:pt x="254" y="164"/>
                  </a:lnTo>
                  <a:lnTo>
                    <a:pt x="248" y="186"/>
                  </a:lnTo>
                  <a:lnTo>
                    <a:pt x="238" y="206"/>
                  </a:lnTo>
                  <a:lnTo>
                    <a:pt x="222" y="224"/>
                  </a:lnTo>
                  <a:lnTo>
                    <a:pt x="206" y="238"/>
                  </a:lnTo>
                  <a:lnTo>
                    <a:pt x="186" y="248"/>
                  </a:lnTo>
                  <a:lnTo>
                    <a:pt x="164" y="256"/>
                  </a:lnTo>
                  <a:lnTo>
                    <a:pt x="152" y="256"/>
                  </a:lnTo>
                  <a:lnTo>
                    <a:pt x="140" y="258"/>
                  </a:lnTo>
                  <a:lnTo>
                    <a:pt x="140" y="258"/>
                  </a:lnTo>
                  <a:lnTo>
                    <a:pt x="128" y="256"/>
                  </a:lnTo>
                  <a:lnTo>
                    <a:pt x="118" y="256"/>
                  </a:lnTo>
                  <a:lnTo>
                    <a:pt x="96" y="248"/>
                  </a:lnTo>
                  <a:lnTo>
                    <a:pt x="76" y="238"/>
                  </a:lnTo>
                  <a:lnTo>
                    <a:pt x="58" y="224"/>
                  </a:lnTo>
                  <a:lnTo>
                    <a:pt x="44" y="206"/>
                  </a:lnTo>
                  <a:lnTo>
                    <a:pt x="34" y="186"/>
                  </a:lnTo>
                  <a:lnTo>
                    <a:pt x="26" y="164"/>
                  </a:lnTo>
                  <a:lnTo>
                    <a:pt x="24" y="152"/>
                  </a:lnTo>
                  <a:lnTo>
                    <a:pt x="24" y="140"/>
                  </a:lnTo>
                  <a:lnTo>
                    <a:pt x="24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79"/>
            <p:cNvSpPr>
              <a:spLocks noEditPoints="1"/>
            </p:cNvSpPr>
            <p:nvPr/>
          </p:nvSpPr>
          <p:spPr bwMode="auto">
            <a:xfrm>
              <a:off x="2949575" y="5284788"/>
              <a:ext cx="441325" cy="444500"/>
            </a:xfrm>
            <a:custGeom>
              <a:avLst/>
              <a:gdLst>
                <a:gd name="T0" fmla="*/ 0 w 278"/>
                <a:gd name="T1" fmla="*/ 140 h 280"/>
                <a:gd name="T2" fmla="*/ 2 w 278"/>
                <a:gd name="T3" fmla="*/ 168 h 280"/>
                <a:gd name="T4" fmla="*/ 10 w 278"/>
                <a:gd name="T5" fmla="*/ 196 h 280"/>
                <a:gd name="T6" fmla="*/ 24 w 278"/>
                <a:gd name="T7" fmla="*/ 218 h 280"/>
                <a:gd name="T8" fmla="*/ 40 w 278"/>
                <a:gd name="T9" fmla="*/ 240 h 280"/>
                <a:gd name="T10" fmla="*/ 60 w 278"/>
                <a:gd name="T11" fmla="*/ 256 h 280"/>
                <a:gd name="T12" fmla="*/ 84 w 278"/>
                <a:gd name="T13" fmla="*/ 270 h 280"/>
                <a:gd name="T14" fmla="*/ 110 w 278"/>
                <a:gd name="T15" fmla="*/ 278 h 280"/>
                <a:gd name="T16" fmla="*/ 140 w 278"/>
                <a:gd name="T17" fmla="*/ 280 h 280"/>
                <a:gd name="T18" fmla="*/ 154 w 278"/>
                <a:gd name="T19" fmla="*/ 280 h 280"/>
                <a:gd name="T20" fmla="*/ 180 w 278"/>
                <a:gd name="T21" fmla="*/ 274 h 280"/>
                <a:gd name="T22" fmla="*/ 206 w 278"/>
                <a:gd name="T23" fmla="*/ 264 h 280"/>
                <a:gd name="T24" fmla="*/ 228 w 278"/>
                <a:gd name="T25" fmla="*/ 248 h 280"/>
                <a:gd name="T26" fmla="*/ 246 w 278"/>
                <a:gd name="T27" fmla="*/ 230 h 280"/>
                <a:gd name="T28" fmla="*/ 262 w 278"/>
                <a:gd name="T29" fmla="*/ 208 h 280"/>
                <a:gd name="T30" fmla="*/ 272 w 278"/>
                <a:gd name="T31" fmla="*/ 182 h 280"/>
                <a:gd name="T32" fmla="*/ 278 w 278"/>
                <a:gd name="T33" fmla="*/ 156 h 280"/>
                <a:gd name="T34" fmla="*/ 278 w 278"/>
                <a:gd name="T35" fmla="*/ 140 h 280"/>
                <a:gd name="T36" fmla="*/ 276 w 278"/>
                <a:gd name="T37" fmla="*/ 112 h 280"/>
                <a:gd name="T38" fmla="*/ 268 w 278"/>
                <a:gd name="T39" fmla="*/ 86 h 280"/>
                <a:gd name="T40" fmla="*/ 254 w 278"/>
                <a:gd name="T41" fmla="*/ 62 h 280"/>
                <a:gd name="T42" fmla="*/ 238 w 278"/>
                <a:gd name="T43" fmla="*/ 42 h 280"/>
                <a:gd name="T44" fmla="*/ 218 w 278"/>
                <a:gd name="T45" fmla="*/ 24 h 280"/>
                <a:gd name="T46" fmla="*/ 194 w 278"/>
                <a:gd name="T47" fmla="*/ 12 h 280"/>
                <a:gd name="T48" fmla="*/ 168 w 278"/>
                <a:gd name="T49" fmla="*/ 4 h 280"/>
                <a:gd name="T50" fmla="*/ 140 w 278"/>
                <a:gd name="T51" fmla="*/ 0 h 280"/>
                <a:gd name="T52" fmla="*/ 124 w 278"/>
                <a:gd name="T53" fmla="*/ 2 h 280"/>
                <a:gd name="T54" fmla="*/ 98 w 278"/>
                <a:gd name="T55" fmla="*/ 8 h 280"/>
                <a:gd name="T56" fmla="*/ 72 w 278"/>
                <a:gd name="T57" fmla="*/ 18 h 280"/>
                <a:gd name="T58" fmla="*/ 50 w 278"/>
                <a:gd name="T59" fmla="*/ 32 h 280"/>
                <a:gd name="T60" fmla="*/ 32 w 278"/>
                <a:gd name="T61" fmla="*/ 52 h 280"/>
                <a:gd name="T62" fmla="*/ 16 w 278"/>
                <a:gd name="T63" fmla="*/ 74 h 280"/>
                <a:gd name="T64" fmla="*/ 6 w 278"/>
                <a:gd name="T65" fmla="*/ 100 h 280"/>
                <a:gd name="T66" fmla="*/ 0 w 278"/>
                <a:gd name="T67" fmla="*/ 126 h 280"/>
                <a:gd name="T68" fmla="*/ 0 w 278"/>
                <a:gd name="T69" fmla="*/ 140 h 280"/>
                <a:gd name="T70" fmla="*/ 22 w 278"/>
                <a:gd name="T71" fmla="*/ 140 h 280"/>
                <a:gd name="T72" fmla="*/ 24 w 278"/>
                <a:gd name="T73" fmla="*/ 118 h 280"/>
                <a:gd name="T74" fmla="*/ 42 w 278"/>
                <a:gd name="T75" fmla="*/ 76 h 280"/>
                <a:gd name="T76" fmla="*/ 74 w 278"/>
                <a:gd name="T77" fmla="*/ 44 h 280"/>
                <a:gd name="T78" fmla="*/ 116 w 278"/>
                <a:gd name="T79" fmla="*/ 26 h 280"/>
                <a:gd name="T80" fmla="*/ 140 w 278"/>
                <a:gd name="T81" fmla="*/ 24 h 280"/>
                <a:gd name="T82" fmla="*/ 150 w 278"/>
                <a:gd name="T83" fmla="*/ 24 h 280"/>
                <a:gd name="T84" fmla="*/ 184 w 278"/>
                <a:gd name="T85" fmla="*/ 34 h 280"/>
                <a:gd name="T86" fmla="*/ 222 w 278"/>
                <a:gd name="T87" fmla="*/ 58 h 280"/>
                <a:gd name="T88" fmla="*/ 246 w 278"/>
                <a:gd name="T89" fmla="*/ 96 h 280"/>
                <a:gd name="T90" fmla="*/ 256 w 278"/>
                <a:gd name="T91" fmla="*/ 128 h 280"/>
                <a:gd name="T92" fmla="*/ 256 w 278"/>
                <a:gd name="T93" fmla="*/ 140 h 280"/>
                <a:gd name="T94" fmla="*/ 254 w 278"/>
                <a:gd name="T95" fmla="*/ 164 h 280"/>
                <a:gd name="T96" fmla="*/ 236 w 278"/>
                <a:gd name="T97" fmla="*/ 206 h 280"/>
                <a:gd name="T98" fmla="*/ 204 w 278"/>
                <a:gd name="T99" fmla="*/ 238 h 280"/>
                <a:gd name="T100" fmla="*/ 162 w 278"/>
                <a:gd name="T101" fmla="*/ 256 h 280"/>
                <a:gd name="T102" fmla="*/ 140 w 278"/>
                <a:gd name="T103" fmla="*/ 258 h 280"/>
                <a:gd name="T104" fmla="*/ 128 w 278"/>
                <a:gd name="T105" fmla="*/ 256 h 280"/>
                <a:gd name="T106" fmla="*/ 94 w 278"/>
                <a:gd name="T107" fmla="*/ 248 h 280"/>
                <a:gd name="T108" fmla="*/ 56 w 278"/>
                <a:gd name="T109" fmla="*/ 224 h 280"/>
                <a:gd name="T110" fmla="*/ 32 w 278"/>
                <a:gd name="T111" fmla="*/ 186 h 280"/>
                <a:gd name="T112" fmla="*/ 24 w 278"/>
                <a:gd name="T113" fmla="*/ 152 h 280"/>
                <a:gd name="T114" fmla="*/ 22 w 278"/>
                <a:gd name="T1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" h="280">
                  <a:moveTo>
                    <a:pt x="0" y="140"/>
                  </a:moveTo>
                  <a:lnTo>
                    <a:pt x="0" y="140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2"/>
                  </a:lnTo>
                  <a:lnTo>
                    <a:pt x="10" y="196"/>
                  </a:lnTo>
                  <a:lnTo>
                    <a:pt x="16" y="208"/>
                  </a:lnTo>
                  <a:lnTo>
                    <a:pt x="24" y="218"/>
                  </a:lnTo>
                  <a:lnTo>
                    <a:pt x="32" y="230"/>
                  </a:lnTo>
                  <a:lnTo>
                    <a:pt x="40" y="240"/>
                  </a:lnTo>
                  <a:lnTo>
                    <a:pt x="50" y="248"/>
                  </a:lnTo>
                  <a:lnTo>
                    <a:pt x="60" y="256"/>
                  </a:lnTo>
                  <a:lnTo>
                    <a:pt x="72" y="264"/>
                  </a:lnTo>
                  <a:lnTo>
                    <a:pt x="84" y="270"/>
                  </a:lnTo>
                  <a:lnTo>
                    <a:pt x="98" y="274"/>
                  </a:lnTo>
                  <a:lnTo>
                    <a:pt x="110" y="278"/>
                  </a:lnTo>
                  <a:lnTo>
                    <a:pt x="124" y="280"/>
                  </a:lnTo>
                  <a:lnTo>
                    <a:pt x="140" y="280"/>
                  </a:lnTo>
                  <a:lnTo>
                    <a:pt x="140" y="280"/>
                  </a:lnTo>
                  <a:lnTo>
                    <a:pt x="154" y="280"/>
                  </a:lnTo>
                  <a:lnTo>
                    <a:pt x="168" y="278"/>
                  </a:lnTo>
                  <a:lnTo>
                    <a:pt x="180" y="274"/>
                  </a:lnTo>
                  <a:lnTo>
                    <a:pt x="194" y="270"/>
                  </a:lnTo>
                  <a:lnTo>
                    <a:pt x="206" y="264"/>
                  </a:lnTo>
                  <a:lnTo>
                    <a:pt x="218" y="256"/>
                  </a:lnTo>
                  <a:lnTo>
                    <a:pt x="228" y="248"/>
                  </a:lnTo>
                  <a:lnTo>
                    <a:pt x="238" y="240"/>
                  </a:lnTo>
                  <a:lnTo>
                    <a:pt x="246" y="230"/>
                  </a:lnTo>
                  <a:lnTo>
                    <a:pt x="254" y="218"/>
                  </a:lnTo>
                  <a:lnTo>
                    <a:pt x="262" y="208"/>
                  </a:lnTo>
                  <a:lnTo>
                    <a:pt x="268" y="196"/>
                  </a:lnTo>
                  <a:lnTo>
                    <a:pt x="272" y="182"/>
                  </a:lnTo>
                  <a:lnTo>
                    <a:pt x="276" y="168"/>
                  </a:lnTo>
                  <a:lnTo>
                    <a:pt x="278" y="156"/>
                  </a:lnTo>
                  <a:lnTo>
                    <a:pt x="278" y="140"/>
                  </a:lnTo>
                  <a:lnTo>
                    <a:pt x="278" y="140"/>
                  </a:lnTo>
                  <a:lnTo>
                    <a:pt x="278" y="126"/>
                  </a:lnTo>
                  <a:lnTo>
                    <a:pt x="276" y="112"/>
                  </a:lnTo>
                  <a:lnTo>
                    <a:pt x="272" y="100"/>
                  </a:lnTo>
                  <a:lnTo>
                    <a:pt x="268" y="86"/>
                  </a:lnTo>
                  <a:lnTo>
                    <a:pt x="262" y="74"/>
                  </a:lnTo>
                  <a:lnTo>
                    <a:pt x="254" y="62"/>
                  </a:lnTo>
                  <a:lnTo>
                    <a:pt x="246" y="52"/>
                  </a:lnTo>
                  <a:lnTo>
                    <a:pt x="238" y="42"/>
                  </a:lnTo>
                  <a:lnTo>
                    <a:pt x="228" y="32"/>
                  </a:lnTo>
                  <a:lnTo>
                    <a:pt x="218" y="24"/>
                  </a:lnTo>
                  <a:lnTo>
                    <a:pt x="206" y="18"/>
                  </a:lnTo>
                  <a:lnTo>
                    <a:pt x="194" y="12"/>
                  </a:lnTo>
                  <a:lnTo>
                    <a:pt x="180" y="8"/>
                  </a:lnTo>
                  <a:lnTo>
                    <a:pt x="168" y="4"/>
                  </a:lnTo>
                  <a:lnTo>
                    <a:pt x="154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4" y="2"/>
                  </a:lnTo>
                  <a:lnTo>
                    <a:pt x="110" y="4"/>
                  </a:lnTo>
                  <a:lnTo>
                    <a:pt x="98" y="8"/>
                  </a:lnTo>
                  <a:lnTo>
                    <a:pt x="84" y="12"/>
                  </a:lnTo>
                  <a:lnTo>
                    <a:pt x="72" y="18"/>
                  </a:lnTo>
                  <a:lnTo>
                    <a:pt x="60" y="24"/>
                  </a:lnTo>
                  <a:lnTo>
                    <a:pt x="50" y="32"/>
                  </a:lnTo>
                  <a:lnTo>
                    <a:pt x="40" y="42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6" y="74"/>
                  </a:lnTo>
                  <a:lnTo>
                    <a:pt x="10" y="86"/>
                  </a:lnTo>
                  <a:lnTo>
                    <a:pt x="6" y="100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0" y="140"/>
                  </a:lnTo>
                  <a:lnTo>
                    <a:pt x="0" y="140"/>
                  </a:lnTo>
                  <a:close/>
                  <a:moveTo>
                    <a:pt x="22" y="140"/>
                  </a:moveTo>
                  <a:lnTo>
                    <a:pt x="22" y="140"/>
                  </a:lnTo>
                  <a:lnTo>
                    <a:pt x="24" y="128"/>
                  </a:lnTo>
                  <a:lnTo>
                    <a:pt x="24" y="118"/>
                  </a:lnTo>
                  <a:lnTo>
                    <a:pt x="32" y="96"/>
                  </a:lnTo>
                  <a:lnTo>
                    <a:pt x="42" y="76"/>
                  </a:lnTo>
                  <a:lnTo>
                    <a:pt x="56" y="58"/>
                  </a:lnTo>
                  <a:lnTo>
                    <a:pt x="74" y="44"/>
                  </a:lnTo>
                  <a:lnTo>
                    <a:pt x="94" y="34"/>
                  </a:lnTo>
                  <a:lnTo>
                    <a:pt x="116" y="26"/>
                  </a:lnTo>
                  <a:lnTo>
                    <a:pt x="128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50" y="24"/>
                  </a:lnTo>
                  <a:lnTo>
                    <a:pt x="162" y="26"/>
                  </a:lnTo>
                  <a:lnTo>
                    <a:pt x="184" y="34"/>
                  </a:lnTo>
                  <a:lnTo>
                    <a:pt x="204" y="44"/>
                  </a:lnTo>
                  <a:lnTo>
                    <a:pt x="222" y="58"/>
                  </a:lnTo>
                  <a:lnTo>
                    <a:pt x="236" y="76"/>
                  </a:lnTo>
                  <a:lnTo>
                    <a:pt x="246" y="96"/>
                  </a:lnTo>
                  <a:lnTo>
                    <a:pt x="254" y="118"/>
                  </a:lnTo>
                  <a:lnTo>
                    <a:pt x="256" y="128"/>
                  </a:lnTo>
                  <a:lnTo>
                    <a:pt x="256" y="140"/>
                  </a:lnTo>
                  <a:lnTo>
                    <a:pt x="256" y="140"/>
                  </a:lnTo>
                  <a:lnTo>
                    <a:pt x="256" y="152"/>
                  </a:lnTo>
                  <a:lnTo>
                    <a:pt x="254" y="164"/>
                  </a:lnTo>
                  <a:lnTo>
                    <a:pt x="246" y="186"/>
                  </a:lnTo>
                  <a:lnTo>
                    <a:pt x="236" y="206"/>
                  </a:lnTo>
                  <a:lnTo>
                    <a:pt x="222" y="224"/>
                  </a:lnTo>
                  <a:lnTo>
                    <a:pt x="204" y="238"/>
                  </a:lnTo>
                  <a:lnTo>
                    <a:pt x="184" y="248"/>
                  </a:lnTo>
                  <a:lnTo>
                    <a:pt x="162" y="256"/>
                  </a:lnTo>
                  <a:lnTo>
                    <a:pt x="150" y="256"/>
                  </a:lnTo>
                  <a:lnTo>
                    <a:pt x="140" y="258"/>
                  </a:lnTo>
                  <a:lnTo>
                    <a:pt x="140" y="258"/>
                  </a:lnTo>
                  <a:lnTo>
                    <a:pt x="128" y="256"/>
                  </a:lnTo>
                  <a:lnTo>
                    <a:pt x="116" y="256"/>
                  </a:lnTo>
                  <a:lnTo>
                    <a:pt x="94" y="248"/>
                  </a:lnTo>
                  <a:lnTo>
                    <a:pt x="74" y="238"/>
                  </a:lnTo>
                  <a:lnTo>
                    <a:pt x="56" y="224"/>
                  </a:lnTo>
                  <a:lnTo>
                    <a:pt x="42" y="206"/>
                  </a:lnTo>
                  <a:lnTo>
                    <a:pt x="32" y="186"/>
                  </a:lnTo>
                  <a:lnTo>
                    <a:pt x="24" y="164"/>
                  </a:lnTo>
                  <a:lnTo>
                    <a:pt x="24" y="152"/>
                  </a:lnTo>
                  <a:lnTo>
                    <a:pt x="22" y="140"/>
                  </a:lnTo>
                  <a:lnTo>
                    <a:pt x="22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0"/>
            <p:cNvSpPr>
              <a:spLocks noEditPoints="1"/>
            </p:cNvSpPr>
            <p:nvPr/>
          </p:nvSpPr>
          <p:spPr bwMode="auto">
            <a:xfrm>
              <a:off x="3143250" y="4973638"/>
              <a:ext cx="787400" cy="574675"/>
            </a:xfrm>
            <a:custGeom>
              <a:avLst/>
              <a:gdLst>
                <a:gd name="T0" fmla="*/ 356 w 496"/>
                <a:gd name="T1" fmla="*/ 134 h 362"/>
                <a:gd name="T2" fmla="*/ 352 w 496"/>
                <a:gd name="T3" fmla="*/ 130 h 362"/>
                <a:gd name="T4" fmla="*/ 412 w 496"/>
                <a:gd name="T5" fmla="*/ 100 h 362"/>
                <a:gd name="T6" fmla="*/ 416 w 496"/>
                <a:gd name="T7" fmla="*/ 98 h 362"/>
                <a:gd name="T8" fmla="*/ 422 w 496"/>
                <a:gd name="T9" fmla="*/ 92 h 362"/>
                <a:gd name="T10" fmla="*/ 424 w 496"/>
                <a:gd name="T11" fmla="*/ 88 h 362"/>
                <a:gd name="T12" fmla="*/ 420 w 496"/>
                <a:gd name="T13" fmla="*/ 80 h 362"/>
                <a:gd name="T14" fmla="*/ 412 w 496"/>
                <a:gd name="T15" fmla="*/ 76 h 362"/>
                <a:gd name="T16" fmla="*/ 314 w 496"/>
                <a:gd name="T17" fmla="*/ 76 h 362"/>
                <a:gd name="T18" fmla="*/ 306 w 496"/>
                <a:gd name="T19" fmla="*/ 80 h 362"/>
                <a:gd name="T20" fmla="*/ 302 w 496"/>
                <a:gd name="T21" fmla="*/ 88 h 362"/>
                <a:gd name="T22" fmla="*/ 304 w 496"/>
                <a:gd name="T23" fmla="*/ 92 h 362"/>
                <a:gd name="T24" fmla="*/ 310 w 496"/>
                <a:gd name="T25" fmla="*/ 98 h 362"/>
                <a:gd name="T26" fmla="*/ 340 w 496"/>
                <a:gd name="T27" fmla="*/ 100 h 362"/>
                <a:gd name="T28" fmla="*/ 104 w 496"/>
                <a:gd name="T29" fmla="*/ 124 h 362"/>
                <a:gd name="T30" fmla="*/ 102 w 496"/>
                <a:gd name="T31" fmla="*/ 124 h 362"/>
                <a:gd name="T32" fmla="*/ 140 w 496"/>
                <a:gd name="T33" fmla="*/ 22 h 362"/>
                <a:gd name="T34" fmla="*/ 216 w 496"/>
                <a:gd name="T35" fmla="*/ 22 h 362"/>
                <a:gd name="T36" fmla="*/ 220 w 496"/>
                <a:gd name="T37" fmla="*/ 22 h 362"/>
                <a:gd name="T38" fmla="*/ 226 w 496"/>
                <a:gd name="T39" fmla="*/ 16 h 362"/>
                <a:gd name="T40" fmla="*/ 228 w 496"/>
                <a:gd name="T41" fmla="*/ 12 h 362"/>
                <a:gd name="T42" fmla="*/ 224 w 496"/>
                <a:gd name="T43" fmla="*/ 4 h 362"/>
                <a:gd name="T44" fmla="*/ 216 w 496"/>
                <a:gd name="T45" fmla="*/ 0 h 362"/>
                <a:gd name="T46" fmla="*/ 0 w 496"/>
                <a:gd name="T47" fmla="*/ 332 h 362"/>
                <a:gd name="T48" fmla="*/ 0 w 496"/>
                <a:gd name="T49" fmla="*/ 336 h 362"/>
                <a:gd name="T50" fmla="*/ 4 w 496"/>
                <a:gd name="T51" fmla="*/ 344 h 362"/>
                <a:gd name="T52" fmla="*/ 8 w 496"/>
                <a:gd name="T53" fmla="*/ 346 h 362"/>
                <a:gd name="T54" fmla="*/ 16 w 496"/>
                <a:gd name="T55" fmla="*/ 346 h 362"/>
                <a:gd name="T56" fmla="*/ 22 w 496"/>
                <a:gd name="T57" fmla="*/ 340 h 362"/>
                <a:gd name="T58" fmla="*/ 94 w 496"/>
                <a:gd name="T59" fmla="*/ 148 h 362"/>
                <a:gd name="T60" fmla="*/ 230 w 496"/>
                <a:gd name="T61" fmla="*/ 350 h 362"/>
                <a:gd name="T62" fmla="*/ 238 w 496"/>
                <a:gd name="T63" fmla="*/ 358 h 362"/>
                <a:gd name="T64" fmla="*/ 250 w 496"/>
                <a:gd name="T65" fmla="*/ 362 h 362"/>
                <a:gd name="T66" fmla="*/ 482 w 496"/>
                <a:gd name="T67" fmla="*/ 362 h 362"/>
                <a:gd name="T68" fmla="*/ 494 w 496"/>
                <a:gd name="T69" fmla="*/ 354 h 362"/>
                <a:gd name="T70" fmla="*/ 496 w 496"/>
                <a:gd name="T71" fmla="*/ 346 h 362"/>
                <a:gd name="T72" fmla="*/ 494 w 496"/>
                <a:gd name="T73" fmla="*/ 338 h 362"/>
                <a:gd name="T74" fmla="*/ 320 w 496"/>
                <a:gd name="T75" fmla="*/ 148 h 362"/>
                <a:gd name="T76" fmla="*/ 242 w 496"/>
                <a:gd name="T77" fmla="*/ 328 h 362"/>
                <a:gd name="T78" fmla="*/ 120 w 496"/>
                <a:gd name="T79" fmla="*/ 148 h 362"/>
                <a:gd name="T80" fmla="*/ 342 w 496"/>
                <a:gd name="T81" fmla="*/ 156 h 362"/>
                <a:gd name="T82" fmla="*/ 466 w 496"/>
                <a:gd name="T83" fmla="*/ 33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362">
                  <a:moveTo>
                    <a:pt x="494" y="338"/>
                  </a:moveTo>
                  <a:lnTo>
                    <a:pt x="356" y="134"/>
                  </a:lnTo>
                  <a:lnTo>
                    <a:pt x="356" y="134"/>
                  </a:lnTo>
                  <a:lnTo>
                    <a:pt x="352" y="130"/>
                  </a:lnTo>
                  <a:lnTo>
                    <a:pt x="366" y="100"/>
                  </a:lnTo>
                  <a:lnTo>
                    <a:pt x="412" y="100"/>
                  </a:lnTo>
                  <a:lnTo>
                    <a:pt x="412" y="100"/>
                  </a:lnTo>
                  <a:lnTo>
                    <a:pt x="416" y="98"/>
                  </a:lnTo>
                  <a:lnTo>
                    <a:pt x="420" y="96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2" y="84"/>
                  </a:lnTo>
                  <a:lnTo>
                    <a:pt x="420" y="80"/>
                  </a:lnTo>
                  <a:lnTo>
                    <a:pt x="416" y="78"/>
                  </a:lnTo>
                  <a:lnTo>
                    <a:pt x="412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0" y="78"/>
                  </a:lnTo>
                  <a:lnTo>
                    <a:pt x="306" y="80"/>
                  </a:lnTo>
                  <a:lnTo>
                    <a:pt x="304" y="84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4" y="92"/>
                  </a:lnTo>
                  <a:lnTo>
                    <a:pt x="306" y="96"/>
                  </a:lnTo>
                  <a:lnTo>
                    <a:pt x="310" y="98"/>
                  </a:lnTo>
                  <a:lnTo>
                    <a:pt x="314" y="100"/>
                  </a:lnTo>
                  <a:lnTo>
                    <a:pt x="340" y="100"/>
                  </a:lnTo>
                  <a:lnTo>
                    <a:pt x="330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4" y="20"/>
                  </a:lnTo>
                  <a:lnTo>
                    <a:pt x="226" y="16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226" y="6"/>
                  </a:lnTo>
                  <a:lnTo>
                    <a:pt x="224" y="4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124" y="0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4" y="344"/>
                  </a:lnTo>
                  <a:lnTo>
                    <a:pt x="8" y="346"/>
                  </a:lnTo>
                  <a:lnTo>
                    <a:pt x="8" y="346"/>
                  </a:lnTo>
                  <a:lnTo>
                    <a:pt x="12" y="348"/>
                  </a:lnTo>
                  <a:lnTo>
                    <a:pt x="16" y="346"/>
                  </a:lnTo>
                  <a:lnTo>
                    <a:pt x="20" y="344"/>
                  </a:lnTo>
                  <a:lnTo>
                    <a:pt x="22" y="340"/>
                  </a:lnTo>
                  <a:lnTo>
                    <a:pt x="22" y="340"/>
                  </a:lnTo>
                  <a:lnTo>
                    <a:pt x="94" y="148"/>
                  </a:lnTo>
                  <a:lnTo>
                    <a:pt x="230" y="350"/>
                  </a:lnTo>
                  <a:lnTo>
                    <a:pt x="230" y="350"/>
                  </a:lnTo>
                  <a:lnTo>
                    <a:pt x="234" y="354"/>
                  </a:lnTo>
                  <a:lnTo>
                    <a:pt x="238" y="358"/>
                  </a:lnTo>
                  <a:lnTo>
                    <a:pt x="244" y="360"/>
                  </a:lnTo>
                  <a:lnTo>
                    <a:pt x="250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90" y="358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6" y="346"/>
                  </a:lnTo>
                  <a:lnTo>
                    <a:pt x="494" y="338"/>
                  </a:lnTo>
                  <a:lnTo>
                    <a:pt x="494" y="338"/>
                  </a:lnTo>
                  <a:close/>
                  <a:moveTo>
                    <a:pt x="120" y="148"/>
                  </a:moveTo>
                  <a:lnTo>
                    <a:pt x="320" y="148"/>
                  </a:lnTo>
                  <a:lnTo>
                    <a:pt x="242" y="328"/>
                  </a:lnTo>
                  <a:lnTo>
                    <a:pt x="242" y="328"/>
                  </a:lnTo>
                  <a:lnTo>
                    <a:pt x="120" y="148"/>
                  </a:lnTo>
                  <a:lnTo>
                    <a:pt x="120" y="148"/>
                  </a:lnTo>
                  <a:close/>
                  <a:moveTo>
                    <a:pt x="264" y="338"/>
                  </a:moveTo>
                  <a:lnTo>
                    <a:pt x="342" y="156"/>
                  </a:lnTo>
                  <a:lnTo>
                    <a:pt x="342" y="156"/>
                  </a:lnTo>
                  <a:lnTo>
                    <a:pt x="466" y="338"/>
                  </a:lnTo>
                  <a:lnTo>
                    <a:pt x="264" y="3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81"/>
            <p:cNvSpPr>
              <a:spLocks/>
            </p:cNvSpPr>
            <p:nvPr/>
          </p:nvSpPr>
          <p:spPr bwMode="auto">
            <a:xfrm>
              <a:off x="3425825" y="5418138"/>
              <a:ext cx="203200" cy="206375"/>
            </a:xfrm>
            <a:custGeom>
              <a:avLst/>
              <a:gdLst>
                <a:gd name="T0" fmla="*/ 0 w 128"/>
                <a:gd name="T1" fmla="*/ 66 h 130"/>
                <a:gd name="T2" fmla="*/ 0 w 128"/>
                <a:gd name="T3" fmla="*/ 66 h 130"/>
                <a:gd name="T4" fmla="*/ 2 w 128"/>
                <a:gd name="T5" fmla="*/ 78 h 130"/>
                <a:gd name="T6" fmla="*/ 4 w 128"/>
                <a:gd name="T7" fmla="*/ 90 h 130"/>
                <a:gd name="T8" fmla="*/ 10 w 128"/>
                <a:gd name="T9" fmla="*/ 102 h 130"/>
                <a:gd name="T10" fmla="*/ 18 w 128"/>
                <a:gd name="T11" fmla="*/ 110 h 130"/>
                <a:gd name="T12" fmla="*/ 28 w 128"/>
                <a:gd name="T13" fmla="*/ 118 h 130"/>
                <a:gd name="T14" fmla="*/ 40 w 128"/>
                <a:gd name="T15" fmla="*/ 124 h 130"/>
                <a:gd name="T16" fmla="*/ 52 w 128"/>
                <a:gd name="T17" fmla="*/ 128 h 130"/>
                <a:gd name="T18" fmla="*/ 64 w 128"/>
                <a:gd name="T19" fmla="*/ 130 h 130"/>
                <a:gd name="T20" fmla="*/ 64 w 128"/>
                <a:gd name="T21" fmla="*/ 130 h 130"/>
                <a:gd name="T22" fmla="*/ 76 w 128"/>
                <a:gd name="T23" fmla="*/ 128 h 130"/>
                <a:gd name="T24" fmla="*/ 88 w 128"/>
                <a:gd name="T25" fmla="*/ 124 h 130"/>
                <a:gd name="T26" fmla="*/ 100 w 128"/>
                <a:gd name="T27" fmla="*/ 118 h 130"/>
                <a:gd name="T28" fmla="*/ 110 w 128"/>
                <a:gd name="T29" fmla="*/ 110 h 130"/>
                <a:gd name="T30" fmla="*/ 118 w 128"/>
                <a:gd name="T31" fmla="*/ 102 h 130"/>
                <a:gd name="T32" fmla="*/ 124 w 128"/>
                <a:gd name="T33" fmla="*/ 90 h 130"/>
                <a:gd name="T34" fmla="*/ 126 w 128"/>
                <a:gd name="T35" fmla="*/ 78 h 130"/>
                <a:gd name="T36" fmla="*/ 128 w 128"/>
                <a:gd name="T37" fmla="*/ 66 h 130"/>
                <a:gd name="T38" fmla="*/ 128 w 128"/>
                <a:gd name="T39" fmla="*/ 66 h 130"/>
                <a:gd name="T40" fmla="*/ 126 w 128"/>
                <a:gd name="T41" fmla="*/ 52 h 130"/>
                <a:gd name="T42" fmla="*/ 124 w 128"/>
                <a:gd name="T43" fmla="*/ 40 h 130"/>
                <a:gd name="T44" fmla="*/ 118 w 128"/>
                <a:gd name="T45" fmla="*/ 30 h 130"/>
                <a:gd name="T46" fmla="*/ 110 w 128"/>
                <a:gd name="T47" fmla="*/ 20 h 130"/>
                <a:gd name="T48" fmla="*/ 100 w 128"/>
                <a:gd name="T49" fmla="*/ 12 h 130"/>
                <a:gd name="T50" fmla="*/ 88 w 128"/>
                <a:gd name="T51" fmla="*/ 6 h 130"/>
                <a:gd name="T52" fmla="*/ 76 w 128"/>
                <a:gd name="T53" fmla="*/ 2 h 130"/>
                <a:gd name="T54" fmla="*/ 64 w 128"/>
                <a:gd name="T55" fmla="*/ 0 h 130"/>
                <a:gd name="T56" fmla="*/ 64 w 128"/>
                <a:gd name="T57" fmla="*/ 0 h 130"/>
                <a:gd name="T58" fmla="*/ 52 w 128"/>
                <a:gd name="T59" fmla="*/ 2 h 130"/>
                <a:gd name="T60" fmla="*/ 40 w 128"/>
                <a:gd name="T61" fmla="*/ 6 h 130"/>
                <a:gd name="T62" fmla="*/ 28 w 128"/>
                <a:gd name="T63" fmla="*/ 12 h 130"/>
                <a:gd name="T64" fmla="*/ 18 w 128"/>
                <a:gd name="T65" fmla="*/ 20 h 130"/>
                <a:gd name="T66" fmla="*/ 10 w 128"/>
                <a:gd name="T67" fmla="*/ 30 h 130"/>
                <a:gd name="T68" fmla="*/ 4 w 128"/>
                <a:gd name="T69" fmla="*/ 40 h 130"/>
                <a:gd name="T70" fmla="*/ 2 w 128"/>
                <a:gd name="T71" fmla="*/ 52 h 130"/>
                <a:gd name="T72" fmla="*/ 0 w 128"/>
                <a:gd name="T73" fmla="*/ 66 h 130"/>
                <a:gd name="T74" fmla="*/ 0 w 128"/>
                <a:gd name="T75" fmla="*/ 6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30">
                  <a:moveTo>
                    <a:pt x="0" y="66"/>
                  </a:moveTo>
                  <a:lnTo>
                    <a:pt x="0" y="66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10" y="102"/>
                  </a:lnTo>
                  <a:lnTo>
                    <a:pt x="18" y="110"/>
                  </a:lnTo>
                  <a:lnTo>
                    <a:pt x="28" y="118"/>
                  </a:lnTo>
                  <a:lnTo>
                    <a:pt x="40" y="124"/>
                  </a:lnTo>
                  <a:lnTo>
                    <a:pt x="52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76" y="128"/>
                  </a:lnTo>
                  <a:lnTo>
                    <a:pt x="88" y="124"/>
                  </a:lnTo>
                  <a:lnTo>
                    <a:pt x="100" y="118"/>
                  </a:lnTo>
                  <a:lnTo>
                    <a:pt x="110" y="110"/>
                  </a:lnTo>
                  <a:lnTo>
                    <a:pt x="118" y="102"/>
                  </a:lnTo>
                  <a:lnTo>
                    <a:pt x="124" y="90"/>
                  </a:lnTo>
                  <a:lnTo>
                    <a:pt x="126" y="78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6" y="52"/>
                  </a:lnTo>
                  <a:lnTo>
                    <a:pt x="124" y="40"/>
                  </a:lnTo>
                  <a:lnTo>
                    <a:pt x="118" y="30"/>
                  </a:lnTo>
                  <a:lnTo>
                    <a:pt x="110" y="20"/>
                  </a:lnTo>
                  <a:lnTo>
                    <a:pt x="100" y="12"/>
                  </a:lnTo>
                  <a:lnTo>
                    <a:pt x="88" y="6"/>
                  </a:lnTo>
                  <a:lnTo>
                    <a:pt x="7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2"/>
                  </a:lnTo>
                  <a:lnTo>
                    <a:pt x="40" y="6"/>
                  </a:lnTo>
                  <a:lnTo>
                    <a:pt x="28" y="12"/>
                  </a:lnTo>
                  <a:lnTo>
                    <a:pt x="18" y="20"/>
                  </a:lnTo>
                  <a:lnTo>
                    <a:pt x="10" y="30"/>
                  </a:lnTo>
                  <a:lnTo>
                    <a:pt x="4" y="40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7" name="Picture 52" descr="BD1990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30769" y="5566073"/>
            <a:ext cx="1108431" cy="103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6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0933" y="228600"/>
            <a:ext cx="1044630" cy="1000215"/>
            <a:chOff x="4191000" y="1250950"/>
            <a:chExt cx="3733800" cy="3575050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0" y="1250950"/>
              <a:ext cx="1854200" cy="2743200"/>
              <a:chOff x="5689600" y="2413000"/>
              <a:chExt cx="1854200" cy="2743200"/>
            </a:xfrm>
          </p:grpSpPr>
          <p:pic>
            <p:nvPicPr>
              <p:cNvPr id="20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3"/>
              <a:stretch/>
            </p:blipFill>
            <p:spPr bwMode="auto">
              <a:xfrm>
                <a:off x="5715000" y="2413000"/>
                <a:ext cx="18288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9845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66167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070600" y="1250950"/>
              <a:ext cx="1854200" cy="2743200"/>
              <a:chOff x="5689600" y="2413000"/>
              <a:chExt cx="1854200" cy="2743200"/>
            </a:xfrm>
          </p:grpSpPr>
          <p:pic>
            <p:nvPicPr>
              <p:cNvPr id="16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3"/>
              <a:stretch/>
            </p:blipFill>
            <p:spPr bwMode="auto">
              <a:xfrm>
                <a:off x="5715000" y="2413000"/>
                <a:ext cx="18288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9845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66167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673600" y="2082800"/>
              <a:ext cx="1854200" cy="2743200"/>
              <a:chOff x="5689600" y="2413000"/>
              <a:chExt cx="1854200" cy="2743200"/>
            </a:xfrm>
          </p:grpSpPr>
          <p:pic>
            <p:nvPicPr>
              <p:cNvPr id="12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3"/>
              <a:stretch/>
            </p:blipFill>
            <p:spPr bwMode="auto">
              <a:xfrm>
                <a:off x="5715000" y="2413000"/>
                <a:ext cx="18288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9845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56896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6616700" y="281940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553200" y="2057400"/>
              <a:ext cx="939800" cy="2743200"/>
              <a:chOff x="6667500" y="2597150"/>
              <a:chExt cx="939800" cy="2743200"/>
            </a:xfrm>
          </p:grpSpPr>
          <p:pic>
            <p:nvPicPr>
              <p:cNvPr id="9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3" r="33333"/>
              <a:stretch/>
            </p:blipFill>
            <p:spPr bwMode="auto">
              <a:xfrm>
                <a:off x="6692900" y="2597150"/>
                <a:ext cx="9144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6667500" y="316865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bruceg\AppData\Local\Microsoft\Windows\Temporary Internet Files\Content.IE5\PNJI35CX\MC900441324[1]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78" r="66667" b="11573"/>
              <a:stretch/>
            </p:blipFill>
            <p:spPr bwMode="auto">
              <a:xfrm>
                <a:off x="6667500" y="3003550"/>
                <a:ext cx="914400" cy="977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2590800" y="281644"/>
            <a:ext cx="290374" cy="861317"/>
            <a:chOff x="4518025" y="2522538"/>
            <a:chExt cx="611188" cy="1812925"/>
          </a:xfrm>
        </p:grpSpPr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4803775" y="3136901"/>
              <a:ext cx="38100" cy="15875"/>
            </a:xfrm>
            <a:custGeom>
              <a:avLst/>
              <a:gdLst>
                <a:gd name="T0" fmla="*/ 0 w 50"/>
                <a:gd name="T1" fmla="*/ 0 h 22"/>
                <a:gd name="T2" fmla="*/ 0 w 50"/>
                <a:gd name="T3" fmla="*/ 15 h 22"/>
                <a:gd name="T4" fmla="*/ 50 w 50"/>
                <a:gd name="T5" fmla="*/ 22 h 22"/>
                <a:gd name="T6" fmla="*/ 50 w 50"/>
                <a:gd name="T7" fmla="*/ 5 h 22"/>
                <a:gd name="T8" fmla="*/ 0 w 5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2">
                  <a:moveTo>
                    <a:pt x="0" y="0"/>
                  </a:moveTo>
                  <a:lnTo>
                    <a:pt x="0" y="15"/>
                  </a:lnTo>
                  <a:lnTo>
                    <a:pt x="50" y="22"/>
                  </a:lnTo>
                  <a:lnTo>
                    <a:pt x="5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4518025" y="2522538"/>
              <a:ext cx="611188" cy="1376363"/>
            </a:xfrm>
            <a:custGeom>
              <a:avLst/>
              <a:gdLst>
                <a:gd name="T0" fmla="*/ 492 w 772"/>
                <a:gd name="T1" fmla="*/ 896 h 1736"/>
                <a:gd name="T2" fmla="*/ 406 w 772"/>
                <a:gd name="T3" fmla="*/ 916 h 1736"/>
                <a:gd name="T4" fmla="*/ 313 w 772"/>
                <a:gd name="T5" fmla="*/ 903 h 1736"/>
                <a:gd name="T6" fmla="*/ 245 w 772"/>
                <a:gd name="T7" fmla="*/ 769 h 1736"/>
                <a:gd name="T8" fmla="*/ 151 w 772"/>
                <a:gd name="T9" fmla="*/ 772 h 1736"/>
                <a:gd name="T10" fmla="*/ 196 w 772"/>
                <a:gd name="T11" fmla="*/ 759 h 1736"/>
                <a:gd name="T12" fmla="*/ 411 w 772"/>
                <a:gd name="T13" fmla="*/ 715 h 1736"/>
                <a:gd name="T14" fmla="*/ 658 w 772"/>
                <a:gd name="T15" fmla="*/ 731 h 1736"/>
                <a:gd name="T16" fmla="*/ 623 w 772"/>
                <a:gd name="T17" fmla="*/ 788 h 1736"/>
                <a:gd name="T18" fmla="*/ 727 w 772"/>
                <a:gd name="T19" fmla="*/ 733 h 1736"/>
                <a:gd name="T20" fmla="*/ 688 w 772"/>
                <a:gd name="T21" fmla="*/ 653 h 1736"/>
                <a:gd name="T22" fmla="*/ 524 w 772"/>
                <a:gd name="T23" fmla="*/ 626 h 1736"/>
                <a:gd name="T24" fmla="*/ 248 w 772"/>
                <a:gd name="T25" fmla="*/ 662 h 1736"/>
                <a:gd name="T26" fmla="*/ 81 w 772"/>
                <a:gd name="T27" fmla="*/ 592 h 1736"/>
                <a:gd name="T28" fmla="*/ 251 w 772"/>
                <a:gd name="T29" fmla="*/ 527 h 1736"/>
                <a:gd name="T30" fmla="*/ 524 w 772"/>
                <a:gd name="T31" fmla="*/ 602 h 1736"/>
                <a:gd name="T32" fmla="*/ 702 w 772"/>
                <a:gd name="T33" fmla="*/ 594 h 1736"/>
                <a:gd name="T34" fmla="*/ 772 w 772"/>
                <a:gd name="T35" fmla="*/ 516 h 1736"/>
                <a:gd name="T36" fmla="*/ 706 w 772"/>
                <a:gd name="T37" fmla="*/ 445 h 1736"/>
                <a:gd name="T38" fmla="*/ 529 w 772"/>
                <a:gd name="T39" fmla="*/ 424 h 1736"/>
                <a:gd name="T40" fmla="*/ 252 w 772"/>
                <a:gd name="T41" fmla="*/ 478 h 1736"/>
                <a:gd name="T42" fmla="*/ 81 w 772"/>
                <a:gd name="T43" fmla="*/ 401 h 1736"/>
                <a:gd name="T44" fmla="*/ 255 w 772"/>
                <a:gd name="T45" fmla="*/ 337 h 1736"/>
                <a:gd name="T46" fmla="*/ 529 w 772"/>
                <a:gd name="T47" fmla="*/ 411 h 1736"/>
                <a:gd name="T48" fmla="*/ 698 w 772"/>
                <a:gd name="T49" fmla="*/ 396 h 1736"/>
                <a:gd name="T50" fmla="*/ 749 w 772"/>
                <a:gd name="T51" fmla="*/ 322 h 1736"/>
                <a:gd name="T52" fmla="*/ 643 w 772"/>
                <a:gd name="T53" fmla="*/ 251 h 1736"/>
                <a:gd name="T54" fmla="*/ 533 w 772"/>
                <a:gd name="T55" fmla="*/ 232 h 1736"/>
                <a:gd name="T56" fmla="*/ 256 w 772"/>
                <a:gd name="T57" fmla="*/ 288 h 1736"/>
                <a:gd name="T58" fmla="*/ 138 w 772"/>
                <a:gd name="T59" fmla="*/ 248 h 1736"/>
                <a:gd name="T60" fmla="*/ 210 w 772"/>
                <a:gd name="T61" fmla="*/ 160 h 1736"/>
                <a:gd name="T62" fmla="*/ 303 w 772"/>
                <a:gd name="T63" fmla="*/ 103 h 1736"/>
                <a:gd name="T64" fmla="*/ 374 w 772"/>
                <a:gd name="T65" fmla="*/ 222 h 1736"/>
                <a:gd name="T66" fmla="*/ 482 w 772"/>
                <a:gd name="T67" fmla="*/ 105 h 1736"/>
                <a:gd name="T68" fmla="*/ 583 w 772"/>
                <a:gd name="T69" fmla="*/ 222 h 1736"/>
                <a:gd name="T70" fmla="*/ 610 w 772"/>
                <a:gd name="T71" fmla="*/ 203 h 1736"/>
                <a:gd name="T72" fmla="*/ 696 w 772"/>
                <a:gd name="T73" fmla="*/ 195 h 1736"/>
                <a:gd name="T74" fmla="*/ 646 w 772"/>
                <a:gd name="T75" fmla="*/ 125 h 1736"/>
                <a:gd name="T76" fmla="*/ 588 w 772"/>
                <a:gd name="T77" fmla="*/ 70 h 1736"/>
                <a:gd name="T78" fmla="*/ 501 w 772"/>
                <a:gd name="T79" fmla="*/ 20 h 1736"/>
                <a:gd name="T80" fmla="*/ 404 w 772"/>
                <a:gd name="T81" fmla="*/ 0 h 1736"/>
                <a:gd name="T82" fmla="*/ 309 w 772"/>
                <a:gd name="T83" fmla="*/ 12 h 1736"/>
                <a:gd name="T84" fmla="*/ 221 w 772"/>
                <a:gd name="T85" fmla="*/ 53 h 1736"/>
                <a:gd name="T86" fmla="*/ 163 w 772"/>
                <a:gd name="T87" fmla="*/ 97 h 1736"/>
                <a:gd name="T88" fmla="*/ 94 w 772"/>
                <a:gd name="T89" fmla="*/ 181 h 1736"/>
                <a:gd name="T90" fmla="*/ 0 w 772"/>
                <a:gd name="T91" fmla="*/ 488 h 1736"/>
                <a:gd name="T92" fmla="*/ 62 w 772"/>
                <a:gd name="T93" fmla="*/ 782 h 1736"/>
                <a:gd name="T94" fmla="*/ 124 w 772"/>
                <a:gd name="T95" fmla="*/ 877 h 1736"/>
                <a:gd name="T96" fmla="*/ 200 w 772"/>
                <a:gd name="T97" fmla="*/ 979 h 1736"/>
                <a:gd name="T98" fmla="*/ 281 w 772"/>
                <a:gd name="T99" fmla="*/ 1263 h 1736"/>
                <a:gd name="T100" fmla="*/ 427 w 772"/>
                <a:gd name="T101" fmla="*/ 1402 h 1736"/>
                <a:gd name="T102" fmla="*/ 477 w 772"/>
                <a:gd name="T103" fmla="*/ 1072 h 1736"/>
                <a:gd name="T104" fmla="*/ 584 w 772"/>
                <a:gd name="T105" fmla="*/ 935 h 1736"/>
                <a:gd name="T106" fmla="*/ 646 w 772"/>
                <a:gd name="T107" fmla="*/ 873 h 1736"/>
                <a:gd name="T108" fmla="*/ 668 w 772"/>
                <a:gd name="T109" fmla="*/ 839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1736">
                  <a:moveTo>
                    <a:pt x="568" y="848"/>
                  </a:moveTo>
                  <a:lnTo>
                    <a:pt x="569" y="822"/>
                  </a:lnTo>
                  <a:lnTo>
                    <a:pt x="519" y="814"/>
                  </a:lnTo>
                  <a:lnTo>
                    <a:pt x="518" y="884"/>
                  </a:lnTo>
                  <a:lnTo>
                    <a:pt x="505" y="891"/>
                  </a:lnTo>
                  <a:lnTo>
                    <a:pt x="492" y="896"/>
                  </a:lnTo>
                  <a:lnTo>
                    <a:pt x="478" y="901"/>
                  </a:lnTo>
                  <a:lnTo>
                    <a:pt x="464" y="905"/>
                  </a:lnTo>
                  <a:lnTo>
                    <a:pt x="450" y="909"/>
                  </a:lnTo>
                  <a:lnTo>
                    <a:pt x="435" y="912"/>
                  </a:lnTo>
                  <a:lnTo>
                    <a:pt x="421" y="915"/>
                  </a:lnTo>
                  <a:lnTo>
                    <a:pt x="406" y="916"/>
                  </a:lnTo>
                  <a:lnTo>
                    <a:pt x="410" y="796"/>
                  </a:lnTo>
                  <a:lnTo>
                    <a:pt x="360" y="789"/>
                  </a:lnTo>
                  <a:lnTo>
                    <a:pt x="358" y="914"/>
                  </a:lnTo>
                  <a:lnTo>
                    <a:pt x="343" y="911"/>
                  </a:lnTo>
                  <a:lnTo>
                    <a:pt x="328" y="908"/>
                  </a:lnTo>
                  <a:lnTo>
                    <a:pt x="313" y="903"/>
                  </a:lnTo>
                  <a:lnTo>
                    <a:pt x="299" y="897"/>
                  </a:lnTo>
                  <a:lnTo>
                    <a:pt x="284" y="892"/>
                  </a:lnTo>
                  <a:lnTo>
                    <a:pt x="270" y="884"/>
                  </a:lnTo>
                  <a:lnTo>
                    <a:pt x="256" y="877"/>
                  </a:lnTo>
                  <a:lnTo>
                    <a:pt x="243" y="867"/>
                  </a:lnTo>
                  <a:lnTo>
                    <a:pt x="245" y="769"/>
                  </a:lnTo>
                  <a:lnTo>
                    <a:pt x="196" y="761"/>
                  </a:lnTo>
                  <a:lnTo>
                    <a:pt x="195" y="826"/>
                  </a:lnTo>
                  <a:lnTo>
                    <a:pt x="184" y="813"/>
                  </a:lnTo>
                  <a:lnTo>
                    <a:pt x="172" y="801"/>
                  </a:lnTo>
                  <a:lnTo>
                    <a:pt x="162" y="787"/>
                  </a:lnTo>
                  <a:lnTo>
                    <a:pt x="151" y="772"/>
                  </a:lnTo>
                  <a:lnTo>
                    <a:pt x="141" y="757"/>
                  </a:lnTo>
                  <a:lnTo>
                    <a:pt x="132" y="741"/>
                  </a:lnTo>
                  <a:lnTo>
                    <a:pt x="124" y="724"/>
                  </a:lnTo>
                  <a:lnTo>
                    <a:pt x="116" y="708"/>
                  </a:lnTo>
                  <a:lnTo>
                    <a:pt x="198" y="710"/>
                  </a:lnTo>
                  <a:lnTo>
                    <a:pt x="196" y="759"/>
                  </a:lnTo>
                  <a:lnTo>
                    <a:pt x="245" y="764"/>
                  </a:lnTo>
                  <a:lnTo>
                    <a:pt x="247" y="711"/>
                  </a:lnTo>
                  <a:lnTo>
                    <a:pt x="362" y="714"/>
                  </a:lnTo>
                  <a:lnTo>
                    <a:pt x="360" y="774"/>
                  </a:lnTo>
                  <a:lnTo>
                    <a:pt x="410" y="779"/>
                  </a:lnTo>
                  <a:lnTo>
                    <a:pt x="411" y="715"/>
                  </a:lnTo>
                  <a:lnTo>
                    <a:pt x="522" y="718"/>
                  </a:lnTo>
                  <a:lnTo>
                    <a:pt x="520" y="788"/>
                  </a:lnTo>
                  <a:lnTo>
                    <a:pt x="569" y="793"/>
                  </a:lnTo>
                  <a:lnTo>
                    <a:pt x="571" y="719"/>
                  </a:lnTo>
                  <a:lnTo>
                    <a:pt x="662" y="721"/>
                  </a:lnTo>
                  <a:lnTo>
                    <a:pt x="658" y="731"/>
                  </a:lnTo>
                  <a:lnTo>
                    <a:pt x="652" y="742"/>
                  </a:lnTo>
                  <a:lnTo>
                    <a:pt x="646" y="751"/>
                  </a:lnTo>
                  <a:lnTo>
                    <a:pt x="642" y="760"/>
                  </a:lnTo>
                  <a:lnTo>
                    <a:pt x="635" y="769"/>
                  </a:lnTo>
                  <a:lnTo>
                    <a:pt x="629" y="779"/>
                  </a:lnTo>
                  <a:lnTo>
                    <a:pt x="623" y="788"/>
                  </a:lnTo>
                  <a:lnTo>
                    <a:pt x="616" y="796"/>
                  </a:lnTo>
                  <a:lnTo>
                    <a:pt x="691" y="803"/>
                  </a:lnTo>
                  <a:lnTo>
                    <a:pt x="700" y="786"/>
                  </a:lnTo>
                  <a:lnTo>
                    <a:pt x="710" y="768"/>
                  </a:lnTo>
                  <a:lnTo>
                    <a:pt x="719" y="750"/>
                  </a:lnTo>
                  <a:lnTo>
                    <a:pt x="727" y="733"/>
                  </a:lnTo>
                  <a:lnTo>
                    <a:pt x="734" y="713"/>
                  </a:lnTo>
                  <a:lnTo>
                    <a:pt x="741" y="695"/>
                  </a:lnTo>
                  <a:lnTo>
                    <a:pt x="746" y="675"/>
                  </a:lnTo>
                  <a:lnTo>
                    <a:pt x="752" y="655"/>
                  </a:lnTo>
                  <a:lnTo>
                    <a:pt x="690" y="647"/>
                  </a:lnTo>
                  <a:lnTo>
                    <a:pt x="688" y="653"/>
                  </a:lnTo>
                  <a:lnTo>
                    <a:pt x="687" y="660"/>
                  </a:lnTo>
                  <a:lnTo>
                    <a:pt x="684" y="667"/>
                  </a:lnTo>
                  <a:lnTo>
                    <a:pt x="682" y="673"/>
                  </a:lnTo>
                  <a:lnTo>
                    <a:pt x="572" y="670"/>
                  </a:lnTo>
                  <a:lnTo>
                    <a:pt x="572" y="632"/>
                  </a:lnTo>
                  <a:lnTo>
                    <a:pt x="524" y="626"/>
                  </a:lnTo>
                  <a:lnTo>
                    <a:pt x="523" y="669"/>
                  </a:lnTo>
                  <a:lnTo>
                    <a:pt x="412" y="666"/>
                  </a:lnTo>
                  <a:lnTo>
                    <a:pt x="413" y="613"/>
                  </a:lnTo>
                  <a:lnTo>
                    <a:pt x="365" y="607"/>
                  </a:lnTo>
                  <a:lnTo>
                    <a:pt x="364" y="665"/>
                  </a:lnTo>
                  <a:lnTo>
                    <a:pt x="248" y="662"/>
                  </a:lnTo>
                  <a:lnTo>
                    <a:pt x="249" y="593"/>
                  </a:lnTo>
                  <a:lnTo>
                    <a:pt x="201" y="586"/>
                  </a:lnTo>
                  <a:lnTo>
                    <a:pt x="199" y="661"/>
                  </a:lnTo>
                  <a:lnTo>
                    <a:pt x="97" y="659"/>
                  </a:lnTo>
                  <a:lnTo>
                    <a:pt x="88" y="626"/>
                  </a:lnTo>
                  <a:lnTo>
                    <a:pt x="81" y="592"/>
                  </a:lnTo>
                  <a:lnTo>
                    <a:pt x="75" y="558"/>
                  </a:lnTo>
                  <a:lnTo>
                    <a:pt x="73" y="523"/>
                  </a:lnTo>
                  <a:lnTo>
                    <a:pt x="202" y="526"/>
                  </a:lnTo>
                  <a:lnTo>
                    <a:pt x="201" y="584"/>
                  </a:lnTo>
                  <a:lnTo>
                    <a:pt x="249" y="586"/>
                  </a:lnTo>
                  <a:lnTo>
                    <a:pt x="251" y="527"/>
                  </a:lnTo>
                  <a:lnTo>
                    <a:pt x="367" y="530"/>
                  </a:lnTo>
                  <a:lnTo>
                    <a:pt x="365" y="593"/>
                  </a:lnTo>
                  <a:lnTo>
                    <a:pt x="414" y="595"/>
                  </a:lnTo>
                  <a:lnTo>
                    <a:pt x="416" y="531"/>
                  </a:lnTo>
                  <a:lnTo>
                    <a:pt x="526" y="533"/>
                  </a:lnTo>
                  <a:lnTo>
                    <a:pt x="524" y="602"/>
                  </a:lnTo>
                  <a:lnTo>
                    <a:pt x="574" y="605"/>
                  </a:lnTo>
                  <a:lnTo>
                    <a:pt x="575" y="534"/>
                  </a:lnTo>
                  <a:lnTo>
                    <a:pt x="708" y="538"/>
                  </a:lnTo>
                  <a:lnTo>
                    <a:pt x="707" y="556"/>
                  </a:lnTo>
                  <a:lnTo>
                    <a:pt x="705" y="576"/>
                  </a:lnTo>
                  <a:lnTo>
                    <a:pt x="702" y="594"/>
                  </a:lnTo>
                  <a:lnTo>
                    <a:pt x="698" y="613"/>
                  </a:lnTo>
                  <a:lnTo>
                    <a:pt x="760" y="616"/>
                  </a:lnTo>
                  <a:lnTo>
                    <a:pt x="765" y="592"/>
                  </a:lnTo>
                  <a:lnTo>
                    <a:pt x="768" y="567"/>
                  </a:lnTo>
                  <a:lnTo>
                    <a:pt x="771" y="541"/>
                  </a:lnTo>
                  <a:lnTo>
                    <a:pt x="772" y="516"/>
                  </a:lnTo>
                  <a:lnTo>
                    <a:pt x="772" y="495"/>
                  </a:lnTo>
                  <a:lnTo>
                    <a:pt x="772" y="474"/>
                  </a:lnTo>
                  <a:lnTo>
                    <a:pt x="771" y="454"/>
                  </a:lnTo>
                  <a:lnTo>
                    <a:pt x="770" y="434"/>
                  </a:lnTo>
                  <a:lnTo>
                    <a:pt x="704" y="430"/>
                  </a:lnTo>
                  <a:lnTo>
                    <a:pt x="706" y="445"/>
                  </a:lnTo>
                  <a:lnTo>
                    <a:pt x="707" y="459"/>
                  </a:lnTo>
                  <a:lnTo>
                    <a:pt x="708" y="474"/>
                  </a:lnTo>
                  <a:lnTo>
                    <a:pt x="710" y="489"/>
                  </a:lnTo>
                  <a:lnTo>
                    <a:pt x="577" y="486"/>
                  </a:lnTo>
                  <a:lnTo>
                    <a:pt x="578" y="426"/>
                  </a:lnTo>
                  <a:lnTo>
                    <a:pt x="529" y="424"/>
                  </a:lnTo>
                  <a:lnTo>
                    <a:pt x="527" y="485"/>
                  </a:lnTo>
                  <a:lnTo>
                    <a:pt x="417" y="482"/>
                  </a:lnTo>
                  <a:lnTo>
                    <a:pt x="418" y="419"/>
                  </a:lnTo>
                  <a:lnTo>
                    <a:pt x="369" y="417"/>
                  </a:lnTo>
                  <a:lnTo>
                    <a:pt x="368" y="481"/>
                  </a:lnTo>
                  <a:lnTo>
                    <a:pt x="252" y="478"/>
                  </a:lnTo>
                  <a:lnTo>
                    <a:pt x="254" y="412"/>
                  </a:lnTo>
                  <a:lnTo>
                    <a:pt x="204" y="410"/>
                  </a:lnTo>
                  <a:lnTo>
                    <a:pt x="203" y="477"/>
                  </a:lnTo>
                  <a:lnTo>
                    <a:pt x="73" y="473"/>
                  </a:lnTo>
                  <a:lnTo>
                    <a:pt x="76" y="436"/>
                  </a:lnTo>
                  <a:lnTo>
                    <a:pt x="81" y="401"/>
                  </a:lnTo>
                  <a:lnTo>
                    <a:pt x="89" y="366"/>
                  </a:lnTo>
                  <a:lnTo>
                    <a:pt x="100" y="332"/>
                  </a:lnTo>
                  <a:lnTo>
                    <a:pt x="207" y="336"/>
                  </a:lnTo>
                  <a:lnTo>
                    <a:pt x="204" y="409"/>
                  </a:lnTo>
                  <a:lnTo>
                    <a:pt x="254" y="409"/>
                  </a:lnTo>
                  <a:lnTo>
                    <a:pt x="255" y="337"/>
                  </a:lnTo>
                  <a:lnTo>
                    <a:pt x="371" y="339"/>
                  </a:lnTo>
                  <a:lnTo>
                    <a:pt x="369" y="410"/>
                  </a:lnTo>
                  <a:lnTo>
                    <a:pt x="419" y="410"/>
                  </a:lnTo>
                  <a:lnTo>
                    <a:pt x="420" y="341"/>
                  </a:lnTo>
                  <a:lnTo>
                    <a:pt x="531" y="343"/>
                  </a:lnTo>
                  <a:lnTo>
                    <a:pt x="529" y="411"/>
                  </a:lnTo>
                  <a:lnTo>
                    <a:pt x="578" y="411"/>
                  </a:lnTo>
                  <a:lnTo>
                    <a:pt x="579" y="344"/>
                  </a:lnTo>
                  <a:lnTo>
                    <a:pt x="685" y="347"/>
                  </a:lnTo>
                  <a:lnTo>
                    <a:pt x="690" y="364"/>
                  </a:lnTo>
                  <a:lnTo>
                    <a:pt x="695" y="380"/>
                  </a:lnTo>
                  <a:lnTo>
                    <a:pt x="698" y="396"/>
                  </a:lnTo>
                  <a:lnTo>
                    <a:pt x="702" y="412"/>
                  </a:lnTo>
                  <a:lnTo>
                    <a:pt x="767" y="413"/>
                  </a:lnTo>
                  <a:lnTo>
                    <a:pt x="764" y="390"/>
                  </a:lnTo>
                  <a:lnTo>
                    <a:pt x="759" y="367"/>
                  </a:lnTo>
                  <a:lnTo>
                    <a:pt x="755" y="344"/>
                  </a:lnTo>
                  <a:lnTo>
                    <a:pt x="749" y="322"/>
                  </a:lnTo>
                  <a:lnTo>
                    <a:pt x="742" y="300"/>
                  </a:lnTo>
                  <a:lnTo>
                    <a:pt x="735" y="278"/>
                  </a:lnTo>
                  <a:lnTo>
                    <a:pt x="727" y="258"/>
                  </a:lnTo>
                  <a:lnTo>
                    <a:pt x="718" y="238"/>
                  </a:lnTo>
                  <a:lnTo>
                    <a:pt x="633" y="236"/>
                  </a:lnTo>
                  <a:lnTo>
                    <a:pt x="643" y="251"/>
                  </a:lnTo>
                  <a:lnTo>
                    <a:pt x="652" y="266"/>
                  </a:lnTo>
                  <a:lnTo>
                    <a:pt x="660" y="282"/>
                  </a:lnTo>
                  <a:lnTo>
                    <a:pt x="667" y="298"/>
                  </a:lnTo>
                  <a:lnTo>
                    <a:pt x="580" y="296"/>
                  </a:lnTo>
                  <a:lnTo>
                    <a:pt x="583" y="235"/>
                  </a:lnTo>
                  <a:lnTo>
                    <a:pt x="533" y="232"/>
                  </a:lnTo>
                  <a:lnTo>
                    <a:pt x="532" y="294"/>
                  </a:lnTo>
                  <a:lnTo>
                    <a:pt x="421" y="292"/>
                  </a:lnTo>
                  <a:lnTo>
                    <a:pt x="422" y="230"/>
                  </a:lnTo>
                  <a:lnTo>
                    <a:pt x="374" y="228"/>
                  </a:lnTo>
                  <a:lnTo>
                    <a:pt x="373" y="291"/>
                  </a:lnTo>
                  <a:lnTo>
                    <a:pt x="256" y="288"/>
                  </a:lnTo>
                  <a:lnTo>
                    <a:pt x="259" y="224"/>
                  </a:lnTo>
                  <a:lnTo>
                    <a:pt x="209" y="223"/>
                  </a:lnTo>
                  <a:lnTo>
                    <a:pt x="208" y="286"/>
                  </a:lnTo>
                  <a:lnTo>
                    <a:pt x="119" y="284"/>
                  </a:lnTo>
                  <a:lnTo>
                    <a:pt x="128" y="266"/>
                  </a:lnTo>
                  <a:lnTo>
                    <a:pt x="138" y="248"/>
                  </a:lnTo>
                  <a:lnTo>
                    <a:pt x="148" y="231"/>
                  </a:lnTo>
                  <a:lnTo>
                    <a:pt x="160" y="215"/>
                  </a:lnTo>
                  <a:lnTo>
                    <a:pt x="171" y="200"/>
                  </a:lnTo>
                  <a:lnTo>
                    <a:pt x="184" y="186"/>
                  </a:lnTo>
                  <a:lnTo>
                    <a:pt x="196" y="172"/>
                  </a:lnTo>
                  <a:lnTo>
                    <a:pt x="210" y="160"/>
                  </a:lnTo>
                  <a:lnTo>
                    <a:pt x="209" y="222"/>
                  </a:lnTo>
                  <a:lnTo>
                    <a:pt x="259" y="222"/>
                  </a:lnTo>
                  <a:lnTo>
                    <a:pt x="261" y="123"/>
                  </a:lnTo>
                  <a:lnTo>
                    <a:pt x="275" y="116"/>
                  </a:lnTo>
                  <a:lnTo>
                    <a:pt x="289" y="109"/>
                  </a:lnTo>
                  <a:lnTo>
                    <a:pt x="303" y="103"/>
                  </a:lnTo>
                  <a:lnTo>
                    <a:pt x="316" y="98"/>
                  </a:lnTo>
                  <a:lnTo>
                    <a:pt x="331" y="95"/>
                  </a:lnTo>
                  <a:lnTo>
                    <a:pt x="346" y="92"/>
                  </a:lnTo>
                  <a:lnTo>
                    <a:pt x="361" y="89"/>
                  </a:lnTo>
                  <a:lnTo>
                    <a:pt x="377" y="88"/>
                  </a:lnTo>
                  <a:lnTo>
                    <a:pt x="374" y="222"/>
                  </a:lnTo>
                  <a:lnTo>
                    <a:pt x="424" y="222"/>
                  </a:lnTo>
                  <a:lnTo>
                    <a:pt x="426" y="90"/>
                  </a:lnTo>
                  <a:lnTo>
                    <a:pt x="441" y="93"/>
                  </a:lnTo>
                  <a:lnTo>
                    <a:pt x="455" y="96"/>
                  </a:lnTo>
                  <a:lnTo>
                    <a:pt x="469" y="101"/>
                  </a:lnTo>
                  <a:lnTo>
                    <a:pt x="482" y="105"/>
                  </a:lnTo>
                  <a:lnTo>
                    <a:pt x="496" y="112"/>
                  </a:lnTo>
                  <a:lnTo>
                    <a:pt x="510" y="118"/>
                  </a:lnTo>
                  <a:lnTo>
                    <a:pt x="523" y="126"/>
                  </a:lnTo>
                  <a:lnTo>
                    <a:pt x="535" y="134"/>
                  </a:lnTo>
                  <a:lnTo>
                    <a:pt x="533" y="222"/>
                  </a:lnTo>
                  <a:lnTo>
                    <a:pt x="583" y="222"/>
                  </a:lnTo>
                  <a:lnTo>
                    <a:pt x="584" y="173"/>
                  </a:lnTo>
                  <a:lnTo>
                    <a:pt x="590" y="179"/>
                  </a:lnTo>
                  <a:lnTo>
                    <a:pt x="594" y="185"/>
                  </a:lnTo>
                  <a:lnTo>
                    <a:pt x="600" y="191"/>
                  </a:lnTo>
                  <a:lnTo>
                    <a:pt x="605" y="196"/>
                  </a:lnTo>
                  <a:lnTo>
                    <a:pt x="610" y="203"/>
                  </a:lnTo>
                  <a:lnTo>
                    <a:pt x="615" y="209"/>
                  </a:lnTo>
                  <a:lnTo>
                    <a:pt x="620" y="215"/>
                  </a:lnTo>
                  <a:lnTo>
                    <a:pt x="624" y="222"/>
                  </a:lnTo>
                  <a:lnTo>
                    <a:pt x="711" y="222"/>
                  </a:lnTo>
                  <a:lnTo>
                    <a:pt x="704" y="209"/>
                  </a:lnTo>
                  <a:lnTo>
                    <a:pt x="696" y="195"/>
                  </a:lnTo>
                  <a:lnTo>
                    <a:pt x="689" y="183"/>
                  </a:lnTo>
                  <a:lnTo>
                    <a:pt x="681" y="171"/>
                  </a:lnTo>
                  <a:lnTo>
                    <a:pt x="673" y="158"/>
                  </a:lnTo>
                  <a:lnTo>
                    <a:pt x="663" y="147"/>
                  </a:lnTo>
                  <a:lnTo>
                    <a:pt x="655" y="137"/>
                  </a:lnTo>
                  <a:lnTo>
                    <a:pt x="646" y="125"/>
                  </a:lnTo>
                  <a:lnTo>
                    <a:pt x="646" y="117"/>
                  </a:lnTo>
                  <a:lnTo>
                    <a:pt x="639" y="117"/>
                  </a:lnTo>
                  <a:lnTo>
                    <a:pt x="628" y="104"/>
                  </a:lnTo>
                  <a:lnTo>
                    <a:pt x="615" y="92"/>
                  </a:lnTo>
                  <a:lnTo>
                    <a:pt x="601" y="80"/>
                  </a:lnTo>
                  <a:lnTo>
                    <a:pt x="588" y="70"/>
                  </a:lnTo>
                  <a:lnTo>
                    <a:pt x="575" y="59"/>
                  </a:lnTo>
                  <a:lnTo>
                    <a:pt x="561" y="50"/>
                  </a:lnTo>
                  <a:lnTo>
                    <a:pt x="546" y="42"/>
                  </a:lnTo>
                  <a:lnTo>
                    <a:pt x="532" y="34"/>
                  </a:lnTo>
                  <a:lnTo>
                    <a:pt x="517" y="27"/>
                  </a:lnTo>
                  <a:lnTo>
                    <a:pt x="501" y="20"/>
                  </a:lnTo>
                  <a:lnTo>
                    <a:pt x="486" y="14"/>
                  </a:lnTo>
                  <a:lnTo>
                    <a:pt x="470" y="10"/>
                  </a:lnTo>
                  <a:lnTo>
                    <a:pt x="454" y="6"/>
                  </a:lnTo>
                  <a:lnTo>
                    <a:pt x="437" y="4"/>
                  </a:lnTo>
                  <a:lnTo>
                    <a:pt x="421" y="2"/>
                  </a:lnTo>
                  <a:lnTo>
                    <a:pt x="404" y="0"/>
                  </a:lnTo>
                  <a:lnTo>
                    <a:pt x="388" y="0"/>
                  </a:lnTo>
                  <a:lnTo>
                    <a:pt x="372" y="0"/>
                  </a:lnTo>
                  <a:lnTo>
                    <a:pt x="357" y="3"/>
                  </a:lnTo>
                  <a:lnTo>
                    <a:pt x="341" y="5"/>
                  </a:lnTo>
                  <a:lnTo>
                    <a:pt x="324" y="7"/>
                  </a:lnTo>
                  <a:lnTo>
                    <a:pt x="309" y="12"/>
                  </a:lnTo>
                  <a:lnTo>
                    <a:pt x="294" y="17"/>
                  </a:lnTo>
                  <a:lnTo>
                    <a:pt x="279" y="22"/>
                  </a:lnTo>
                  <a:lnTo>
                    <a:pt x="264" y="29"/>
                  </a:lnTo>
                  <a:lnTo>
                    <a:pt x="249" y="36"/>
                  </a:lnTo>
                  <a:lnTo>
                    <a:pt x="234" y="44"/>
                  </a:lnTo>
                  <a:lnTo>
                    <a:pt x="221" y="53"/>
                  </a:lnTo>
                  <a:lnTo>
                    <a:pt x="206" y="63"/>
                  </a:lnTo>
                  <a:lnTo>
                    <a:pt x="192" y="73"/>
                  </a:lnTo>
                  <a:lnTo>
                    <a:pt x="179" y="85"/>
                  </a:lnTo>
                  <a:lnTo>
                    <a:pt x="165" y="96"/>
                  </a:lnTo>
                  <a:lnTo>
                    <a:pt x="164" y="97"/>
                  </a:lnTo>
                  <a:lnTo>
                    <a:pt x="163" y="97"/>
                  </a:lnTo>
                  <a:lnTo>
                    <a:pt x="162" y="98"/>
                  </a:lnTo>
                  <a:lnTo>
                    <a:pt x="161" y="100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24" y="141"/>
                  </a:lnTo>
                  <a:lnTo>
                    <a:pt x="94" y="181"/>
                  </a:lnTo>
                  <a:lnTo>
                    <a:pt x="67" y="226"/>
                  </a:lnTo>
                  <a:lnTo>
                    <a:pt x="45" y="274"/>
                  </a:lnTo>
                  <a:lnTo>
                    <a:pt x="28" y="324"/>
                  </a:lnTo>
                  <a:lnTo>
                    <a:pt x="14" y="377"/>
                  </a:lnTo>
                  <a:lnTo>
                    <a:pt x="5" y="432"/>
                  </a:lnTo>
                  <a:lnTo>
                    <a:pt x="0" y="488"/>
                  </a:lnTo>
                  <a:lnTo>
                    <a:pt x="0" y="541"/>
                  </a:lnTo>
                  <a:lnTo>
                    <a:pt x="5" y="593"/>
                  </a:lnTo>
                  <a:lnTo>
                    <a:pt x="14" y="644"/>
                  </a:lnTo>
                  <a:lnTo>
                    <a:pt x="26" y="692"/>
                  </a:lnTo>
                  <a:lnTo>
                    <a:pt x="42" y="738"/>
                  </a:lnTo>
                  <a:lnTo>
                    <a:pt x="62" y="782"/>
                  </a:lnTo>
                  <a:lnTo>
                    <a:pt x="86" y="824"/>
                  </a:lnTo>
                  <a:lnTo>
                    <a:pt x="112" y="862"/>
                  </a:lnTo>
                  <a:lnTo>
                    <a:pt x="111" y="863"/>
                  </a:lnTo>
                  <a:lnTo>
                    <a:pt x="112" y="864"/>
                  </a:lnTo>
                  <a:lnTo>
                    <a:pt x="117" y="870"/>
                  </a:lnTo>
                  <a:lnTo>
                    <a:pt x="124" y="877"/>
                  </a:lnTo>
                  <a:lnTo>
                    <a:pt x="132" y="887"/>
                  </a:lnTo>
                  <a:lnTo>
                    <a:pt x="132" y="894"/>
                  </a:lnTo>
                  <a:lnTo>
                    <a:pt x="138" y="894"/>
                  </a:lnTo>
                  <a:lnTo>
                    <a:pt x="156" y="918"/>
                  </a:lnTo>
                  <a:lnTo>
                    <a:pt x="178" y="946"/>
                  </a:lnTo>
                  <a:lnTo>
                    <a:pt x="200" y="979"/>
                  </a:lnTo>
                  <a:lnTo>
                    <a:pt x="223" y="1015"/>
                  </a:lnTo>
                  <a:lnTo>
                    <a:pt x="243" y="1052"/>
                  </a:lnTo>
                  <a:lnTo>
                    <a:pt x="260" y="1090"/>
                  </a:lnTo>
                  <a:lnTo>
                    <a:pt x="273" y="1128"/>
                  </a:lnTo>
                  <a:lnTo>
                    <a:pt x="279" y="1165"/>
                  </a:lnTo>
                  <a:lnTo>
                    <a:pt x="281" y="1263"/>
                  </a:lnTo>
                  <a:lnTo>
                    <a:pt x="275" y="1408"/>
                  </a:lnTo>
                  <a:lnTo>
                    <a:pt x="264" y="1575"/>
                  </a:lnTo>
                  <a:lnTo>
                    <a:pt x="254" y="1736"/>
                  </a:lnTo>
                  <a:lnTo>
                    <a:pt x="428" y="1721"/>
                  </a:lnTo>
                  <a:lnTo>
                    <a:pt x="426" y="1565"/>
                  </a:lnTo>
                  <a:lnTo>
                    <a:pt x="427" y="1402"/>
                  </a:lnTo>
                  <a:lnTo>
                    <a:pt x="429" y="1262"/>
                  </a:lnTo>
                  <a:lnTo>
                    <a:pt x="436" y="1171"/>
                  </a:lnTo>
                  <a:lnTo>
                    <a:pt x="442" y="1146"/>
                  </a:lnTo>
                  <a:lnTo>
                    <a:pt x="450" y="1122"/>
                  </a:lnTo>
                  <a:lnTo>
                    <a:pt x="463" y="1097"/>
                  </a:lnTo>
                  <a:lnTo>
                    <a:pt x="477" y="1072"/>
                  </a:lnTo>
                  <a:lnTo>
                    <a:pt x="493" y="1047"/>
                  </a:lnTo>
                  <a:lnTo>
                    <a:pt x="510" y="1022"/>
                  </a:lnTo>
                  <a:lnTo>
                    <a:pt x="529" y="999"/>
                  </a:lnTo>
                  <a:lnTo>
                    <a:pt x="547" y="976"/>
                  </a:lnTo>
                  <a:lnTo>
                    <a:pt x="565" y="955"/>
                  </a:lnTo>
                  <a:lnTo>
                    <a:pt x="584" y="935"/>
                  </a:lnTo>
                  <a:lnTo>
                    <a:pt x="600" y="918"/>
                  </a:lnTo>
                  <a:lnTo>
                    <a:pt x="615" y="903"/>
                  </a:lnTo>
                  <a:lnTo>
                    <a:pt x="628" y="891"/>
                  </a:lnTo>
                  <a:lnTo>
                    <a:pt x="637" y="881"/>
                  </a:lnTo>
                  <a:lnTo>
                    <a:pt x="644" y="876"/>
                  </a:lnTo>
                  <a:lnTo>
                    <a:pt x="646" y="873"/>
                  </a:lnTo>
                  <a:lnTo>
                    <a:pt x="644" y="876"/>
                  </a:lnTo>
                  <a:lnTo>
                    <a:pt x="642" y="873"/>
                  </a:lnTo>
                  <a:lnTo>
                    <a:pt x="648" y="864"/>
                  </a:lnTo>
                  <a:lnTo>
                    <a:pt x="655" y="856"/>
                  </a:lnTo>
                  <a:lnTo>
                    <a:pt x="662" y="847"/>
                  </a:lnTo>
                  <a:lnTo>
                    <a:pt x="668" y="839"/>
                  </a:lnTo>
                  <a:lnTo>
                    <a:pt x="591" y="826"/>
                  </a:lnTo>
                  <a:lnTo>
                    <a:pt x="585" y="832"/>
                  </a:lnTo>
                  <a:lnTo>
                    <a:pt x="579" y="837"/>
                  </a:lnTo>
                  <a:lnTo>
                    <a:pt x="574" y="842"/>
                  </a:lnTo>
                  <a:lnTo>
                    <a:pt x="568" y="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4810125" y="2846388"/>
              <a:ext cx="39688" cy="7938"/>
            </a:xfrm>
            <a:custGeom>
              <a:avLst/>
              <a:gdLst>
                <a:gd name="T0" fmla="*/ 0 w 50"/>
                <a:gd name="T1" fmla="*/ 0 h 9"/>
                <a:gd name="T2" fmla="*/ 0 w 50"/>
                <a:gd name="T3" fmla="*/ 7 h 9"/>
                <a:gd name="T4" fmla="*/ 49 w 50"/>
                <a:gd name="T5" fmla="*/ 9 h 9"/>
                <a:gd name="T6" fmla="*/ 50 w 50"/>
                <a:gd name="T7" fmla="*/ 0 h 9"/>
                <a:gd name="T8" fmla="*/ 0 w 5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">
                  <a:moveTo>
                    <a:pt x="0" y="0"/>
                  </a:moveTo>
                  <a:lnTo>
                    <a:pt x="0" y="7"/>
                  </a:lnTo>
                  <a:lnTo>
                    <a:pt x="49" y="9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4676775" y="2984501"/>
              <a:ext cx="38100" cy="7938"/>
            </a:xfrm>
            <a:custGeom>
              <a:avLst/>
              <a:gdLst>
                <a:gd name="T0" fmla="*/ 0 w 48"/>
                <a:gd name="T1" fmla="*/ 0 h 9"/>
                <a:gd name="T2" fmla="*/ 0 w 48"/>
                <a:gd name="T3" fmla="*/ 2 h 9"/>
                <a:gd name="T4" fmla="*/ 48 w 48"/>
                <a:gd name="T5" fmla="*/ 9 h 9"/>
                <a:gd name="T6" fmla="*/ 48 w 48"/>
                <a:gd name="T7" fmla="*/ 2 h 9"/>
                <a:gd name="T8" fmla="*/ 0 w 4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">
                  <a:moveTo>
                    <a:pt x="0" y="0"/>
                  </a:moveTo>
                  <a:lnTo>
                    <a:pt x="0" y="2"/>
                  </a:lnTo>
                  <a:lnTo>
                    <a:pt x="48" y="9"/>
                  </a:lnTo>
                  <a:lnTo>
                    <a:pt x="4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5064125" y="3008313"/>
              <a:ext cx="57150" cy="33338"/>
            </a:xfrm>
            <a:custGeom>
              <a:avLst/>
              <a:gdLst>
                <a:gd name="T0" fmla="*/ 0 w 70"/>
                <a:gd name="T1" fmla="*/ 34 h 42"/>
                <a:gd name="T2" fmla="*/ 62 w 70"/>
                <a:gd name="T3" fmla="*/ 42 h 42"/>
                <a:gd name="T4" fmla="*/ 65 w 70"/>
                <a:gd name="T5" fmla="*/ 33 h 42"/>
                <a:gd name="T6" fmla="*/ 67 w 70"/>
                <a:gd name="T7" fmla="*/ 23 h 42"/>
                <a:gd name="T8" fmla="*/ 68 w 70"/>
                <a:gd name="T9" fmla="*/ 12 h 42"/>
                <a:gd name="T10" fmla="*/ 70 w 70"/>
                <a:gd name="T11" fmla="*/ 3 h 42"/>
                <a:gd name="T12" fmla="*/ 8 w 70"/>
                <a:gd name="T13" fmla="*/ 0 h 42"/>
                <a:gd name="T14" fmla="*/ 6 w 70"/>
                <a:gd name="T15" fmla="*/ 8 h 42"/>
                <a:gd name="T16" fmla="*/ 5 w 70"/>
                <a:gd name="T17" fmla="*/ 17 h 42"/>
                <a:gd name="T18" fmla="*/ 2 w 70"/>
                <a:gd name="T19" fmla="*/ 25 h 42"/>
                <a:gd name="T20" fmla="*/ 0 w 70"/>
                <a:gd name="T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2">
                  <a:moveTo>
                    <a:pt x="0" y="34"/>
                  </a:moveTo>
                  <a:lnTo>
                    <a:pt x="62" y="42"/>
                  </a:lnTo>
                  <a:lnTo>
                    <a:pt x="65" y="33"/>
                  </a:lnTo>
                  <a:lnTo>
                    <a:pt x="67" y="23"/>
                  </a:lnTo>
                  <a:lnTo>
                    <a:pt x="68" y="12"/>
                  </a:lnTo>
                  <a:lnTo>
                    <a:pt x="70" y="3"/>
                  </a:lnTo>
                  <a:lnTo>
                    <a:pt x="8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2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4986338" y="3152776"/>
              <a:ext cx="79375" cy="34925"/>
            </a:xfrm>
            <a:custGeom>
              <a:avLst/>
              <a:gdLst>
                <a:gd name="T0" fmla="*/ 25 w 100"/>
                <a:gd name="T1" fmla="*/ 0 h 43"/>
                <a:gd name="T2" fmla="*/ 19 w 100"/>
                <a:gd name="T3" fmla="*/ 8 h 43"/>
                <a:gd name="T4" fmla="*/ 12 w 100"/>
                <a:gd name="T5" fmla="*/ 15 h 43"/>
                <a:gd name="T6" fmla="*/ 7 w 100"/>
                <a:gd name="T7" fmla="*/ 23 h 43"/>
                <a:gd name="T8" fmla="*/ 0 w 100"/>
                <a:gd name="T9" fmla="*/ 30 h 43"/>
                <a:gd name="T10" fmla="*/ 77 w 100"/>
                <a:gd name="T11" fmla="*/ 43 h 43"/>
                <a:gd name="T12" fmla="*/ 83 w 100"/>
                <a:gd name="T13" fmla="*/ 33 h 43"/>
                <a:gd name="T14" fmla="*/ 89 w 100"/>
                <a:gd name="T15" fmla="*/ 25 h 43"/>
                <a:gd name="T16" fmla="*/ 94 w 100"/>
                <a:gd name="T17" fmla="*/ 16 h 43"/>
                <a:gd name="T18" fmla="*/ 100 w 100"/>
                <a:gd name="T19" fmla="*/ 7 h 43"/>
                <a:gd name="T20" fmla="*/ 25 w 100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43">
                  <a:moveTo>
                    <a:pt x="25" y="0"/>
                  </a:moveTo>
                  <a:lnTo>
                    <a:pt x="19" y="8"/>
                  </a:lnTo>
                  <a:lnTo>
                    <a:pt x="12" y="15"/>
                  </a:lnTo>
                  <a:lnTo>
                    <a:pt x="7" y="23"/>
                  </a:lnTo>
                  <a:lnTo>
                    <a:pt x="0" y="30"/>
                  </a:lnTo>
                  <a:lnTo>
                    <a:pt x="77" y="43"/>
                  </a:lnTo>
                  <a:lnTo>
                    <a:pt x="83" y="33"/>
                  </a:lnTo>
                  <a:lnTo>
                    <a:pt x="89" y="25"/>
                  </a:lnTo>
                  <a:lnTo>
                    <a:pt x="94" y="16"/>
                  </a:lnTo>
                  <a:lnTo>
                    <a:pt x="10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5073650" y="2849563"/>
              <a:ext cx="53975" cy="15875"/>
            </a:xfrm>
            <a:custGeom>
              <a:avLst/>
              <a:gdLst>
                <a:gd name="T0" fmla="*/ 2 w 68"/>
                <a:gd name="T1" fmla="*/ 18 h 22"/>
                <a:gd name="T2" fmla="*/ 68 w 68"/>
                <a:gd name="T3" fmla="*/ 22 h 22"/>
                <a:gd name="T4" fmla="*/ 68 w 68"/>
                <a:gd name="T5" fmla="*/ 16 h 22"/>
                <a:gd name="T6" fmla="*/ 66 w 68"/>
                <a:gd name="T7" fmla="*/ 12 h 22"/>
                <a:gd name="T8" fmla="*/ 66 w 68"/>
                <a:gd name="T9" fmla="*/ 6 h 22"/>
                <a:gd name="T10" fmla="*/ 65 w 68"/>
                <a:gd name="T11" fmla="*/ 1 h 22"/>
                <a:gd name="T12" fmla="*/ 0 w 68"/>
                <a:gd name="T13" fmla="*/ 0 h 22"/>
                <a:gd name="T14" fmla="*/ 1 w 68"/>
                <a:gd name="T15" fmla="*/ 5 h 22"/>
                <a:gd name="T16" fmla="*/ 1 w 68"/>
                <a:gd name="T17" fmla="*/ 9 h 22"/>
                <a:gd name="T18" fmla="*/ 2 w 68"/>
                <a:gd name="T19" fmla="*/ 14 h 22"/>
                <a:gd name="T20" fmla="*/ 2 w 68"/>
                <a:gd name="T2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2">
                  <a:moveTo>
                    <a:pt x="2" y="18"/>
                  </a:moveTo>
                  <a:lnTo>
                    <a:pt x="68" y="22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5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1" y="9"/>
                  </a:lnTo>
                  <a:lnTo>
                    <a:pt x="2" y="14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4806950" y="2992438"/>
              <a:ext cx="39688" cy="15875"/>
            </a:xfrm>
            <a:custGeom>
              <a:avLst/>
              <a:gdLst>
                <a:gd name="T0" fmla="*/ 0 w 49"/>
                <a:gd name="T1" fmla="*/ 0 h 20"/>
                <a:gd name="T2" fmla="*/ 0 w 49"/>
                <a:gd name="T3" fmla="*/ 14 h 20"/>
                <a:gd name="T4" fmla="*/ 48 w 49"/>
                <a:gd name="T5" fmla="*/ 20 h 20"/>
                <a:gd name="T6" fmla="*/ 49 w 49"/>
                <a:gd name="T7" fmla="*/ 2 h 20"/>
                <a:gd name="T8" fmla="*/ 0 w 4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0">
                  <a:moveTo>
                    <a:pt x="0" y="0"/>
                  </a:moveTo>
                  <a:lnTo>
                    <a:pt x="0" y="14"/>
                  </a:lnTo>
                  <a:lnTo>
                    <a:pt x="48" y="20"/>
                  </a:lnTo>
                  <a:lnTo>
                    <a:pt x="4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4673600" y="3124201"/>
              <a:ext cx="38100" cy="7938"/>
            </a:xfrm>
            <a:custGeom>
              <a:avLst/>
              <a:gdLst>
                <a:gd name="T0" fmla="*/ 0 w 49"/>
                <a:gd name="T1" fmla="*/ 0 h 10"/>
                <a:gd name="T2" fmla="*/ 0 w 49"/>
                <a:gd name="T3" fmla="*/ 2 h 10"/>
                <a:gd name="T4" fmla="*/ 49 w 49"/>
                <a:gd name="T5" fmla="*/ 10 h 10"/>
                <a:gd name="T6" fmla="*/ 49 w 49"/>
                <a:gd name="T7" fmla="*/ 5 h 10"/>
                <a:gd name="T8" fmla="*/ 0 w 4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">
                  <a:moveTo>
                    <a:pt x="0" y="0"/>
                  </a:moveTo>
                  <a:lnTo>
                    <a:pt x="0" y="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4929188" y="3146426"/>
              <a:ext cx="39688" cy="28575"/>
            </a:xfrm>
            <a:custGeom>
              <a:avLst/>
              <a:gdLst>
                <a:gd name="T0" fmla="*/ 1 w 50"/>
                <a:gd name="T1" fmla="*/ 0 h 34"/>
                <a:gd name="T2" fmla="*/ 0 w 50"/>
                <a:gd name="T3" fmla="*/ 26 h 34"/>
                <a:gd name="T4" fmla="*/ 50 w 50"/>
                <a:gd name="T5" fmla="*/ 34 h 34"/>
                <a:gd name="T6" fmla="*/ 50 w 50"/>
                <a:gd name="T7" fmla="*/ 5 h 34"/>
                <a:gd name="T8" fmla="*/ 1 w 5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1" y="0"/>
                  </a:moveTo>
                  <a:lnTo>
                    <a:pt x="0" y="26"/>
                  </a:lnTo>
                  <a:lnTo>
                    <a:pt x="50" y="34"/>
                  </a:lnTo>
                  <a:lnTo>
                    <a:pt x="5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4937125" y="2847976"/>
              <a:ext cx="39688" cy="11113"/>
            </a:xfrm>
            <a:custGeom>
              <a:avLst/>
              <a:gdLst>
                <a:gd name="T0" fmla="*/ 0 w 49"/>
                <a:gd name="T1" fmla="*/ 0 h 15"/>
                <a:gd name="T2" fmla="*/ 0 w 49"/>
                <a:gd name="T3" fmla="*/ 13 h 15"/>
                <a:gd name="T4" fmla="*/ 49 w 49"/>
                <a:gd name="T5" fmla="*/ 15 h 15"/>
                <a:gd name="T6" fmla="*/ 49 w 49"/>
                <a:gd name="T7" fmla="*/ 0 h 15"/>
                <a:gd name="T8" fmla="*/ 0 w 4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">
                  <a:moveTo>
                    <a:pt x="0" y="0"/>
                  </a:moveTo>
                  <a:lnTo>
                    <a:pt x="0" y="13"/>
                  </a:lnTo>
                  <a:lnTo>
                    <a:pt x="49" y="15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4940300" y="2697163"/>
              <a:ext cx="39688" cy="11113"/>
            </a:xfrm>
            <a:custGeom>
              <a:avLst/>
              <a:gdLst>
                <a:gd name="T0" fmla="*/ 0 w 50"/>
                <a:gd name="T1" fmla="*/ 0 h 13"/>
                <a:gd name="T2" fmla="*/ 0 w 50"/>
                <a:gd name="T3" fmla="*/ 10 h 13"/>
                <a:gd name="T4" fmla="*/ 50 w 50"/>
                <a:gd name="T5" fmla="*/ 13 h 13"/>
                <a:gd name="T6" fmla="*/ 50 w 50"/>
                <a:gd name="T7" fmla="*/ 0 h 13"/>
                <a:gd name="T8" fmla="*/ 0 w 5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3">
                  <a:moveTo>
                    <a:pt x="0" y="0"/>
                  </a:moveTo>
                  <a:lnTo>
                    <a:pt x="0" y="10"/>
                  </a:lnTo>
                  <a:lnTo>
                    <a:pt x="50" y="1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5013325" y="2697163"/>
              <a:ext cx="73025" cy="12700"/>
            </a:xfrm>
            <a:custGeom>
              <a:avLst/>
              <a:gdLst>
                <a:gd name="T0" fmla="*/ 9 w 94"/>
                <a:gd name="T1" fmla="*/ 14 h 16"/>
                <a:gd name="T2" fmla="*/ 94 w 94"/>
                <a:gd name="T3" fmla="*/ 16 h 16"/>
                <a:gd name="T4" fmla="*/ 92 w 94"/>
                <a:gd name="T5" fmla="*/ 11 h 16"/>
                <a:gd name="T6" fmla="*/ 90 w 94"/>
                <a:gd name="T7" fmla="*/ 8 h 16"/>
                <a:gd name="T8" fmla="*/ 89 w 94"/>
                <a:gd name="T9" fmla="*/ 4 h 16"/>
                <a:gd name="T10" fmla="*/ 87 w 94"/>
                <a:gd name="T11" fmla="*/ 0 h 16"/>
                <a:gd name="T12" fmla="*/ 0 w 94"/>
                <a:gd name="T13" fmla="*/ 0 h 16"/>
                <a:gd name="T14" fmla="*/ 3 w 94"/>
                <a:gd name="T15" fmla="*/ 3 h 16"/>
                <a:gd name="T16" fmla="*/ 5 w 94"/>
                <a:gd name="T17" fmla="*/ 7 h 16"/>
                <a:gd name="T18" fmla="*/ 7 w 94"/>
                <a:gd name="T19" fmla="*/ 10 h 16"/>
                <a:gd name="T20" fmla="*/ 9 w 94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6">
                  <a:moveTo>
                    <a:pt x="9" y="14"/>
                  </a:moveTo>
                  <a:lnTo>
                    <a:pt x="94" y="16"/>
                  </a:lnTo>
                  <a:lnTo>
                    <a:pt x="92" y="11"/>
                  </a:lnTo>
                  <a:lnTo>
                    <a:pt x="90" y="8"/>
                  </a:lnTo>
                  <a:lnTo>
                    <a:pt x="89" y="4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7"/>
                  </a:lnTo>
                  <a:lnTo>
                    <a:pt x="7" y="10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4814888" y="2697163"/>
              <a:ext cx="38100" cy="6350"/>
            </a:xfrm>
            <a:custGeom>
              <a:avLst/>
              <a:gdLst>
                <a:gd name="T0" fmla="*/ 0 w 50"/>
                <a:gd name="T1" fmla="*/ 0 h 8"/>
                <a:gd name="T2" fmla="*/ 0 w 50"/>
                <a:gd name="T3" fmla="*/ 6 h 8"/>
                <a:gd name="T4" fmla="*/ 48 w 50"/>
                <a:gd name="T5" fmla="*/ 8 h 8"/>
                <a:gd name="T6" fmla="*/ 50 w 50"/>
                <a:gd name="T7" fmla="*/ 0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0" y="6"/>
                  </a:lnTo>
                  <a:lnTo>
                    <a:pt x="48" y="8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4679950" y="2846388"/>
              <a:ext cx="39688" cy="3175"/>
            </a:xfrm>
            <a:custGeom>
              <a:avLst/>
              <a:gdLst>
                <a:gd name="T0" fmla="*/ 0 w 50"/>
                <a:gd name="T1" fmla="*/ 0 h 3"/>
                <a:gd name="T2" fmla="*/ 0 w 50"/>
                <a:gd name="T3" fmla="*/ 1 h 3"/>
                <a:gd name="T4" fmla="*/ 50 w 50"/>
                <a:gd name="T5" fmla="*/ 3 h 3"/>
                <a:gd name="T6" fmla="*/ 50 w 50"/>
                <a:gd name="T7" fmla="*/ 0 h 3"/>
                <a:gd name="T8" fmla="*/ 0 w 5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">
                  <a:moveTo>
                    <a:pt x="0" y="0"/>
                  </a:moveTo>
                  <a:lnTo>
                    <a:pt x="0" y="1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4932363" y="3000376"/>
              <a:ext cx="39688" cy="23813"/>
            </a:xfrm>
            <a:custGeom>
              <a:avLst/>
              <a:gdLst>
                <a:gd name="T0" fmla="*/ 0 w 50"/>
                <a:gd name="T1" fmla="*/ 0 h 30"/>
                <a:gd name="T2" fmla="*/ 0 w 50"/>
                <a:gd name="T3" fmla="*/ 24 h 30"/>
                <a:gd name="T4" fmla="*/ 48 w 50"/>
                <a:gd name="T5" fmla="*/ 30 h 30"/>
                <a:gd name="T6" fmla="*/ 50 w 50"/>
                <a:gd name="T7" fmla="*/ 3 h 30"/>
                <a:gd name="T8" fmla="*/ 0 w 5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0">
                  <a:moveTo>
                    <a:pt x="0" y="0"/>
                  </a:moveTo>
                  <a:lnTo>
                    <a:pt x="0" y="24"/>
                  </a:lnTo>
                  <a:lnTo>
                    <a:pt x="48" y="30"/>
                  </a:lnTo>
                  <a:lnTo>
                    <a:pt x="5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4683125" y="2697163"/>
              <a:ext cx="39688" cy="3175"/>
            </a:xfrm>
            <a:custGeom>
              <a:avLst/>
              <a:gdLst>
                <a:gd name="T0" fmla="*/ 0 w 50"/>
                <a:gd name="T1" fmla="*/ 0 h 2"/>
                <a:gd name="T2" fmla="*/ 0 w 50"/>
                <a:gd name="T3" fmla="*/ 1 h 2"/>
                <a:gd name="T4" fmla="*/ 50 w 50"/>
                <a:gd name="T5" fmla="*/ 2 h 2"/>
                <a:gd name="T6" fmla="*/ 50 w 50"/>
                <a:gd name="T7" fmla="*/ 0 h 2"/>
                <a:gd name="T8" fmla="*/ 0 w 5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0" y="0"/>
                  </a:moveTo>
                  <a:lnTo>
                    <a:pt x="0" y="1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4679950" y="3840163"/>
              <a:ext cx="219075" cy="495300"/>
            </a:xfrm>
            <a:custGeom>
              <a:avLst/>
              <a:gdLst>
                <a:gd name="T0" fmla="*/ 26 w 275"/>
                <a:gd name="T1" fmla="*/ 33 h 625"/>
                <a:gd name="T2" fmla="*/ 0 w 275"/>
                <a:gd name="T3" fmla="*/ 592 h 625"/>
                <a:gd name="T4" fmla="*/ 3 w 275"/>
                <a:gd name="T5" fmla="*/ 593 h 625"/>
                <a:gd name="T6" fmla="*/ 12 w 275"/>
                <a:gd name="T7" fmla="*/ 598 h 625"/>
                <a:gd name="T8" fmla="*/ 28 w 275"/>
                <a:gd name="T9" fmla="*/ 604 h 625"/>
                <a:gd name="T10" fmla="*/ 48 w 275"/>
                <a:gd name="T11" fmla="*/ 610 h 625"/>
                <a:gd name="T12" fmla="*/ 73 w 275"/>
                <a:gd name="T13" fmla="*/ 615 h 625"/>
                <a:gd name="T14" fmla="*/ 101 w 275"/>
                <a:gd name="T15" fmla="*/ 621 h 625"/>
                <a:gd name="T16" fmla="*/ 132 w 275"/>
                <a:gd name="T17" fmla="*/ 625 h 625"/>
                <a:gd name="T18" fmla="*/ 166 w 275"/>
                <a:gd name="T19" fmla="*/ 625 h 625"/>
                <a:gd name="T20" fmla="*/ 178 w 275"/>
                <a:gd name="T21" fmla="*/ 623 h 625"/>
                <a:gd name="T22" fmla="*/ 192 w 275"/>
                <a:gd name="T23" fmla="*/ 622 h 625"/>
                <a:gd name="T24" fmla="*/ 206 w 275"/>
                <a:gd name="T25" fmla="*/ 621 h 625"/>
                <a:gd name="T26" fmla="*/ 220 w 275"/>
                <a:gd name="T27" fmla="*/ 619 h 625"/>
                <a:gd name="T28" fmla="*/ 234 w 275"/>
                <a:gd name="T29" fmla="*/ 615 h 625"/>
                <a:gd name="T30" fmla="*/ 248 w 275"/>
                <a:gd name="T31" fmla="*/ 611 h 625"/>
                <a:gd name="T32" fmla="*/ 261 w 275"/>
                <a:gd name="T33" fmla="*/ 606 h 625"/>
                <a:gd name="T34" fmla="*/ 275 w 275"/>
                <a:gd name="T35" fmla="*/ 600 h 625"/>
                <a:gd name="T36" fmla="*/ 254 w 275"/>
                <a:gd name="T37" fmla="*/ 32 h 625"/>
                <a:gd name="T38" fmla="*/ 252 w 275"/>
                <a:gd name="T39" fmla="*/ 31 h 625"/>
                <a:gd name="T40" fmla="*/ 248 w 275"/>
                <a:gd name="T41" fmla="*/ 28 h 625"/>
                <a:gd name="T42" fmla="*/ 238 w 275"/>
                <a:gd name="T43" fmla="*/ 26 h 625"/>
                <a:gd name="T44" fmla="*/ 227 w 275"/>
                <a:gd name="T45" fmla="*/ 22 h 625"/>
                <a:gd name="T46" fmla="*/ 213 w 275"/>
                <a:gd name="T47" fmla="*/ 17 h 625"/>
                <a:gd name="T48" fmla="*/ 198 w 275"/>
                <a:gd name="T49" fmla="*/ 12 h 625"/>
                <a:gd name="T50" fmla="*/ 181 w 275"/>
                <a:gd name="T51" fmla="*/ 8 h 625"/>
                <a:gd name="T52" fmla="*/ 162 w 275"/>
                <a:gd name="T53" fmla="*/ 4 h 625"/>
                <a:gd name="T54" fmla="*/ 144 w 275"/>
                <a:gd name="T55" fmla="*/ 2 h 625"/>
                <a:gd name="T56" fmla="*/ 124 w 275"/>
                <a:gd name="T57" fmla="*/ 0 h 625"/>
                <a:gd name="T58" fmla="*/ 106 w 275"/>
                <a:gd name="T59" fmla="*/ 0 h 625"/>
                <a:gd name="T60" fmla="*/ 86 w 275"/>
                <a:gd name="T61" fmla="*/ 1 h 625"/>
                <a:gd name="T62" fmla="*/ 69 w 275"/>
                <a:gd name="T63" fmla="*/ 5 h 625"/>
                <a:gd name="T64" fmla="*/ 53 w 275"/>
                <a:gd name="T65" fmla="*/ 11 h 625"/>
                <a:gd name="T66" fmla="*/ 39 w 275"/>
                <a:gd name="T67" fmla="*/ 20 h 625"/>
                <a:gd name="T68" fmla="*/ 26 w 275"/>
                <a:gd name="T69" fmla="*/ 3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625">
                  <a:moveTo>
                    <a:pt x="26" y="33"/>
                  </a:moveTo>
                  <a:lnTo>
                    <a:pt x="0" y="592"/>
                  </a:lnTo>
                  <a:lnTo>
                    <a:pt x="3" y="593"/>
                  </a:lnTo>
                  <a:lnTo>
                    <a:pt x="12" y="598"/>
                  </a:lnTo>
                  <a:lnTo>
                    <a:pt x="28" y="604"/>
                  </a:lnTo>
                  <a:lnTo>
                    <a:pt x="48" y="610"/>
                  </a:lnTo>
                  <a:lnTo>
                    <a:pt x="73" y="615"/>
                  </a:lnTo>
                  <a:lnTo>
                    <a:pt x="101" y="621"/>
                  </a:lnTo>
                  <a:lnTo>
                    <a:pt x="132" y="625"/>
                  </a:lnTo>
                  <a:lnTo>
                    <a:pt x="166" y="625"/>
                  </a:lnTo>
                  <a:lnTo>
                    <a:pt x="178" y="623"/>
                  </a:lnTo>
                  <a:lnTo>
                    <a:pt x="192" y="622"/>
                  </a:lnTo>
                  <a:lnTo>
                    <a:pt x="206" y="621"/>
                  </a:lnTo>
                  <a:lnTo>
                    <a:pt x="220" y="619"/>
                  </a:lnTo>
                  <a:lnTo>
                    <a:pt x="234" y="615"/>
                  </a:lnTo>
                  <a:lnTo>
                    <a:pt x="248" y="611"/>
                  </a:lnTo>
                  <a:lnTo>
                    <a:pt x="261" y="606"/>
                  </a:lnTo>
                  <a:lnTo>
                    <a:pt x="275" y="600"/>
                  </a:lnTo>
                  <a:lnTo>
                    <a:pt x="254" y="32"/>
                  </a:lnTo>
                  <a:lnTo>
                    <a:pt x="252" y="31"/>
                  </a:lnTo>
                  <a:lnTo>
                    <a:pt x="248" y="28"/>
                  </a:lnTo>
                  <a:lnTo>
                    <a:pt x="238" y="26"/>
                  </a:lnTo>
                  <a:lnTo>
                    <a:pt x="227" y="22"/>
                  </a:lnTo>
                  <a:lnTo>
                    <a:pt x="213" y="17"/>
                  </a:lnTo>
                  <a:lnTo>
                    <a:pt x="198" y="12"/>
                  </a:lnTo>
                  <a:lnTo>
                    <a:pt x="181" y="8"/>
                  </a:lnTo>
                  <a:lnTo>
                    <a:pt x="162" y="4"/>
                  </a:lnTo>
                  <a:lnTo>
                    <a:pt x="144" y="2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86" y="1"/>
                  </a:lnTo>
                  <a:lnTo>
                    <a:pt x="69" y="5"/>
                  </a:lnTo>
                  <a:lnTo>
                    <a:pt x="53" y="11"/>
                  </a:lnTo>
                  <a:lnTo>
                    <a:pt x="39" y="20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40231" y="1639511"/>
            <a:ext cx="579493" cy="921696"/>
            <a:chOff x="3140076" y="1830388"/>
            <a:chExt cx="2043113" cy="3249613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186113" y="2968626"/>
              <a:ext cx="109538" cy="104775"/>
            </a:xfrm>
            <a:custGeom>
              <a:avLst/>
              <a:gdLst>
                <a:gd name="T0" fmla="*/ 59 w 136"/>
                <a:gd name="T1" fmla="*/ 0 h 133"/>
                <a:gd name="T2" fmla="*/ 74 w 136"/>
                <a:gd name="T3" fmla="*/ 0 h 133"/>
                <a:gd name="T4" fmla="*/ 91 w 136"/>
                <a:gd name="T5" fmla="*/ 6 h 133"/>
                <a:gd name="T6" fmla="*/ 104 w 136"/>
                <a:gd name="T7" fmla="*/ 14 h 133"/>
                <a:gd name="T8" fmla="*/ 117 w 136"/>
                <a:gd name="T9" fmla="*/ 27 h 133"/>
                <a:gd name="T10" fmla="*/ 127 w 136"/>
                <a:gd name="T11" fmla="*/ 38 h 133"/>
                <a:gd name="T12" fmla="*/ 133 w 136"/>
                <a:gd name="T13" fmla="*/ 56 h 133"/>
                <a:gd name="T14" fmla="*/ 136 w 136"/>
                <a:gd name="T15" fmla="*/ 71 h 133"/>
                <a:gd name="T16" fmla="*/ 136 w 136"/>
                <a:gd name="T17" fmla="*/ 88 h 133"/>
                <a:gd name="T18" fmla="*/ 125 w 136"/>
                <a:gd name="T19" fmla="*/ 97 h 133"/>
                <a:gd name="T20" fmla="*/ 117 w 136"/>
                <a:gd name="T21" fmla="*/ 107 h 133"/>
                <a:gd name="T22" fmla="*/ 110 w 136"/>
                <a:gd name="T23" fmla="*/ 118 h 133"/>
                <a:gd name="T24" fmla="*/ 104 w 136"/>
                <a:gd name="T25" fmla="*/ 133 h 133"/>
                <a:gd name="T26" fmla="*/ 87 w 136"/>
                <a:gd name="T27" fmla="*/ 133 h 133"/>
                <a:gd name="T28" fmla="*/ 72 w 136"/>
                <a:gd name="T29" fmla="*/ 133 h 133"/>
                <a:gd name="T30" fmla="*/ 57 w 136"/>
                <a:gd name="T31" fmla="*/ 133 h 133"/>
                <a:gd name="T32" fmla="*/ 45 w 136"/>
                <a:gd name="T33" fmla="*/ 133 h 133"/>
                <a:gd name="T34" fmla="*/ 34 w 136"/>
                <a:gd name="T35" fmla="*/ 124 h 133"/>
                <a:gd name="T36" fmla="*/ 22 w 136"/>
                <a:gd name="T37" fmla="*/ 116 h 133"/>
                <a:gd name="T38" fmla="*/ 13 w 136"/>
                <a:gd name="T39" fmla="*/ 107 h 133"/>
                <a:gd name="T40" fmla="*/ 7 w 136"/>
                <a:gd name="T41" fmla="*/ 101 h 133"/>
                <a:gd name="T42" fmla="*/ 0 w 136"/>
                <a:gd name="T43" fmla="*/ 84 h 133"/>
                <a:gd name="T44" fmla="*/ 0 w 136"/>
                <a:gd name="T45" fmla="*/ 69 h 133"/>
                <a:gd name="T46" fmla="*/ 3 w 136"/>
                <a:gd name="T47" fmla="*/ 54 h 133"/>
                <a:gd name="T48" fmla="*/ 11 w 136"/>
                <a:gd name="T49" fmla="*/ 40 h 133"/>
                <a:gd name="T50" fmla="*/ 21 w 136"/>
                <a:gd name="T51" fmla="*/ 25 h 133"/>
                <a:gd name="T52" fmla="*/ 32 w 136"/>
                <a:gd name="T53" fmla="*/ 14 h 133"/>
                <a:gd name="T54" fmla="*/ 43 w 136"/>
                <a:gd name="T55" fmla="*/ 4 h 133"/>
                <a:gd name="T56" fmla="*/ 59 w 136"/>
                <a:gd name="T57" fmla="*/ 0 h 133"/>
                <a:gd name="T58" fmla="*/ 59 w 136"/>
                <a:gd name="T5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133">
                  <a:moveTo>
                    <a:pt x="59" y="0"/>
                  </a:moveTo>
                  <a:lnTo>
                    <a:pt x="74" y="0"/>
                  </a:lnTo>
                  <a:lnTo>
                    <a:pt x="91" y="6"/>
                  </a:lnTo>
                  <a:lnTo>
                    <a:pt x="104" y="14"/>
                  </a:lnTo>
                  <a:lnTo>
                    <a:pt x="117" y="27"/>
                  </a:lnTo>
                  <a:lnTo>
                    <a:pt x="127" y="38"/>
                  </a:lnTo>
                  <a:lnTo>
                    <a:pt x="133" y="56"/>
                  </a:lnTo>
                  <a:lnTo>
                    <a:pt x="136" y="71"/>
                  </a:lnTo>
                  <a:lnTo>
                    <a:pt x="136" y="88"/>
                  </a:lnTo>
                  <a:lnTo>
                    <a:pt x="125" y="97"/>
                  </a:lnTo>
                  <a:lnTo>
                    <a:pt x="117" y="107"/>
                  </a:lnTo>
                  <a:lnTo>
                    <a:pt x="110" y="118"/>
                  </a:lnTo>
                  <a:lnTo>
                    <a:pt x="104" y="133"/>
                  </a:lnTo>
                  <a:lnTo>
                    <a:pt x="87" y="133"/>
                  </a:lnTo>
                  <a:lnTo>
                    <a:pt x="72" y="133"/>
                  </a:lnTo>
                  <a:lnTo>
                    <a:pt x="57" y="133"/>
                  </a:lnTo>
                  <a:lnTo>
                    <a:pt x="45" y="133"/>
                  </a:lnTo>
                  <a:lnTo>
                    <a:pt x="34" y="124"/>
                  </a:lnTo>
                  <a:lnTo>
                    <a:pt x="22" y="116"/>
                  </a:lnTo>
                  <a:lnTo>
                    <a:pt x="13" y="107"/>
                  </a:lnTo>
                  <a:lnTo>
                    <a:pt x="7" y="101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3" y="54"/>
                  </a:lnTo>
                  <a:lnTo>
                    <a:pt x="11" y="40"/>
                  </a:lnTo>
                  <a:lnTo>
                    <a:pt x="21" y="25"/>
                  </a:lnTo>
                  <a:lnTo>
                    <a:pt x="32" y="14"/>
                  </a:lnTo>
                  <a:lnTo>
                    <a:pt x="43" y="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3836988" y="4156076"/>
              <a:ext cx="1216025" cy="828675"/>
            </a:xfrm>
            <a:custGeom>
              <a:avLst/>
              <a:gdLst>
                <a:gd name="T0" fmla="*/ 405 w 1533"/>
                <a:gd name="T1" fmla="*/ 32 h 1045"/>
                <a:gd name="T2" fmla="*/ 493 w 1533"/>
                <a:gd name="T3" fmla="*/ 59 h 1045"/>
                <a:gd name="T4" fmla="*/ 582 w 1533"/>
                <a:gd name="T5" fmla="*/ 74 h 1045"/>
                <a:gd name="T6" fmla="*/ 673 w 1533"/>
                <a:gd name="T7" fmla="*/ 82 h 1045"/>
                <a:gd name="T8" fmla="*/ 764 w 1533"/>
                <a:gd name="T9" fmla="*/ 84 h 1045"/>
                <a:gd name="T10" fmla="*/ 856 w 1533"/>
                <a:gd name="T11" fmla="*/ 91 h 1045"/>
                <a:gd name="T12" fmla="*/ 945 w 1533"/>
                <a:gd name="T13" fmla="*/ 103 h 1045"/>
                <a:gd name="T14" fmla="*/ 1032 w 1533"/>
                <a:gd name="T15" fmla="*/ 125 h 1045"/>
                <a:gd name="T16" fmla="*/ 1059 w 1533"/>
                <a:gd name="T17" fmla="*/ 226 h 1045"/>
                <a:gd name="T18" fmla="*/ 951 w 1533"/>
                <a:gd name="T19" fmla="*/ 298 h 1045"/>
                <a:gd name="T20" fmla="*/ 829 w 1533"/>
                <a:gd name="T21" fmla="*/ 363 h 1045"/>
                <a:gd name="T22" fmla="*/ 707 w 1533"/>
                <a:gd name="T23" fmla="*/ 422 h 1045"/>
                <a:gd name="T24" fmla="*/ 584 w 1533"/>
                <a:gd name="T25" fmla="*/ 479 h 1045"/>
                <a:gd name="T26" fmla="*/ 694 w 1533"/>
                <a:gd name="T27" fmla="*/ 481 h 1045"/>
                <a:gd name="T28" fmla="*/ 840 w 1533"/>
                <a:gd name="T29" fmla="*/ 481 h 1045"/>
                <a:gd name="T30" fmla="*/ 991 w 1533"/>
                <a:gd name="T31" fmla="*/ 479 h 1045"/>
                <a:gd name="T32" fmla="*/ 1145 w 1533"/>
                <a:gd name="T33" fmla="*/ 477 h 1045"/>
                <a:gd name="T34" fmla="*/ 1245 w 1533"/>
                <a:gd name="T35" fmla="*/ 538 h 1045"/>
                <a:gd name="T36" fmla="*/ 1209 w 1533"/>
                <a:gd name="T37" fmla="*/ 646 h 1045"/>
                <a:gd name="T38" fmla="*/ 1101 w 1533"/>
                <a:gd name="T39" fmla="*/ 711 h 1045"/>
                <a:gd name="T40" fmla="*/ 968 w 1533"/>
                <a:gd name="T41" fmla="*/ 753 h 1045"/>
                <a:gd name="T42" fmla="*/ 852 w 1533"/>
                <a:gd name="T43" fmla="*/ 810 h 1045"/>
                <a:gd name="T44" fmla="*/ 970 w 1533"/>
                <a:gd name="T45" fmla="*/ 832 h 1045"/>
                <a:gd name="T46" fmla="*/ 1120 w 1533"/>
                <a:gd name="T47" fmla="*/ 850 h 1045"/>
                <a:gd name="T48" fmla="*/ 1272 w 1533"/>
                <a:gd name="T49" fmla="*/ 859 h 1045"/>
                <a:gd name="T50" fmla="*/ 1430 w 1533"/>
                <a:gd name="T51" fmla="*/ 863 h 1045"/>
                <a:gd name="T52" fmla="*/ 1519 w 1533"/>
                <a:gd name="T53" fmla="*/ 943 h 1045"/>
                <a:gd name="T54" fmla="*/ 1483 w 1533"/>
                <a:gd name="T55" fmla="*/ 1022 h 1045"/>
                <a:gd name="T56" fmla="*/ 1392 w 1533"/>
                <a:gd name="T57" fmla="*/ 1038 h 1045"/>
                <a:gd name="T58" fmla="*/ 1293 w 1533"/>
                <a:gd name="T59" fmla="*/ 1043 h 1045"/>
                <a:gd name="T60" fmla="*/ 1147 w 1533"/>
                <a:gd name="T61" fmla="*/ 1030 h 1045"/>
                <a:gd name="T62" fmla="*/ 993 w 1533"/>
                <a:gd name="T63" fmla="*/ 1011 h 1045"/>
                <a:gd name="T64" fmla="*/ 839 w 1533"/>
                <a:gd name="T65" fmla="*/ 990 h 1045"/>
                <a:gd name="T66" fmla="*/ 719 w 1533"/>
                <a:gd name="T67" fmla="*/ 984 h 1045"/>
                <a:gd name="T68" fmla="*/ 576 w 1533"/>
                <a:gd name="T69" fmla="*/ 969 h 1045"/>
                <a:gd name="T70" fmla="*/ 443 w 1533"/>
                <a:gd name="T71" fmla="*/ 950 h 1045"/>
                <a:gd name="T72" fmla="*/ 312 w 1533"/>
                <a:gd name="T73" fmla="*/ 933 h 1045"/>
                <a:gd name="T74" fmla="*/ 186 w 1533"/>
                <a:gd name="T75" fmla="*/ 910 h 1045"/>
                <a:gd name="T76" fmla="*/ 108 w 1533"/>
                <a:gd name="T77" fmla="*/ 846 h 1045"/>
                <a:gd name="T78" fmla="*/ 129 w 1533"/>
                <a:gd name="T79" fmla="*/ 762 h 1045"/>
                <a:gd name="T80" fmla="*/ 259 w 1533"/>
                <a:gd name="T81" fmla="*/ 711 h 1045"/>
                <a:gd name="T82" fmla="*/ 405 w 1533"/>
                <a:gd name="T83" fmla="*/ 713 h 1045"/>
                <a:gd name="T84" fmla="*/ 550 w 1533"/>
                <a:gd name="T85" fmla="*/ 701 h 1045"/>
                <a:gd name="T86" fmla="*/ 595 w 1533"/>
                <a:gd name="T87" fmla="*/ 654 h 1045"/>
                <a:gd name="T88" fmla="*/ 512 w 1533"/>
                <a:gd name="T89" fmla="*/ 644 h 1045"/>
                <a:gd name="T90" fmla="*/ 361 w 1533"/>
                <a:gd name="T91" fmla="*/ 625 h 1045"/>
                <a:gd name="T92" fmla="*/ 202 w 1533"/>
                <a:gd name="T93" fmla="*/ 595 h 1045"/>
                <a:gd name="T94" fmla="*/ 53 w 1533"/>
                <a:gd name="T95" fmla="*/ 549 h 1045"/>
                <a:gd name="T96" fmla="*/ 17 w 1533"/>
                <a:gd name="T97" fmla="*/ 456 h 1045"/>
                <a:gd name="T98" fmla="*/ 118 w 1533"/>
                <a:gd name="T99" fmla="*/ 392 h 1045"/>
                <a:gd name="T100" fmla="*/ 262 w 1533"/>
                <a:gd name="T101" fmla="*/ 365 h 1045"/>
                <a:gd name="T102" fmla="*/ 405 w 1533"/>
                <a:gd name="T103" fmla="*/ 336 h 1045"/>
                <a:gd name="T104" fmla="*/ 546 w 1533"/>
                <a:gd name="T105" fmla="*/ 300 h 1045"/>
                <a:gd name="T106" fmla="*/ 529 w 1533"/>
                <a:gd name="T107" fmla="*/ 262 h 1045"/>
                <a:gd name="T108" fmla="*/ 399 w 1533"/>
                <a:gd name="T109" fmla="*/ 219 h 1045"/>
                <a:gd name="T110" fmla="*/ 295 w 1533"/>
                <a:gd name="T111" fmla="*/ 148 h 1045"/>
                <a:gd name="T112" fmla="*/ 293 w 1533"/>
                <a:gd name="T113" fmla="*/ 48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3" h="1045">
                  <a:moveTo>
                    <a:pt x="335" y="0"/>
                  </a:moveTo>
                  <a:lnTo>
                    <a:pt x="344" y="4"/>
                  </a:lnTo>
                  <a:lnTo>
                    <a:pt x="354" y="10"/>
                  </a:lnTo>
                  <a:lnTo>
                    <a:pt x="363" y="15"/>
                  </a:lnTo>
                  <a:lnTo>
                    <a:pt x="375" y="21"/>
                  </a:lnTo>
                  <a:lnTo>
                    <a:pt x="384" y="25"/>
                  </a:lnTo>
                  <a:lnTo>
                    <a:pt x="394" y="29"/>
                  </a:lnTo>
                  <a:lnTo>
                    <a:pt x="405" y="32"/>
                  </a:lnTo>
                  <a:lnTo>
                    <a:pt x="416" y="38"/>
                  </a:lnTo>
                  <a:lnTo>
                    <a:pt x="426" y="40"/>
                  </a:lnTo>
                  <a:lnTo>
                    <a:pt x="437" y="44"/>
                  </a:lnTo>
                  <a:lnTo>
                    <a:pt x="447" y="48"/>
                  </a:lnTo>
                  <a:lnTo>
                    <a:pt x="458" y="51"/>
                  </a:lnTo>
                  <a:lnTo>
                    <a:pt x="470" y="53"/>
                  </a:lnTo>
                  <a:lnTo>
                    <a:pt x="481" y="57"/>
                  </a:lnTo>
                  <a:lnTo>
                    <a:pt x="493" y="59"/>
                  </a:lnTo>
                  <a:lnTo>
                    <a:pt x="504" y="63"/>
                  </a:lnTo>
                  <a:lnTo>
                    <a:pt x="513" y="63"/>
                  </a:lnTo>
                  <a:lnTo>
                    <a:pt x="525" y="65"/>
                  </a:lnTo>
                  <a:lnTo>
                    <a:pt x="536" y="67"/>
                  </a:lnTo>
                  <a:lnTo>
                    <a:pt x="548" y="68"/>
                  </a:lnTo>
                  <a:lnTo>
                    <a:pt x="559" y="70"/>
                  </a:lnTo>
                  <a:lnTo>
                    <a:pt x="570" y="72"/>
                  </a:lnTo>
                  <a:lnTo>
                    <a:pt x="582" y="74"/>
                  </a:lnTo>
                  <a:lnTo>
                    <a:pt x="593" y="76"/>
                  </a:lnTo>
                  <a:lnTo>
                    <a:pt x="605" y="76"/>
                  </a:lnTo>
                  <a:lnTo>
                    <a:pt x="616" y="78"/>
                  </a:lnTo>
                  <a:lnTo>
                    <a:pt x="627" y="78"/>
                  </a:lnTo>
                  <a:lnTo>
                    <a:pt x="639" y="80"/>
                  </a:lnTo>
                  <a:lnTo>
                    <a:pt x="650" y="80"/>
                  </a:lnTo>
                  <a:lnTo>
                    <a:pt x="662" y="82"/>
                  </a:lnTo>
                  <a:lnTo>
                    <a:pt x="673" y="82"/>
                  </a:lnTo>
                  <a:lnTo>
                    <a:pt x="685" y="84"/>
                  </a:lnTo>
                  <a:lnTo>
                    <a:pt x="698" y="84"/>
                  </a:lnTo>
                  <a:lnTo>
                    <a:pt x="709" y="84"/>
                  </a:lnTo>
                  <a:lnTo>
                    <a:pt x="721" y="84"/>
                  </a:lnTo>
                  <a:lnTo>
                    <a:pt x="730" y="84"/>
                  </a:lnTo>
                  <a:lnTo>
                    <a:pt x="742" y="84"/>
                  </a:lnTo>
                  <a:lnTo>
                    <a:pt x="755" y="84"/>
                  </a:lnTo>
                  <a:lnTo>
                    <a:pt x="764" y="84"/>
                  </a:lnTo>
                  <a:lnTo>
                    <a:pt x="776" y="86"/>
                  </a:lnTo>
                  <a:lnTo>
                    <a:pt x="787" y="86"/>
                  </a:lnTo>
                  <a:lnTo>
                    <a:pt x="801" y="86"/>
                  </a:lnTo>
                  <a:lnTo>
                    <a:pt x="810" y="86"/>
                  </a:lnTo>
                  <a:lnTo>
                    <a:pt x="821" y="87"/>
                  </a:lnTo>
                  <a:lnTo>
                    <a:pt x="833" y="87"/>
                  </a:lnTo>
                  <a:lnTo>
                    <a:pt x="844" y="89"/>
                  </a:lnTo>
                  <a:lnTo>
                    <a:pt x="856" y="91"/>
                  </a:lnTo>
                  <a:lnTo>
                    <a:pt x="867" y="93"/>
                  </a:lnTo>
                  <a:lnTo>
                    <a:pt x="877" y="93"/>
                  </a:lnTo>
                  <a:lnTo>
                    <a:pt x="888" y="93"/>
                  </a:lnTo>
                  <a:lnTo>
                    <a:pt x="899" y="95"/>
                  </a:lnTo>
                  <a:lnTo>
                    <a:pt x="911" y="97"/>
                  </a:lnTo>
                  <a:lnTo>
                    <a:pt x="922" y="97"/>
                  </a:lnTo>
                  <a:lnTo>
                    <a:pt x="934" y="101"/>
                  </a:lnTo>
                  <a:lnTo>
                    <a:pt x="945" y="103"/>
                  </a:lnTo>
                  <a:lnTo>
                    <a:pt x="956" y="106"/>
                  </a:lnTo>
                  <a:lnTo>
                    <a:pt x="966" y="106"/>
                  </a:lnTo>
                  <a:lnTo>
                    <a:pt x="977" y="110"/>
                  </a:lnTo>
                  <a:lnTo>
                    <a:pt x="989" y="112"/>
                  </a:lnTo>
                  <a:lnTo>
                    <a:pt x="1000" y="116"/>
                  </a:lnTo>
                  <a:lnTo>
                    <a:pt x="1010" y="118"/>
                  </a:lnTo>
                  <a:lnTo>
                    <a:pt x="1021" y="122"/>
                  </a:lnTo>
                  <a:lnTo>
                    <a:pt x="1032" y="125"/>
                  </a:lnTo>
                  <a:lnTo>
                    <a:pt x="1044" y="131"/>
                  </a:lnTo>
                  <a:lnTo>
                    <a:pt x="1046" y="144"/>
                  </a:lnTo>
                  <a:lnTo>
                    <a:pt x="1050" y="158"/>
                  </a:lnTo>
                  <a:lnTo>
                    <a:pt x="1051" y="171"/>
                  </a:lnTo>
                  <a:lnTo>
                    <a:pt x="1053" y="186"/>
                  </a:lnTo>
                  <a:lnTo>
                    <a:pt x="1055" y="198"/>
                  </a:lnTo>
                  <a:lnTo>
                    <a:pt x="1057" y="213"/>
                  </a:lnTo>
                  <a:lnTo>
                    <a:pt x="1059" y="226"/>
                  </a:lnTo>
                  <a:lnTo>
                    <a:pt x="1065" y="243"/>
                  </a:lnTo>
                  <a:lnTo>
                    <a:pt x="1048" y="251"/>
                  </a:lnTo>
                  <a:lnTo>
                    <a:pt x="1031" y="258"/>
                  </a:lnTo>
                  <a:lnTo>
                    <a:pt x="1013" y="266"/>
                  </a:lnTo>
                  <a:lnTo>
                    <a:pt x="998" y="276"/>
                  </a:lnTo>
                  <a:lnTo>
                    <a:pt x="981" y="283"/>
                  </a:lnTo>
                  <a:lnTo>
                    <a:pt x="966" y="291"/>
                  </a:lnTo>
                  <a:lnTo>
                    <a:pt x="951" y="298"/>
                  </a:lnTo>
                  <a:lnTo>
                    <a:pt x="937" y="308"/>
                  </a:lnTo>
                  <a:lnTo>
                    <a:pt x="920" y="316"/>
                  </a:lnTo>
                  <a:lnTo>
                    <a:pt x="905" y="323"/>
                  </a:lnTo>
                  <a:lnTo>
                    <a:pt x="890" y="331"/>
                  </a:lnTo>
                  <a:lnTo>
                    <a:pt x="875" y="340"/>
                  </a:lnTo>
                  <a:lnTo>
                    <a:pt x="859" y="348"/>
                  </a:lnTo>
                  <a:lnTo>
                    <a:pt x="844" y="355"/>
                  </a:lnTo>
                  <a:lnTo>
                    <a:pt x="829" y="363"/>
                  </a:lnTo>
                  <a:lnTo>
                    <a:pt x="816" y="373"/>
                  </a:lnTo>
                  <a:lnTo>
                    <a:pt x="801" y="378"/>
                  </a:lnTo>
                  <a:lnTo>
                    <a:pt x="783" y="386"/>
                  </a:lnTo>
                  <a:lnTo>
                    <a:pt x="768" y="393"/>
                  </a:lnTo>
                  <a:lnTo>
                    <a:pt x="755" y="401"/>
                  </a:lnTo>
                  <a:lnTo>
                    <a:pt x="738" y="407"/>
                  </a:lnTo>
                  <a:lnTo>
                    <a:pt x="723" y="414"/>
                  </a:lnTo>
                  <a:lnTo>
                    <a:pt x="707" y="422"/>
                  </a:lnTo>
                  <a:lnTo>
                    <a:pt x="694" y="430"/>
                  </a:lnTo>
                  <a:lnTo>
                    <a:pt x="677" y="435"/>
                  </a:lnTo>
                  <a:lnTo>
                    <a:pt x="662" y="443"/>
                  </a:lnTo>
                  <a:lnTo>
                    <a:pt x="647" y="450"/>
                  </a:lnTo>
                  <a:lnTo>
                    <a:pt x="631" y="458"/>
                  </a:lnTo>
                  <a:lnTo>
                    <a:pt x="614" y="464"/>
                  </a:lnTo>
                  <a:lnTo>
                    <a:pt x="599" y="471"/>
                  </a:lnTo>
                  <a:lnTo>
                    <a:pt x="584" y="479"/>
                  </a:lnTo>
                  <a:lnTo>
                    <a:pt x="569" y="487"/>
                  </a:lnTo>
                  <a:lnTo>
                    <a:pt x="586" y="485"/>
                  </a:lnTo>
                  <a:lnTo>
                    <a:pt x="603" y="483"/>
                  </a:lnTo>
                  <a:lnTo>
                    <a:pt x="620" y="481"/>
                  </a:lnTo>
                  <a:lnTo>
                    <a:pt x="639" y="481"/>
                  </a:lnTo>
                  <a:lnTo>
                    <a:pt x="656" y="481"/>
                  </a:lnTo>
                  <a:lnTo>
                    <a:pt x="675" y="481"/>
                  </a:lnTo>
                  <a:lnTo>
                    <a:pt x="694" y="481"/>
                  </a:lnTo>
                  <a:lnTo>
                    <a:pt x="711" y="481"/>
                  </a:lnTo>
                  <a:lnTo>
                    <a:pt x="730" y="481"/>
                  </a:lnTo>
                  <a:lnTo>
                    <a:pt x="747" y="481"/>
                  </a:lnTo>
                  <a:lnTo>
                    <a:pt x="766" y="481"/>
                  </a:lnTo>
                  <a:lnTo>
                    <a:pt x="785" y="481"/>
                  </a:lnTo>
                  <a:lnTo>
                    <a:pt x="802" y="481"/>
                  </a:lnTo>
                  <a:lnTo>
                    <a:pt x="821" y="481"/>
                  </a:lnTo>
                  <a:lnTo>
                    <a:pt x="840" y="481"/>
                  </a:lnTo>
                  <a:lnTo>
                    <a:pt x="861" y="481"/>
                  </a:lnTo>
                  <a:lnTo>
                    <a:pt x="878" y="479"/>
                  </a:lnTo>
                  <a:lnTo>
                    <a:pt x="897" y="479"/>
                  </a:lnTo>
                  <a:lnTo>
                    <a:pt x="916" y="479"/>
                  </a:lnTo>
                  <a:lnTo>
                    <a:pt x="936" y="479"/>
                  </a:lnTo>
                  <a:lnTo>
                    <a:pt x="953" y="479"/>
                  </a:lnTo>
                  <a:lnTo>
                    <a:pt x="974" y="479"/>
                  </a:lnTo>
                  <a:lnTo>
                    <a:pt x="991" y="479"/>
                  </a:lnTo>
                  <a:lnTo>
                    <a:pt x="1012" y="479"/>
                  </a:lnTo>
                  <a:lnTo>
                    <a:pt x="1029" y="477"/>
                  </a:lnTo>
                  <a:lnTo>
                    <a:pt x="1050" y="477"/>
                  </a:lnTo>
                  <a:lnTo>
                    <a:pt x="1067" y="477"/>
                  </a:lnTo>
                  <a:lnTo>
                    <a:pt x="1088" y="477"/>
                  </a:lnTo>
                  <a:lnTo>
                    <a:pt x="1107" y="477"/>
                  </a:lnTo>
                  <a:lnTo>
                    <a:pt x="1126" y="477"/>
                  </a:lnTo>
                  <a:lnTo>
                    <a:pt x="1145" y="477"/>
                  </a:lnTo>
                  <a:lnTo>
                    <a:pt x="1166" y="477"/>
                  </a:lnTo>
                  <a:lnTo>
                    <a:pt x="1177" y="483"/>
                  </a:lnTo>
                  <a:lnTo>
                    <a:pt x="1188" y="492"/>
                  </a:lnTo>
                  <a:lnTo>
                    <a:pt x="1200" y="500"/>
                  </a:lnTo>
                  <a:lnTo>
                    <a:pt x="1211" y="511"/>
                  </a:lnTo>
                  <a:lnTo>
                    <a:pt x="1223" y="519"/>
                  </a:lnTo>
                  <a:lnTo>
                    <a:pt x="1234" y="528"/>
                  </a:lnTo>
                  <a:lnTo>
                    <a:pt x="1245" y="538"/>
                  </a:lnTo>
                  <a:lnTo>
                    <a:pt x="1257" y="547"/>
                  </a:lnTo>
                  <a:lnTo>
                    <a:pt x="1253" y="564"/>
                  </a:lnTo>
                  <a:lnTo>
                    <a:pt x="1249" y="582"/>
                  </a:lnTo>
                  <a:lnTo>
                    <a:pt x="1242" y="595"/>
                  </a:lnTo>
                  <a:lnTo>
                    <a:pt x="1236" y="610"/>
                  </a:lnTo>
                  <a:lnTo>
                    <a:pt x="1226" y="621"/>
                  </a:lnTo>
                  <a:lnTo>
                    <a:pt x="1219" y="635"/>
                  </a:lnTo>
                  <a:lnTo>
                    <a:pt x="1209" y="646"/>
                  </a:lnTo>
                  <a:lnTo>
                    <a:pt x="1200" y="658"/>
                  </a:lnTo>
                  <a:lnTo>
                    <a:pt x="1186" y="665"/>
                  </a:lnTo>
                  <a:lnTo>
                    <a:pt x="1173" y="675"/>
                  </a:lnTo>
                  <a:lnTo>
                    <a:pt x="1160" y="682"/>
                  </a:lnTo>
                  <a:lnTo>
                    <a:pt x="1147" y="692"/>
                  </a:lnTo>
                  <a:lnTo>
                    <a:pt x="1131" y="697"/>
                  </a:lnTo>
                  <a:lnTo>
                    <a:pt x="1116" y="705"/>
                  </a:lnTo>
                  <a:lnTo>
                    <a:pt x="1101" y="711"/>
                  </a:lnTo>
                  <a:lnTo>
                    <a:pt x="1086" y="718"/>
                  </a:lnTo>
                  <a:lnTo>
                    <a:pt x="1069" y="722"/>
                  </a:lnTo>
                  <a:lnTo>
                    <a:pt x="1051" y="726"/>
                  </a:lnTo>
                  <a:lnTo>
                    <a:pt x="1034" y="732"/>
                  </a:lnTo>
                  <a:lnTo>
                    <a:pt x="1019" y="737"/>
                  </a:lnTo>
                  <a:lnTo>
                    <a:pt x="1002" y="741"/>
                  </a:lnTo>
                  <a:lnTo>
                    <a:pt x="985" y="747"/>
                  </a:lnTo>
                  <a:lnTo>
                    <a:pt x="968" y="753"/>
                  </a:lnTo>
                  <a:lnTo>
                    <a:pt x="953" y="758"/>
                  </a:lnTo>
                  <a:lnTo>
                    <a:pt x="936" y="764"/>
                  </a:lnTo>
                  <a:lnTo>
                    <a:pt x="920" y="770"/>
                  </a:lnTo>
                  <a:lnTo>
                    <a:pt x="905" y="775"/>
                  </a:lnTo>
                  <a:lnTo>
                    <a:pt x="892" y="783"/>
                  </a:lnTo>
                  <a:lnTo>
                    <a:pt x="877" y="791"/>
                  </a:lnTo>
                  <a:lnTo>
                    <a:pt x="863" y="800"/>
                  </a:lnTo>
                  <a:lnTo>
                    <a:pt x="852" y="810"/>
                  </a:lnTo>
                  <a:lnTo>
                    <a:pt x="840" y="821"/>
                  </a:lnTo>
                  <a:lnTo>
                    <a:pt x="858" y="821"/>
                  </a:lnTo>
                  <a:lnTo>
                    <a:pt x="877" y="823"/>
                  </a:lnTo>
                  <a:lnTo>
                    <a:pt x="896" y="825"/>
                  </a:lnTo>
                  <a:lnTo>
                    <a:pt x="915" y="827"/>
                  </a:lnTo>
                  <a:lnTo>
                    <a:pt x="932" y="829"/>
                  </a:lnTo>
                  <a:lnTo>
                    <a:pt x="951" y="831"/>
                  </a:lnTo>
                  <a:lnTo>
                    <a:pt x="970" y="832"/>
                  </a:lnTo>
                  <a:lnTo>
                    <a:pt x="991" y="836"/>
                  </a:lnTo>
                  <a:lnTo>
                    <a:pt x="1008" y="836"/>
                  </a:lnTo>
                  <a:lnTo>
                    <a:pt x="1027" y="840"/>
                  </a:lnTo>
                  <a:lnTo>
                    <a:pt x="1046" y="840"/>
                  </a:lnTo>
                  <a:lnTo>
                    <a:pt x="1065" y="844"/>
                  </a:lnTo>
                  <a:lnTo>
                    <a:pt x="1082" y="846"/>
                  </a:lnTo>
                  <a:lnTo>
                    <a:pt x="1101" y="848"/>
                  </a:lnTo>
                  <a:lnTo>
                    <a:pt x="1120" y="850"/>
                  </a:lnTo>
                  <a:lnTo>
                    <a:pt x="1141" y="853"/>
                  </a:lnTo>
                  <a:lnTo>
                    <a:pt x="1158" y="853"/>
                  </a:lnTo>
                  <a:lnTo>
                    <a:pt x="1177" y="855"/>
                  </a:lnTo>
                  <a:lnTo>
                    <a:pt x="1196" y="855"/>
                  </a:lnTo>
                  <a:lnTo>
                    <a:pt x="1215" y="857"/>
                  </a:lnTo>
                  <a:lnTo>
                    <a:pt x="1234" y="857"/>
                  </a:lnTo>
                  <a:lnTo>
                    <a:pt x="1253" y="859"/>
                  </a:lnTo>
                  <a:lnTo>
                    <a:pt x="1272" y="859"/>
                  </a:lnTo>
                  <a:lnTo>
                    <a:pt x="1293" y="861"/>
                  </a:lnTo>
                  <a:lnTo>
                    <a:pt x="1310" y="861"/>
                  </a:lnTo>
                  <a:lnTo>
                    <a:pt x="1331" y="861"/>
                  </a:lnTo>
                  <a:lnTo>
                    <a:pt x="1350" y="861"/>
                  </a:lnTo>
                  <a:lnTo>
                    <a:pt x="1371" y="863"/>
                  </a:lnTo>
                  <a:lnTo>
                    <a:pt x="1390" y="863"/>
                  </a:lnTo>
                  <a:lnTo>
                    <a:pt x="1411" y="863"/>
                  </a:lnTo>
                  <a:lnTo>
                    <a:pt x="1430" y="863"/>
                  </a:lnTo>
                  <a:lnTo>
                    <a:pt x="1451" y="863"/>
                  </a:lnTo>
                  <a:lnTo>
                    <a:pt x="1460" y="874"/>
                  </a:lnTo>
                  <a:lnTo>
                    <a:pt x="1470" y="886"/>
                  </a:lnTo>
                  <a:lnTo>
                    <a:pt x="1479" y="897"/>
                  </a:lnTo>
                  <a:lnTo>
                    <a:pt x="1491" y="908"/>
                  </a:lnTo>
                  <a:lnTo>
                    <a:pt x="1498" y="920"/>
                  </a:lnTo>
                  <a:lnTo>
                    <a:pt x="1508" y="931"/>
                  </a:lnTo>
                  <a:lnTo>
                    <a:pt x="1519" y="943"/>
                  </a:lnTo>
                  <a:lnTo>
                    <a:pt x="1533" y="954"/>
                  </a:lnTo>
                  <a:lnTo>
                    <a:pt x="1523" y="960"/>
                  </a:lnTo>
                  <a:lnTo>
                    <a:pt x="1515" y="969"/>
                  </a:lnTo>
                  <a:lnTo>
                    <a:pt x="1508" y="977"/>
                  </a:lnTo>
                  <a:lnTo>
                    <a:pt x="1502" y="988"/>
                  </a:lnTo>
                  <a:lnTo>
                    <a:pt x="1494" y="1000"/>
                  </a:lnTo>
                  <a:lnTo>
                    <a:pt x="1489" y="1011"/>
                  </a:lnTo>
                  <a:lnTo>
                    <a:pt x="1483" y="1022"/>
                  </a:lnTo>
                  <a:lnTo>
                    <a:pt x="1481" y="1034"/>
                  </a:lnTo>
                  <a:lnTo>
                    <a:pt x="1470" y="1034"/>
                  </a:lnTo>
                  <a:lnTo>
                    <a:pt x="1460" y="1034"/>
                  </a:lnTo>
                  <a:lnTo>
                    <a:pt x="1447" y="1034"/>
                  </a:lnTo>
                  <a:lnTo>
                    <a:pt x="1436" y="1034"/>
                  </a:lnTo>
                  <a:lnTo>
                    <a:pt x="1420" y="1034"/>
                  </a:lnTo>
                  <a:lnTo>
                    <a:pt x="1407" y="1036"/>
                  </a:lnTo>
                  <a:lnTo>
                    <a:pt x="1392" y="1038"/>
                  </a:lnTo>
                  <a:lnTo>
                    <a:pt x="1379" y="1040"/>
                  </a:lnTo>
                  <a:lnTo>
                    <a:pt x="1363" y="1040"/>
                  </a:lnTo>
                  <a:lnTo>
                    <a:pt x="1350" y="1040"/>
                  </a:lnTo>
                  <a:lnTo>
                    <a:pt x="1335" y="1040"/>
                  </a:lnTo>
                  <a:lnTo>
                    <a:pt x="1323" y="1041"/>
                  </a:lnTo>
                  <a:lnTo>
                    <a:pt x="1312" y="1041"/>
                  </a:lnTo>
                  <a:lnTo>
                    <a:pt x="1302" y="1043"/>
                  </a:lnTo>
                  <a:lnTo>
                    <a:pt x="1293" y="1043"/>
                  </a:lnTo>
                  <a:lnTo>
                    <a:pt x="1287" y="1045"/>
                  </a:lnTo>
                  <a:lnTo>
                    <a:pt x="1266" y="1041"/>
                  </a:lnTo>
                  <a:lnTo>
                    <a:pt x="1247" y="1041"/>
                  </a:lnTo>
                  <a:lnTo>
                    <a:pt x="1226" y="1038"/>
                  </a:lnTo>
                  <a:lnTo>
                    <a:pt x="1207" y="1038"/>
                  </a:lnTo>
                  <a:lnTo>
                    <a:pt x="1186" y="1034"/>
                  </a:lnTo>
                  <a:lnTo>
                    <a:pt x="1167" y="1034"/>
                  </a:lnTo>
                  <a:lnTo>
                    <a:pt x="1147" y="1030"/>
                  </a:lnTo>
                  <a:lnTo>
                    <a:pt x="1129" y="1030"/>
                  </a:lnTo>
                  <a:lnTo>
                    <a:pt x="1109" y="1026"/>
                  </a:lnTo>
                  <a:lnTo>
                    <a:pt x="1090" y="1024"/>
                  </a:lnTo>
                  <a:lnTo>
                    <a:pt x="1071" y="1021"/>
                  </a:lnTo>
                  <a:lnTo>
                    <a:pt x="1051" y="1019"/>
                  </a:lnTo>
                  <a:lnTo>
                    <a:pt x="1031" y="1015"/>
                  </a:lnTo>
                  <a:lnTo>
                    <a:pt x="1013" y="1013"/>
                  </a:lnTo>
                  <a:lnTo>
                    <a:pt x="993" y="1011"/>
                  </a:lnTo>
                  <a:lnTo>
                    <a:pt x="975" y="1009"/>
                  </a:lnTo>
                  <a:lnTo>
                    <a:pt x="955" y="1005"/>
                  </a:lnTo>
                  <a:lnTo>
                    <a:pt x="936" y="1003"/>
                  </a:lnTo>
                  <a:lnTo>
                    <a:pt x="916" y="1000"/>
                  </a:lnTo>
                  <a:lnTo>
                    <a:pt x="897" y="998"/>
                  </a:lnTo>
                  <a:lnTo>
                    <a:pt x="877" y="994"/>
                  </a:lnTo>
                  <a:lnTo>
                    <a:pt x="858" y="994"/>
                  </a:lnTo>
                  <a:lnTo>
                    <a:pt x="839" y="990"/>
                  </a:lnTo>
                  <a:lnTo>
                    <a:pt x="820" y="990"/>
                  </a:lnTo>
                  <a:lnTo>
                    <a:pt x="810" y="988"/>
                  </a:lnTo>
                  <a:lnTo>
                    <a:pt x="801" y="988"/>
                  </a:lnTo>
                  <a:lnTo>
                    <a:pt x="787" y="986"/>
                  </a:lnTo>
                  <a:lnTo>
                    <a:pt x="778" y="986"/>
                  </a:lnTo>
                  <a:lnTo>
                    <a:pt x="757" y="984"/>
                  </a:lnTo>
                  <a:lnTo>
                    <a:pt x="738" y="984"/>
                  </a:lnTo>
                  <a:lnTo>
                    <a:pt x="719" y="984"/>
                  </a:lnTo>
                  <a:lnTo>
                    <a:pt x="700" y="984"/>
                  </a:lnTo>
                  <a:lnTo>
                    <a:pt x="679" y="984"/>
                  </a:lnTo>
                  <a:lnTo>
                    <a:pt x="660" y="984"/>
                  </a:lnTo>
                  <a:lnTo>
                    <a:pt x="643" y="981"/>
                  </a:lnTo>
                  <a:lnTo>
                    <a:pt x="626" y="979"/>
                  </a:lnTo>
                  <a:lnTo>
                    <a:pt x="608" y="975"/>
                  </a:lnTo>
                  <a:lnTo>
                    <a:pt x="593" y="973"/>
                  </a:lnTo>
                  <a:lnTo>
                    <a:pt x="576" y="969"/>
                  </a:lnTo>
                  <a:lnTo>
                    <a:pt x="559" y="967"/>
                  </a:lnTo>
                  <a:lnTo>
                    <a:pt x="542" y="964"/>
                  </a:lnTo>
                  <a:lnTo>
                    <a:pt x="527" y="964"/>
                  </a:lnTo>
                  <a:lnTo>
                    <a:pt x="510" y="960"/>
                  </a:lnTo>
                  <a:lnTo>
                    <a:pt x="493" y="958"/>
                  </a:lnTo>
                  <a:lnTo>
                    <a:pt x="475" y="956"/>
                  </a:lnTo>
                  <a:lnTo>
                    <a:pt x="460" y="954"/>
                  </a:lnTo>
                  <a:lnTo>
                    <a:pt x="443" y="950"/>
                  </a:lnTo>
                  <a:lnTo>
                    <a:pt x="428" y="950"/>
                  </a:lnTo>
                  <a:lnTo>
                    <a:pt x="411" y="946"/>
                  </a:lnTo>
                  <a:lnTo>
                    <a:pt x="396" y="946"/>
                  </a:lnTo>
                  <a:lnTo>
                    <a:pt x="378" y="943"/>
                  </a:lnTo>
                  <a:lnTo>
                    <a:pt x="361" y="941"/>
                  </a:lnTo>
                  <a:lnTo>
                    <a:pt x="344" y="937"/>
                  </a:lnTo>
                  <a:lnTo>
                    <a:pt x="329" y="937"/>
                  </a:lnTo>
                  <a:lnTo>
                    <a:pt x="312" y="933"/>
                  </a:lnTo>
                  <a:lnTo>
                    <a:pt x="297" y="931"/>
                  </a:lnTo>
                  <a:lnTo>
                    <a:pt x="281" y="927"/>
                  </a:lnTo>
                  <a:lnTo>
                    <a:pt x="266" y="927"/>
                  </a:lnTo>
                  <a:lnTo>
                    <a:pt x="249" y="924"/>
                  </a:lnTo>
                  <a:lnTo>
                    <a:pt x="232" y="920"/>
                  </a:lnTo>
                  <a:lnTo>
                    <a:pt x="217" y="916"/>
                  </a:lnTo>
                  <a:lnTo>
                    <a:pt x="202" y="914"/>
                  </a:lnTo>
                  <a:lnTo>
                    <a:pt x="186" y="910"/>
                  </a:lnTo>
                  <a:lnTo>
                    <a:pt x="171" y="908"/>
                  </a:lnTo>
                  <a:lnTo>
                    <a:pt x="156" y="905"/>
                  </a:lnTo>
                  <a:lnTo>
                    <a:pt x="143" y="903"/>
                  </a:lnTo>
                  <a:lnTo>
                    <a:pt x="133" y="891"/>
                  </a:lnTo>
                  <a:lnTo>
                    <a:pt x="127" y="880"/>
                  </a:lnTo>
                  <a:lnTo>
                    <a:pt x="122" y="869"/>
                  </a:lnTo>
                  <a:lnTo>
                    <a:pt x="116" y="857"/>
                  </a:lnTo>
                  <a:lnTo>
                    <a:pt x="108" y="846"/>
                  </a:lnTo>
                  <a:lnTo>
                    <a:pt x="103" y="834"/>
                  </a:lnTo>
                  <a:lnTo>
                    <a:pt x="97" y="823"/>
                  </a:lnTo>
                  <a:lnTo>
                    <a:pt x="91" y="812"/>
                  </a:lnTo>
                  <a:lnTo>
                    <a:pt x="97" y="800"/>
                  </a:lnTo>
                  <a:lnTo>
                    <a:pt x="103" y="793"/>
                  </a:lnTo>
                  <a:lnTo>
                    <a:pt x="108" y="783"/>
                  </a:lnTo>
                  <a:lnTo>
                    <a:pt x="116" y="775"/>
                  </a:lnTo>
                  <a:lnTo>
                    <a:pt x="129" y="762"/>
                  </a:lnTo>
                  <a:lnTo>
                    <a:pt x="145" y="751"/>
                  </a:lnTo>
                  <a:lnTo>
                    <a:pt x="158" y="739"/>
                  </a:lnTo>
                  <a:lnTo>
                    <a:pt x="173" y="732"/>
                  </a:lnTo>
                  <a:lnTo>
                    <a:pt x="190" y="724"/>
                  </a:lnTo>
                  <a:lnTo>
                    <a:pt x="207" y="720"/>
                  </a:lnTo>
                  <a:lnTo>
                    <a:pt x="224" y="715"/>
                  </a:lnTo>
                  <a:lnTo>
                    <a:pt x="242" y="713"/>
                  </a:lnTo>
                  <a:lnTo>
                    <a:pt x="259" y="711"/>
                  </a:lnTo>
                  <a:lnTo>
                    <a:pt x="278" y="711"/>
                  </a:lnTo>
                  <a:lnTo>
                    <a:pt x="295" y="709"/>
                  </a:lnTo>
                  <a:lnTo>
                    <a:pt x="314" y="709"/>
                  </a:lnTo>
                  <a:lnTo>
                    <a:pt x="333" y="711"/>
                  </a:lnTo>
                  <a:lnTo>
                    <a:pt x="352" y="713"/>
                  </a:lnTo>
                  <a:lnTo>
                    <a:pt x="369" y="713"/>
                  </a:lnTo>
                  <a:lnTo>
                    <a:pt x="388" y="713"/>
                  </a:lnTo>
                  <a:lnTo>
                    <a:pt x="405" y="713"/>
                  </a:lnTo>
                  <a:lnTo>
                    <a:pt x="424" y="715"/>
                  </a:lnTo>
                  <a:lnTo>
                    <a:pt x="441" y="713"/>
                  </a:lnTo>
                  <a:lnTo>
                    <a:pt x="460" y="713"/>
                  </a:lnTo>
                  <a:lnTo>
                    <a:pt x="479" y="713"/>
                  </a:lnTo>
                  <a:lnTo>
                    <a:pt x="498" y="713"/>
                  </a:lnTo>
                  <a:lnTo>
                    <a:pt x="515" y="709"/>
                  </a:lnTo>
                  <a:lnTo>
                    <a:pt x="532" y="707"/>
                  </a:lnTo>
                  <a:lnTo>
                    <a:pt x="550" y="701"/>
                  </a:lnTo>
                  <a:lnTo>
                    <a:pt x="567" y="697"/>
                  </a:lnTo>
                  <a:lnTo>
                    <a:pt x="582" y="688"/>
                  </a:lnTo>
                  <a:lnTo>
                    <a:pt x="599" y="680"/>
                  </a:lnTo>
                  <a:lnTo>
                    <a:pt x="614" y="669"/>
                  </a:lnTo>
                  <a:lnTo>
                    <a:pt x="629" y="659"/>
                  </a:lnTo>
                  <a:lnTo>
                    <a:pt x="618" y="658"/>
                  </a:lnTo>
                  <a:lnTo>
                    <a:pt x="607" y="656"/>
                  </a:lnTo>
                  <a:lnTo>
                    <a:pt x="595" y="654"/>
                  </a:lnTo>
                  <a:lnTo>
                    <a:pt x="586" y="654"/>
                  </a:lnTo>
                  <a:lnTo>
                    <a:pt x="574" y="652"/>
                  </a:lnTo>
                  <a:lnTo>
                    <a:pt x="565" y="652"/>
                  </a:lnTo>
                  <a:lnTo>
                    <a:pt x="553" y="650"/>
                  </a:lnTo>
                  <a:lnTo>
                    <a:pt x="544" y="650"/>
                  </a:lnTo>
                  <a:lnTo>
                    <a:pt x="532" y="648"/>
                  </a:lnTo>
                  <a:lnTo>
                    <a:pt x="523" y="646"/>
                  </a:lnTo>
                  <a:lnTo>
                    <a:pt x="512" y="644"/>
                  </a:lnTo>
                  <a:lnTo>
                    <a:pt x="502" y="644"/>
                  </a:lnTo>
                  <a:lnTo>
                    <a:pt x="481" y="642"/>
                  </a:lnTo>
                  <a:lnTo>
                    <a:pt x="462" y="640"/>
                  </a:lnTo>
                  <a:lnTo>
                    <a:pt x="441" y="637"/>
                  </a:lnTo>
                  <a:lnTo>
                    <a:pt x="422" y="635"/>
                  </a:lnTo>
                  <a:lnTo>
                    <a:pt x="401" y="631"/>
                  </a:lnTo>
                  <a:lnTo>
                    <a:pt x="382" y="629"/>
                  </a:lnTo>
                  <a:lnTo>
                    <a:pt x="361" y="625"/>
                  </a:lnTo>
                  <a:lnTo>
                    <a:pt x="342" y="623"/>
                  </a:lnTo>
                  <a:lnTo>
                    <a:pt x="321" y="620"/>
                  </a:lnTo>
                  <a:lnTo>
                    <a:pt x="302" y="618"/>
                  </a:lnTo>
                  <a:lnTo>
                    <a:pt x="281" y="612"/>
                  </a:lnTo>
                  <a:lnTo>
                    <a:pt x="262" y="608"/>
                  </a:lnTo>
                  <a:lnTo>
                    <a:pt x="242" y="604"/>
                  </a:lnTo>
                  <a:lnTo>
                    <a:pt x="223" y="601"/>
                  </a:lnTo>
                  <a:lnTo>
                    <a:pt x="202" y="595"/>
                  </a:lnTo>
                  <a:lnTo>
                    <a:pt x="184" y="591"/>
                  </a:lnTo>
                  <a:lnTo>
                    <a:pt x="164" y="585"/>
                  </a:lnTo>
                  <a:lnTo>
                    <a:pt x="146" y="582"/>
                  </a:lnTo>
                  <a:lnTo>
                    <a:pt x="127" y="574"/>
                  </a:lnTo>
                  <a:lnTo>
                    <a:pt x="108" y="568"/>
                  </a:lnTo>
                  <a:lnTo>
                    <a:pt x="89" y="563"/>
                  </a:lnTo>
                  <a:lnTo>
                    <a:pt x="72" y="557"/>
                  </a:lnTo>
                  <a:lnTo>
                    <a:pt x="53" y="549"/>
                  </a:lnTo>
                  <a:lnTo>
                    <a:pt x="34" y="542"/>
                  </a:lnTo>
                  <a:lnTo>
                    <a:pt x="17" y="534"/>
                  </a:lnTo>
                  <a:lnTo>
                    <a:pt x="0" y="526"/>
                  </a:lnTo>
                  <a:lnTo>
                    <a:pt x="2" y="509"/>
                  </a:lnTo>
                  <a:lnTo>
                    <a:pt x="6" y="496"/>
                  </a:lnTo>
                  <a:lnTo>
                    <a:pt x="10" y="483"/>
                  </a:lnTo>
                  <a:lnTo>
                    <a:pt x="13" y="471"/>
                  </a:lnTo>
                  <a:lnTo>
                    <a:pt x="17" y="456"/>
                  </a:lnTo>
                  <a:lnTo>
                    <a:pt x="21" y="443"/>
                  </a:lnTo>
                  <a:lnTo>
                    <a:pt x="25" y="430"/>
                  </a:lnTo>
                  <a:lnTo>
                    <a:pt x="30" y="416"/>
                  </a:lnTo>
                  <a:lnTo>
                    <a:pt x="48" y="411"/>
                  </a:lnTo>
                  <a:lnTo>
                    <a:pt x="65" y="405"/>
                  </a:lnTo>
                  <a:lnTo>
                    <a:pt x="82" y="401"/>
                  </a:lnTo>
                  <a:lnTo>
                    <a:pt x="101" y="397"/>
                  </a:lnTo>
                  <a:lnTo>
                    <a:pt x="118" y="392"/>
                  </a:lnTo>
                  <a:lnTo>
                    <a:pt x="137" y="388"/>
                  </a:lnTo>
                  <a:lnTo>
                    <a:pt x="154" y="384"/>
                  </a:lnTo>
                  <a:lnTo>
                    <a:pt x="173" y="382"/>
                  </a:lnTo>
                  <a:lnTo>
                    <a:pt x="190" y="376"/>
                  </a:lnTo>
                  <a:lnTo>
                    <a:pt x="207" y="374"/>
                  </a:lnTo>
                  <a:lnTo>
                    <a:pt x="226" y="371"/>
                  </a:lnTo>
                  <a:lnTo>
                    <a:pt x="245" y="369"/>
                  </a:lnTo>
                  <a:lnTo>
                    <a:pt x="262" y="365"/>
                  </a:lnTo>
                  <a:lnTo>
                    <a:pt x="280" y="363"/>
                  </a:lnTo>
                  <a:lnTo>
                    <a:pt x="299" y="359"/>
                  </a:lnTo>
                  <a:lnTo>
                    <a:pt x="318" y="357"/>
                  </a:lnTo>
                  <a:lnTo>
                    <a:pt x="335" y="352"/>
                  </a:lnTo>
                  <a:lnTo>
                    <a:pt x="352" y="350"/>
                  </a:lnTo>
                  <a:lnTo>
                    <a:pt x="369" y="344"/>
                  </a:lnTo>
                  <a:lnTo>
                    <a:pt x="388" y="342"/>
                  </a:lnTo>
                  <a:lnTo>
                    <a:pt x="405" y="336"/>
                  </a:lnTo>
                  <a:lnTo>
                    <a:pt x="422" y="333"/>
                  </a:lnTo>
                  <a:lnTo>
                    <a:pt x="439" y="329"/>
                  </a:lnTo>
                  <a:lnTo>
                    <a:pt x="458" y="325"/>
                  </a:lnTo>
                  <a:lnTo>
                    <a:pt x="475" y="319"/>
                  </a:lnTo>
                  <a:lnTo>
                    <a:pt x="493" y="316"/>
                  </a:lnTo>
                  <a:lnTo>
                    <a:pt x="510" y="310"/>
                  </a:lnTo>
                  <a:lnTo>
                    <a:pt x="529" y="306"/>
                  </a:lnTo>
                  <a:lnTo>
                    <a:pt x="546" y="300"/>
                  </a:lnTo>
                  <a:lnTo>
                    <a:pt x="563" y="295"/>
                  </a:lnTo>
                  <a:lnTo>
                    <a:pt x="580" y="289"/>
                  </a:lnTo>
                  <a:lnTo>
                    <a:pt x="599" y="283"/>
                  </a:lnTo>
                  <a:lnTo>
                    <a:pt x="586" y="279"/>
                  </a:lnTo>
                  <a:lnTo>
                    <a:pt x="574" y="276"/>
                  </a:lnTo>
                  <a:lnTo>
                    <a:pt x="559" y="272"/>
                  </a:lnTo>
                  <a:lnTo>
                    <a:pt x="546" y="268"/>
                  </a:lnTo>
                  <a:lnTo>
                    <a:pt x="529" y="262"/>
                  </a:lnTo>
                  <a:lnTo>
                    <a:pt x="513" y="258"/>
                  </a:lnTo>
                  <a:lnTo>
                    <a:pt x="498" y="255"/>
                  </a:lnTo>
                  <a:lnTo>
                    <a:pt x="483" y="251"/>
                  </a:lnTo>
                  <a:lnTo>
                    <a:pt x="466" y="243"/>
                  </a:lnTo>
                  <a:lnTo>
                    <a:pt x="449" y="238"/>
                  </a:lnTo>
                  <a:lnTo>
                    <a:pt x="432" y="232"/>
                  </a:lnTo>
                  <a:lnTo>
                    <a:pt x="416" y="226"/>
                  </a:lnTo>
                  <a:lnTo>
                    <a:pt x="399" y="219"/>
                  </a:lnTo>
                  <a:lnTo>
                    <a:pt x="382" y="211"/>
                  </a:lnTo>
                  <a:lnTo>
                    <a:pt x="367" y="203"/>
                  </a:lnTo>
                  <a:lnTo>
                    <a:pt x="356" y="198"/>
                  </a:lnTo>
                  <a:lnTo>
                    <a:pt x="340" y="188"/>
                  </a:lnTo>
                  <a:lnTo>
                    <a:pt x="327" y="179"/>
                  </a:lnTo>
                  <a:lnTo>
                    <a:pt x="316" y="169"/>
                  </a:lnTo>
                  <a:lnTo>
                    <a:pt x="306" y="160"/>
                  </a:lnTo>
                  <a:lnTo>
                    <a:pt x="295" y="148"/>
                  </a:lnTo>
                  <a:lnTo>
                    <a:pt x="289" y="137"/>
                  </a:lnTo>
                  <a:lnTo>
                    <a:pt x="283" y="125"/>
                  </a:lnTo>
                  <a:lnTo>
                    <a:pt x="281" y="116"/>
                  </a:lnTo>
                  <a:lnTo>
                    <a:pt x="278" y="103"/>
                  </a:lnTo>
                  <a:lnTo>
                    <a:pt x="280" y="89"/>
                  </a:lnTo>
                  <a:lnTo>
                    <a:pt x="281" y="76"/>
                  </a:lnTo>
                  <a:lnTo>
                    <a:pt x="287" y="63"/>
                  </a:lnTo>
                  <a:lnTo>
                    <a:pt x="293" y="48"/>
                  </a:lnTo>
                  <a:lnTo>
                    <a:pt x="304" y="32"/>
                  </a:lnTo>
                  <a:lnTo>
                    <a:pt x="310" y="23"/>
                  </a:lnTo>
                  <a:lnTo>
                    <a:pt x="318" y="15"/>
                  </a:lnTo>
                  <a:lnTo>
                    <a:pt x="325" y="8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0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4465638" y="1873251"/>
              <a:ext cx="146050" cy="174625"/>
            </a:xfrm>
            <a:custGeom>
              <a:avLst/>
              <a:gdLst>
                <a:gd name="T0" fmla="*/ 86 w 184"/>
                <a:gd name="T1" fmla="*/ 2 h 220"/>
                <a:gd name="T2" fmla="*/ 95 w 184"/>
                <a:gd name="T3" fmla="*/ 0 h 220"/>
                <a:gd name="T4" fmla="*/ 106 w 184"/>
                <a:gd name="T5" fmla="*/ 2 h 220"/>
                <a:gd name="T6" fmla="*/ 116 w 184"/>
                <a:gd name="T7" fmla="*/ 2 h 220"/>
                <a:gd name="T8" fmla="*/ 125 w 184"/>
                <a:gd name="T9" fmla="*/ 7 h 220"/>
                <a:gd name="T10" fmla="*/ 141 w 184"/>
                <a:gd name="T11" fmla="*/ 17 h 220"/>
                <a:gd name="T12" fmla="*/ 156 w 184"/>
                <a:gd name="T13" fmla="*/ 32 h 220"/>
                <a:gd name="T14" fmla="*/ 165 w 184"/>
                <a:gd name="T15" fmla="*/ 47 h 220"/>
                <a:gd name="T16" fmla="*/ 175 w 184"/>
                <a:gd name="T17" fmla="*/ 66 h 220"/>
                <a:gd name="T18" fmla="*/ 177 w 184"/>
                <a:gd name="T19" fmla="*/ 76 h 220"/>
                <a:gd name="T20" fmla="*/ 181 w 184"/>
                <a:gd name="T21" fmla="*/ 85 h 220"/>
                <a:gd name="T22" fmla="*/ 183 w 184"/>
                <a:gd name="T23" fmla="*/ 97 h 220"/>
                <a:gd name="T24" fmla="*/ 184 w 184"/>
                <a:gd name="T25" fmla="*/ 108 h 220"/>
                <a:gd name="T26" fmla="*/ 183 w 184"/>
                <a:gd name="T27" fmla="*/ 118 h 220"/>
                <a:gd name="T28" fmla="*/ 183 w 184"/>
                <a:gd name="T29" fmla="*/ 129 h 220"/>
                <a:gd name="T30" fmla="*/ 181 w 184"/>
                <a:gd name="T31" fmla="*/ 138 h 220"/>
                <a:gd name="T32" fmla="*/ 181 w 184"/>
                <a:gd name="T33" fmla="*/ 150 h 220"/>
                <a:gd name="T34" fmla="*/ 173 w 184"/>
                <a:gd name="T35" fmla="*/ 167 h 220"/>
                <a:gd name="T36" fmla="*/ 165 w 184"/>
                <a:gd name="T37" fmla="*/ 186 h 220"/>
                <a:gd name="T38" fmla="*/ 152 w 184"/>
                <a:gd name="T39" fmla="*/ 199 h 220"/>
                <a:gd name="T40" fmla="*/ 135 w 184"/>
                <a:gd name="T41" fmla="*/ 211 h 220"/>
                <a:gd name="T42" fmla="*/ 125 w 184"/>
                <a:gd name="T43" fmla="*/ 213 h 220"/>
                <a:gd name="T44" fmla="*/ 116 w 184"/>
                <a:gd name="T45" fmla="*/ 216 h 220"/>
                <a:gd name="T46" fmla="*/ 105 w 184"/>
                <a:gd name="T47" fmla="*/ 218 h 220"/>
                <a:gd name="T48" fmla="*/ 95 w 184"/>
                <a:gd name="T49" fmla="*/ 220 h 220"/>
                <a:gd name="T50" fmla="*/ 82 w 184"/>
                <a:gd name="T51" fmla="*/ 220 h 220"/>
                <a:gd name="T52" fmla="*/ 70 w 184"/>
                <a:gd name="T53" fmla="*/ 220 h 220"/>
                <a:gd name="T54" fmla="*/ 59 w 184"/>
                <a:gd name="T55" fmla="*/ 218 h 220"/>
                <a:gd name="T56" fmla="*/ 49 w 184"/>
                <a:gd name="T57" fmla="*/ 216 h 220"/>
                <a:gd name="T58" fmla="*/ 32 w 184"/>
                <a:gd name="T59" fmla="*/ 207 h 220"/>
                <a:gd name="T60" fmla="*/ 21 w 184"/>
                <a:gd name="T61" fmla="*/ 197 h 220"/>
                <a:gd name="T62" fmla="*/ 10 w 184"/>
                <a:gd name="T63" fmla="*/ 182 h 220"/>
                <a:gd name="T64" fmla="*/ 4 w 184"/>
                <a:gd name="T65" fmla="*/ 165 h 220"/>
                <a:gd name="T66" fmla="*/ 0 w 184"/>
                <a:gd name="T67" fmla="*/ 146 h 220"/>
                <a:gd name="T68" fmla="*/ 2 w 184"/>
                <a:gd name="T69" fmla="*/ 129 h 220"/>
                <a:gd name="T70" fmla="*/ 2 w 184"/>
                <a:gd name="T71" fmla="*/ 108 h 220"/>
                <a:gd name="T72" fmla="*/ 10 w 184"/>
                <a:gd name="T73" fmla="*/ 89 h 220"/>
                <a:gd name="T74" fmla="*/ 13 w 184"/>
                <a:gd name="T75" fmla="*/ 68 h 220"/>
                <a:gd name="T76" fmla="*/ 25 w 184"/>
                <a:gd name="T77" fmla="*/ 51 h 220"/>
                <a:gd name="T78" fmla="*/ 36 w 184"/>
                <a:gd name="T79" fmla="*/ 34 h 220"/>
                <a:gd name="T80" fmla="*/ 51 w 184"/>
                <a:gd name="T81" fmla="*/ 21 h 220"/>
                <a:gd name="T82" fmla="*/ 67 w 184"/>
                <a:gd name="T83" fmla="*/ 7 h 220"/>
                <a:gd name="T84" fmla="*/ 86 w 184"/>
                <a:gd name="T85" fmla="*/ 2 h 220"/>
                <a:gd name="T86" fmla="*/ 86 w 184"/>
                <a:gd name="T87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220">
                  <a:moveTo>
                    <a:pt x="86" y="2"/>
                  </a:moveTo>
                  <a:lnTo>
                    <a:pt x="95" y="0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5" y="7"/>
                  </a:lnTo>
                  <a:lnTo>
                    <a:pt x="141" y="17"/>
                  </a:lnTo>
                  <a:lnTo>
                    <a:pt x="156" y="32"/>
                  </a:lnTo>
                  <a:lnTo>
                    <a:pt x="165" y="47"/>
                  </a:lnTo>
                  <a:lnTo>
                    <a:pt x="175" y="66"/>
                  </a:lnTo>
                  <a:lnTo>
                    <a:pt x="177" y="76"/>
                  </a:lnTo>
                  <a:lnTo>
                    <a:pt x="181" y="85"/>
                  </a:lnTo>
                  <a:lnTo>
                    <a:pt x="183" y="97"/>
                  </a:lnTo>
                  <a:lnTo>
                    <a:pt x="184" y="108"/>
                  </a:lnTo>
                  <a:lnTo>
                    <a:pt x="183" y="118"/>
                  </a:lnTo>
                  <a:lnTo>
                    <a:pt x="183" y="129"/>
                  </a:lnTo>
                  <a:lnTo>
                    <a:pt x="181" y="138"/>
                  </a:lnTo>
                  <a:lnTo>
                    <a:pt x="181" y="150"/>
                  </a:lnTo>
                  <a:lnTo>
                    <a:pt x="173" y="167"/>
                  </a:lnTo>
                  <a:lnTo>
                    <a:pt x="165" y="186"/>
                  </a:lnTo>
                  <a:lnTo>
                    <a:pt x="152" y="199"/>
                  </a:lnTo>
                  <a:lnTo>
                    <a:pt x="135" y="211"/>
                  </a:lnTo>
                  <a:lnTo>
                    <a:pt x="125" y="213"/>
                  </a:lnTo>
                  <a:lnTo>
                    <a:pt x="116" y="216"/>
                  </a:lnTo>
                  <a:lnTo>
                    <a:pt x="105" y="218"/>
                  </a:lnTo>
                  <a:lnTo>
                    <a:pt x="95" y="220"/>
                  </a:lnTo>
                  <a:lnTo>
                    <a:pt x="82" y="220"/>
                  </a:lnTo>
                  <a:lnTo>
                    <a:pt x="70" y="220"/>
                  </a:lnTo>
                  <a:lnTo>
                    <a:pt x="59" y="218"/>
                  </a:lnTo>
                  <a:lnTo>
                    <a:pt x="49" y="216"/>
                  </a:lnTo>
                  <a:lnTo>
                    <a:pt x="32" y="207"/>
                  </a:lnTo>
                  <a:lnTo>
                    <a:pt x="21" y="197"/>
                  </a:lnTo>
                  <a:lnTo>
                    <a:pt x="10" y="182"/>
                  </a:lnTo>
                  <a:lnTo>
                    <a:pt x="4" y="165"/>
                  </a:lnTo>
                  <a:lnTo>
                    <a:pt x="0" y="146"/>
                  </a:lnTo>
                  <a:lnTo>
                    <a:pt x="2" y="129"/>
                  </a:lnTo>
                  <a:lnTo>
                    <a:pt x="2" y="108"/>
                  </a:lnTo>
                  <a:lnTo>
                    <a:pt x="10" y="89"/>
                  </a:lnTo>
                  <a:lnTo>
                    <a:pt x="13" y="68"/>
                  </a:lnTo>
                  <a:lnTo>
                    <a:pt x="25" y="51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7" y="7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3738563" y="2859088"/>
              <a:ext cx="206375" cy="165100"/>
            </a:xfrm>
            <a:custGeom>
              <a:avLst/>
              <a:gdLst>
                <a:gd name="T0" fmla="*/ 115 w 261"/>
                <a:gd name="T1" fmla="*/ 1 h 207"/>
                <a:gd name="T2" fmla="*/ 132 w 261"/>
                <a:gd name="T3" fmla="*/ 0 h 207"/>
                <a:gd name="T4" fmla="*/ 151 w 261"/>
                <a:gd name="T5" fmla="*/ 3 h 207"/>
                <a:gd name="T6" fmla="*/ 170 w 261"/>
                <a:gd name="T7" fmla="*/ 7 h 207"/>
                <a:gd name="T8" fmla="*/ 189 w 261"/>
                <a:gd name="T9" fmla="*/ 19 h 207"/>
                <a:gd name="T10" fmla="*/ 204 w 261"/>
                <a:gd name="T11" fmla="*/ 30 h 207"/>
                <a:gd name="T12" fmla="*/ 221 w 261"/>
                <a:gd name="T13" fmla="*/ 45 h 207"/>
                <a:gd name="T14" fmla="*/ 227 w 261"/>
                <a:gd name="T15" fmla="*/ 51 h 207"/>
                <a:gd name="T16" fmla="*/ 234 w 261"/>
                <a:gd name="T17" fmla="*/ 60 h 207"/>
                <a:gd name="T18" fmla="*/ 240 w 261"/>
                <a:gd name="T19" fmla="*/ 68 h 207"/>
                <a:gd name="T20" fmla="*/ 248 w 261"/>
                <a:gd name="T21" fmla="*/ 79 h 207"/>
                <a:gd name="T22" fmla="*/ 255 w 261"/>
                <a:gd name="T23" fmla="*/ 97 h 207"/>
                <a:gd name="T24" fmla="*/ 261 w 261"/>
                <a:gd name="T25" fmla="*/ 114 h 207"/>
                <a:gd name="T26" fmla="*/ 261 w 261"/>
                <a:gd name="T27" fmla="*/ 131 h 207"/>
                <a:gd name="T28" fmla="*/ 259 w 261"/>
                <a:gd name="T29" fmla="*/ 148 h 207"/>
                <a:gd name="T30" fmla="*/ 251 w 261"/>
                <a:gd name="T31" fmla="*/ 163 h 207"/>
                <a:gd name="T32" fmla="*/ 240 w 261"/>
                <a:gd name="T33" fmla="*/ 178 h 207"/>
                <a:gd name="T34" fmla="*/ 231 w 261"/>
                <a:gd name="T35" fmla="*/ 184 h 207"/>
                <a:gd name="T36" fmla="*/ 223 w 261"/>
                <a:gd name="T37" fmla="*/ 190 h 207"/>
                <a:gd name="T38" fmla="*/ 212 w 261"/>
                <a:gd name="T39" fmla="*/ 195 h 207"/>
                <a:gd name="T40" fmla="*/ 200 w 261"/>
                <a:gd name="T41" fmla="*/ 201 h 207"/>
                <a:gd name="T42" fmla="*/ 181 w 261"/>
                <a:gd name="T43" fmla="*/ 205 h 207"/>
                <a:gd name="T44" fmla="*/ 164 w 261"/>
                <a:gd name="T45" fmla="*/ 207 h 207"/>
                <a:gd name="T46" fmla="*/ 153 w 261"/>
                <a:gd name="T47" fmla="*/ 205 h 207"/>
                <a:gd name="T48" fmla="*/ 143 w 261"/>
                <a:gd name="T49" fmla="*/ 205 h 207"/>
                <a:gd name="T50" fmla="*/ 132 w 261"/>
                <a:gd name="T51" fmla="*/ 203 h 207"/>
                <a:gd name="T52" fmla="*/ 122 w 261"/>
                <a:gd name="T53" fmla="*/ 203 h 207"/>
                <a:gd name="T54" fmla="*/ 111 w 261"/>
                <a:gd name="T55" fmla="*/ 199 h 207"/>
                <a:gd name="T56" fmla="*/ 99 w 261"/>
                <a:gd name="T57" fmla="*/ 195 h 207"/>
                <a:gd name="T58" fmla="*/ 90 w 261"/>
                <a:gd name="T59" fmla="*/ 192 h 207"/>
                <a:gd name="T60" fmla="*/ 80 w 261"/>
                <a:gd name="T61" fmla="*/ 190 h 207"/>
                <a:gd name="T62" fmla="*/ 59 w 261"/>
                <a:gd name="T63" fmla="*/ 180 h 207"/>
                <a:gd name="T64" fmla="*/ 44 w 261"/>
                <a:gd name="T65" fmla="*/ 173 h 207"/>
                <a:gd name="T66" fmla="*/ 27 w 261"/>
                <a:gd name="T67" fmla="*/ 159 h 207"/>
                <a:gd name="T68" fmla="*/ 14 w 261"/>
                <a:gd name="T69" fmla="*/ 146 h 207"/>
                <a:gd name="T70" fmla="*/ 4 w 261"/>
                <a:gd name="T71" fmla="*/ 131 h 207"/>
                <a:gd name="T72" fmla="*/ 0 w 261"/>
                <a:gd name="T73" fmla="*/ 117 h 207"/>
                <a:gd name="T74" fmla="*/ 0 w 261"/>
                <a:gd name="T75" fmla="*/ 100 h 207"/>
                <a:gd name="T76" fmla="*/ 6 w 261"/>
                <a:gd name="T77" fmla="*/ 85 h 207"/>
                <a:gd name="T78" fmla="*/ 10 w 261"/>
                <a:gd name="T79" fmla="*/ 76 h 207"/>
                <a:gd name="T80" fmla="*/ 18 w 261"/>
                <a:gd name="T81" fmla="*/ 68 h 207"/>
                <a:gd name="T82" fmla="*/ 27 w 261"/>
                <a:gd name="T83" fmla="*/ 60 h 207"/>
                <a:gd name="T84" fmla="*/ 39 w 261"/>
                <a:gd name="T85" fmla="*/ 53 h 207"/>
                <a:gd name="T86" fmla="*/ 44 w 261"/>
                <a:gd name="T87" fmla="*/ 45 h 207"/>
                <a:gd name="T88" fmla="*/ 54 w 261"/>
                <a:gd name="T89" fmla="*/ 40 h 207"/>
                <a:gd name="T90" fmla="*/ 65 w 261"/>
                <a:gd name="T91" fmla="*/ 32 h 207"/>
                <a:gd name="T92" fmla="*/ 77 w 261"/>
                <a:gd name="T93" fmla="*/ 24 h 207"/>
                <a:gd name="T94" fmla="*/ 88 w 261"/>
                <a:gd name="T95" fmla="*/ 15 h 207"/>
                <a:gd name="T96" fmla="*/ 99 w 261"/>
                <a:gd name="T97" fmla="*/ 9 h 207"/>
                <a:gd name="T98" fmla="*/ 107 w 261"/>
                <a:gd name="T99" fmla="*/ 3 h 207"/>
                <a:gd name="T100" fmla="*/ 115 w 261"/>
                <a:gd name="T101" fmla="*/ 1 h 207"/>
                <a:gd name="T102" fmla="*/ 115 w 261"/>
                <a:gd name="T103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1" h="207">
                  <a:moveTo>
                    <a:pt x="115" y="1"/>
                  </a:moveTo>
                  <a:lnTo>
                    <a:pt x="132" y="0"/>
                  </a:lnTo>
                  <a:lnTo>
                    <a:pt x="151" y="3"/>
                  </a:lnTo>
                  <a:lnTo>
                    <a:pt x="170" y="7"/>
                  </a:lnTo>
                  <a:lnTo>
                    <a:pt x="189" y="19"/>
                  </a:lnTo>
                  <a:lnTo>
                    <a:pt x="204" y="30"/>
                  </a:lnTo>
                  <a:lnTo>
                    <a:pt x="221" y="45"/>
                  </a:lnTo>
                  <a:lnTo>
                    <a:pt x="227" y="51"/>
                  </a:lnTo>
                  <a:lnTo>
                    <a:pt x="234" y="60"/>
                  </a:lnTo>
                  <a:lnTo>
                    <a:pt x="240" y="68"/>
                  </a:lnTo>
                  <a:lnTo>
                    <a:pt x="248" y="79"/>
                  </a:lnTo>
                  <a:lnTo>
                    <a:pt x="255" y="97"/>
                  </a:lnTo>
                  <a:lnTo>
                    <a:pt x="261" y="114"/>
                  </a:lnTo>
                  <a:lnTo>
                    <a:pt x="261" y="131"/>
                  </a:lnTo>
                  <a:lnTo>
                    <a:pt x="259" y="148"/>
                  </a:lnTo>
                  <a:lnTo>
                    <a:pt x="251" y="163"/>
                  </a:lnTo>
                  <a:lnTo>
                    <a:pt x="240" y="178"/>
                  </a:lnTo>
                  <a:lnTo>
                    <a:pt x="231" y="184"/>
                  </a:lnTo>
                  <a:lnTo>
                    <a:pt x="223" y="190"/>
                  </a:lnTo>
                  <a:lnTo>
                    <a:pt x="212" y="195"/>
                  </a:lnTo>
                  <a:lnTo>
                    <a:pt x="200" y="201"/>
                  </a:lnTo>
                  <a:lnTo>
                    <a:pt x="181" y="205"/>
                  </a:lnTo>
                  <a:lnTo>
                    <a:pt x="164" y="207"/>
                  </a:lnTo>
                  <a:lnTo>
                    <a:pt x="153" y="205"/>
                  </a:lnTo>
                  <a:lnTo>
                    <a:pt x="143" y="205"/>
                  </a:lnTo>
                  <a:lnTo>
                    <a:pt x="132" y="203"/>
                  </a:lnTo>
                  <a:lnTo>
                    <a:pt x="122" y="203"/>
                  </a:lnTo>
                  <a:lnTo>
                    <a:pt x="111" y="199"/>
                  </a:lnTo>
                  <a:lnTo>
                    <a:pt x="99" y="195"/>
                  </a:lnTo>
                  <a:lnTo>
                    <a:pt x="90" y="192"/>
                  </a:lnTo>
                  <a:lnTo>
                    <a:pt x="80" y="190"/>
                  </a:lnTo>
                  <a:lnTo>
                    <a:pt x="59" y="180"/>
                  </a:lnTo>
                  <a:lnTo>
                    <a:pt x="44" y="173"/>
                  </a:lnTo>
                  <a:lnTo>
                    <a:pt x="27" y="159"/>
                  </a:lnTo>
                  <a:lnTo>
                    <a:pt x="14" y="146"/>
                  </a:lnTo>
                  <a:lnTo>
                    <a:pt x="4" y="131"/>
                  </a:lnTo>
                  <a:lnTo>
                    <a:pt x="0" y="117"/>
                  </a:lnTo>
                  <a:lnTo>
                    <a:pt x="0" y="100"/>
                  </a:lnTo>
                  <a:lnTo>
                    <a:pt x="6" y="85"/>
                  </a:lnTo>
                  <a:lnTo>
                    <a:pt x="10" y="76"/>
                  </a:lnTo>
                  <a:lnTo>
                    <a:pt x="18" y="68"/>
                  </a:lnTo>
                  <a:lnTo>
                    <a:pt x="27" y="60"/>
                  </a:lnTo>
                  <a:lnTo>
                    <a:pt x="39" y="53"/>
                  </a:lnTo>
                  <a:lnTo>
                    <a:pt x="44" y="45"/>
                  </a:lnTo>
                  <a:lnTo>
                    <a:pt x="54" y="40"/>
                  </a:lnTo>
                  <a:lnTo>
                    <a:pt x="65" y="32"/>
                  </a:lnTo>
                  <a:lnTo>
                    <a:pt x="77" y="24"/>
                  </a:lnTo>
                  <a:lnTo>
                    <a:pt x="88" y="15"/>
                  </a:lnTo>
                  <a:lnTo>
                    <a:pt x="99" y="9"/>
                  </a:lnTo>
                  <a:lnTo>
                    <a:pt x="107" y="3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3295651" y="2239963"/>
              <a:ext cx="1757363" cy="1130300"/>
            </a:xfrm>
            <a:custGeom>
              <a:avLst/>
              <a:gdLst>
                <a:gd name="T0" fmla="*/ 1569 w 2216"/>
                <a:gd name="T1" fmla="*/ 1 h 1425"/>
                <a:gd name="T2" fmla="*/ 1734 w 2216"/>
                <a:gd name="T3" fmla="*/ 22 h 1425"/>
                <a:gd name="T4" fmla="*/ 1877 w 2216"/>
                <a:gd name="T5" fmla="*/ 62 h 1425"/>
                <a:gd name="T6" fmla="*/ 1995 w 2216"/>
                <a:gd name="T7" fmla="*/ 115 h 1425"/>
                <a:gd name="T8" fmla="*/ 2088 w 2216"/>
                <a:gd name="T9" fmla="*/ 190 h 1425"/>
                <a:gd name="T10" fmla="*/ 2158 w 2216"/>
                <a:gd name="T11" fmla="*/ 275 h 1425"/>
                <a:gd name="T12" fmla="*/ 2202 w 2216"/>
                <a:gd name="T13" fmla="*/ 380 h 1425"/>
                <a:gd name="T14" fmla="*/ 2214 w 2216"/>
                <a:gd name="T15" fmla="*/ 497 h 1425"/>
                <a:gd name="T16" fmla="*/ 2202 w 2216"/>
                <a:gd name="T17" fmla="*/ 630 h 1425"/>
                <a:gd name="T18" fmla="*/ 2185 w 2216"/>
                <a:gd name="T19" fmla="*/ 729 h 1425"/>
                <a:gd name="T20" fmla="*/ 2174 w 2216"/>
                <a:gd name="T21" fmla="*/ 811 h 1425"/>
                <a:gd name="T22" fmla="*/ 2153 w 2216"/>
                <a:gd name="T23" fmla="*/ 889 h 1425"/>
                <a:gd name="T24" fmla="*/ 2111 w 2216"/>
                <a:gd name="T25" fmla="*/ 957 h 1425"/>
                <a:gd name="T26" fmla="*/ 2039 w 2216"/>
                <a:gd name="T27" fmla="*/ 1001 h 1425"/>
                <a:gd name="T28" fmla="*/ 1951 w 2216"/>
                <a:gd name="T29" fmla="*/ 976 h 1425"/>
                <a:gd name="T30" fmla="*/ 1944 w 2216"/>
                <a:gd name="T31" fmla="*/ 885 h 1425"/>
                <a:gd name="T32" fmla="*/ 1957 w 2216"/>
                <a:gd name="T33" fmla="*/ 802 h 1425"/>
                <a:gd name="T34" fmla="*/ 1970 w 2216"/>
                <a:gd name="T35" fmla="*/ 718 h 1425"/>
                <a:gd name="T36" fmla="*/ 1972 w 2216"/>
                <a:gd name="T37" fmla="*/ 636 h 1425"/>
                <a:gd name="T38" fmla="*/ 1913 w 2216"/>
                <a:gd name="T39" fmla="*/ 600 h 1425"/>
                <a:gd name="T40" fmla="*/ 1828 w 2216"/>
                <a:gd name="T41" fmla="*/ 638 h 1425"/>
                <a:gd name="T42" fmla="*/ 1782 w 2216"/>
                <a:gd name="T43" fmla="*/ 746 h 1425"/>
                <a:gd name="T44" fmla="*/ 1759 w 2216"/>
                <a:gd name="T45" fmla="*/ 841 h 1425"/>
                <a:gd name="T46" fmla="*/ 1748 w 2216"/>
                <a:gd name="T47" fmla="*/ 921 h 1425"/>
                <a:gd name="T48" fmla="*/ 1742 w 2216"/>
                <a:gd name="T49" fmla="*/ 999 h 1425"/>
                <a:gd name="T50" fmla="*/ 1740 w 2216"/>
                <a:gd name="T51" fmla="*/ 1079 h 1425"/>
                <a:gd name="T52" fmla="*/ 1740 w 2216"/>
                <a:gd name="T53" fmla="*/ 1159 h 1425"/>
                <a:gd name="T54" fmla="*/ 1742 w 2216"/>
                <a:gd name="T55" fmla="*/ 1240 h 1425"/>
                <a:gd name="T56" fmla="*/ 1748 w 2216"/>
                <a:gd name="T57" fmla="*/ 1322 h 1425"/>
                <a:gd name="T58" fmla="*/ 1672 w 2216"/>
                <a:gd name="T59" fmla="*/ 1406 h 1425"/>
                <a:gd name="T60" fmla="*/ 1558 w 2216"/>
                <a:gd name="T61" fmla="*/ 1425 h 1425"/>
                <a:gd name="T62" fmla="*/ 1430 w 2216"/>
                <a:gd name="T63" fmla="*/ 1408 h 1425"/>
                <a:gd name="T64" fmla="*/ 1309 w 2216"/>
                <a:gd name="T65" fmla="*/ 1391 h 1425"/>
                <a:gd name="T66" fmla="*/ 1193 w 2216"/>
                <a:gd name="T67" fmla="*/ 1391 h 1425"/>
                <a:gd name="T68" fmla="*/ 1080 w 2216"/>
                <a:gd name="T69" fmla="*/ 1360 h 1425"/>
                <a:gd name="T70" fmla="*/ 999 w 2216"/>
                <a:gd name="T71" fmla="*/ 1292 h 1425"/>
                <a:gd name="T72" fmla="*/ 964 w 2216"/>
                <a:gd name="T73" fmla="*/ 1193 h 1425"/>
                <a:gd name="T74" fmla="*/ 985 w 2216"/>
                <a:gd name="T75" fmla="*/ 1075 h 1425"/>
                <a:gd name="T76" fmla="*/ 999 w 2216"/>
                <a:gd name="T77" fmla="*/ 955 h 1425"/>
                <a:gd name="T78" fmla="*/ 1004 w 2216"/>
                <a:gd name="T79" fmla="*/ 834 h 1425"/>
                <a:gd name="T80" fmla="*/ 995 w 2216"/>
                <a:gd name="T81" fmla="*/ 714 h 1425"/>
                <a:gd name="T82" fmla="*/ 955 w 2216"/>
                <a:gd name="T83" fmla="*/ 604 h 1425"/>
                <a:gd name="T84" fmla="*/ 873 w 2216"/>
                <a:gd name="T85" fmla="*/ 541 h 1425"/>
                <a:gd name="T86" fmla="*/ 772 w 2216"/>
                <a:gd name="T87" fmla="*/ 573 h 1425"/>
                <a:gd name="T88" fmla="*/ 681 w 2216"/>
                <a:gd name="T89" fmla="*/ 629 h 1425"/>
                <a:gd name="T90" fmla="*/ 590 w 2216"/>
                <a:gd name="T91" fmla="*/ 695 h 1425"/>
                <a:gd name="T92" fmla="*/ 502 w 2216"/>
                <a:gd name="T93" fmla="*/ 775 h 1425"/>
                <a:gd name="T94" fmla="*/ 415 w 2216"/>
                <a:gd name="T95" fmla="*/ 851 h 1425"/>
                <a:gd name="T96" fmla="*/ 328 w 2216"/>
                <a:gd name="T97" fmla="*/ 923 h 1425"/>
                <a:gd name="T98" fmla="*/ 236 w 2216"/>
                <a:gd name="T99" fmla="*/ 980 h 1425"/>
                <a:gd name="T100" fmla="*/ 137 w 2216"/>
                <a:gd name="T101" fmla="*/ 1018 h 1425"/>
                <a:gd name="T102" fmla="*/ 42 w 2216"/>
                <a:gd name="T103" fmla="*/ 1014 h 1425"/>
                <a:gd name="T104" fmla="*/ 0 w 2216"/>
                <a:gd name="T105" fmla="*/ 955 h 1425"/>
                <a:gd name="T106" fmla="*/ 130 w 2216"/>
                <a:gd name="T107" fmla="*/ 821 h 1425"/>
                <a:gd name="T108" fmla="*/ 261 w 2216"/>
                <a:gd name="T109" fmla="*/ 686 h 1425"/>
                <a:gd name="T110" fmla="*/ 396 w 2216"/>
                <a:gd name="T111" fmla="*/ 547 h 1425"/>
                <a:gd name="T112" fmla="*/ 537 w 2216"/>
                <a:gd name="T113" fmla="*/ 416 h 1425"/>
                <a:gd name="T114" fmla="*/ 681 w 2216"/>
                <a:gd name="T115" fmla="*/ 292 h 1425"/>
                <a:gd name="T116" fmla="*/ 837 w 2216"/>
                <a:gd name="T117" fmla="*/ 184 h 1425"/>
                <a:gd name="T118" fmla="*/ 1004 w 2216"/>
                <a:gd name="T119" fmla="*/ 96 h 1425"/>
                <a:gd name="T120" fmla="*/ 1187 w 2216"/>
                <a:gd name="T121" fmla="*/ 34 h 1425"/>
                <a:gd name="T122" fmla="*/ 1387 w 2216"/>
                <a:gd name="T123" fmla="*/ 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6" h="1425">
                  <a:moveTo>
                    <a:pt x="1415" y="1"/>
                  </a:moveTo>
                  <a:lnTo>
                    <a:pt x="1440" y="0"/>
                  </a:lnTo>
                  <a:lnTo>
                    <a:pt x="1466" y="0"/>
                  </a:lnTo>
                  <a:lnTo>
                    <a:pt x="1493" y="0"/>
                  </a:lnTo>
                  <a:lnTo>
                    <a:pt x="1520" y="1"/>
                  </a:lnTo>
                  <a:lnTo>
                    <a:pt x="1544" y="1"/>
                  </a:lnTo>
                  <a:lnTo>
                    <a:pt x="1569" y="1"/>
                  </a:lnTo>
                  <a:lnTo>
                    <a:pt x="1594" y="3"/>
                  </a:lnTo>
                  <a:lnTo>
                    <a:pt x="1620" y="7"/>
                  </a:lnTo>
                  <a:lnTo>
                    <a:pt x="1643" y="9"/>
                  </a:lnTo>
                  <a:lnTo>
                    <a:pt x="1666" y="13"/>
                  </a:lnTo>
                  <a:lnTo>
                    <a:pt x="1689" y="15"/>
                  </a:lnTo>
                  <a:lnTo>
                    <a:pt x="1714" y="20"/>
                  </a:lnTo>
                  <a:lnTo>
                    <a:pt x="1734" y="22"/>
                  </a:lnTo>
                  <a:lnTo>
                    <a:pt x="1757" y="28"/>
                  </a:lnTo>
                  <a:lnTo>
                    <a:pt x="1778" y="34"/>
                  </a:lnTo>
                  <a:lnTo>
                    <a:pt x="1801" y="39"/>
                  </a:lnTo>
                  <a:lnTo>
                    <a:pt x="1820" y="43"/>
                  </a:lnTo>
                  <a:lnTo>
                    <a:pt x="1839" y="49"/>
                  </a:lnTo>
                  <a:lnTo>
                    <a:pt x="1858" y="55"/>
                  </a:lnTo>
                  <a:lnTo>
                    <a:pt x="1877" y="62"/>
                  </a:lnTo>
                  <a:lnTo>
                    <a:pt x="1894" y="68"/>
                  </a:lnTo>
                  <a:lnTo>
                    <a:pt x="1911" y="76"/>
                  </a:lnTo>
                  <a:lnTo>
                    <a:pt x="1928" y="83"/>
                  </a:lnTo>
                  <a:lnTo>
                    <a:pt x="1947" y="93"/>
                  </a:lnTo>
                  <a:lnTo>
                    <a:pt x="1963" y="98"/>
                  </a:lnTo>
                  <a:lnTo>
                    <a:pt x="1980" y="108"/>
                  </a:lnTo>
                  <a:lnTo>
                    <a:pt x="1995" y="115"/>
                  </a:lnTo>
                  <a:lnTo>
                    <a:pt x="2010" y="127"/>
                  </a:lnTo>
                  <a:lnTo>
                    <a:pt x="2023" y="136"/>
                  </a:lnTo>
                  <a:lnTo>
                    <a:pt x="2039" y="146"/>
                  </a:lnTo>
                  <a:lnTo>
                    <a:pt x="2052" y="157"/>
                  </a:lnTo>
                  <a:lnTo>
                    <a:pt x="2067" y="169"/>
                  </a:lnTo>
                  <a:lnTo>
                    <a:pt x="2077" y="178"/>
                  </a:lnTo>
                  <a:lnTo>
                    <a:pt x="2088" y="190"/>
                  </a:lnTo>
                  <a:lnTo>
                    <a:pt x="2100" y="201"/>
                  </a:lnTo>
                  <a:lnTo>
                    <a:pt x="2111" y="212"/>
                  </a:lnTo>
                  <a:lnTo>
                    <a:pt x="2120" y="224"/>
                  </a:lnTo>
                  <a:lnTo>
                    <a:pt x="2132" y="235"/>
                  </a:lnTo>
                  <a:lnTo>
                    <a:pt x="2141" y="248"/>
                  </a:lnTo>
                  <a:lnTo>
                    <a:pt x="2151" y="264"/>
                  </a:lnTo>
                  <a:lnTo>
                    <a:pt x="2158" y="275"/>
                  </a:lnTo>
                  <a:lnTo>
                    <a:pt x="2166" y="288"/>
                  </a:lnTo>
                  <a:lnTo>
                    <a:pt x="2172" y="302"/>
                  </a:lnTo>
                  <a:lnTo>
                    <a:pt x="2179" y="319"/>
                  </a:lnTo>
                  <a:lnTo>
                    <a:pt x="2185" y="332"/>
                  </a:lnTo>
                  <a:lnTo>
                    <a:pt x="2191" y="347"/>
                  </a:lnTo>
                  <a:lnTo>
                    <a:pt x="2197" y="363"/>
                  </a:lnTo>
                  <a:lnTo>
                    <a:pt x="2202" y="380"/>
                  </a:lnTo>
                  <a:lnTo>
                    <a:pt x="2204" y="395"/>
                  </a:lnTo>
                  <a:lnTo>
                    <a:pt x="2206" y="410"/>
                  </a:lnTo>
                  <a:lnTo>
                    <a:pt x="2208" y="427"/>
                  </a:lnTo>
                  <a:lnTo>
                    <a:pt x="2212" y="444"/>
                  </a:lnTo>
                  <a:lnTo>
                    <a:pt x="2212" y="461"/>
                  </a:lnTo>
                  <a:lnTo>
                    <a:pt x="2214" y="478"/>
                  </a:lnTo>
                  <a:lnTo>
                    <a:pt x="2214" y="497"/>
                  </a:lnTo>
                  <a:lnTo>
                    <a:pt x="2216" y="516"/>
                  </a:lnTo>
                  <a:lnTo>
                    <a:pt x="2214" y="534"/>
                  </a:lnTo>
                  <a:lnTo>
                    <a:pt x="2212" y="551"/>
                  </a:lnTo>
                  <a:lnTo>
                    <a:pt x="2210" y="570"/>
                  </a:lnTo>
                  <a:lnTo>
                    <a:pt x="2208" y="591"/>
                  </a:lnTo>
                  <a:lnTo>
                    <a:pt x="2204" y="610"/>
                  </a:lnTo>
                  <a:lnTo>
                    <a:pt x="2202" y="630"/>
                  </a:lnTo>
                  <a:lnTo>
                    <a:pt x="2198" y="649"/>
                  </a:lnTo>
                  <a:lnTo>
                    <a:pt x="2195" y="672"/>
                  </a:lnTo>
                  <a:lnTo>
                    <a:pt x="2191" y="684"/>
                  </a:lnTo>
                  <a:lnTo>
                    <a:pt x="2189" y="695"/>
                  </a:lnTo>
                  <a:lnTo>
                    <a:pt x="2187" y="706"/>
                  </a:lnTo>
                  <a:lnTo>
                    <a:pt x="2187" y="718"/>
                  </a:lnTo>
                  <a:lnTo>
                    <a:pt x="2185" y="729"/>
                  </a:lnTo>
                  <a:lnTo>
                    <a:pt x="2183" y="741"/>
                  </a:lnTo>
                  <a:lnTo>
                    <a:pt x="2181" y="752"/>
                  </a:lnTo>
                  <a:lnTo>
                    <a:pt x="2181" y="765"/>
                  </a:lnTo>
                  <a:lnTo>
                    <a:pt x="2177" y="777"/>
                  </a:lnTo>
                  <a:lnTo>
                    <a:pt x="2177" y="788"/>
                  </a:lnTo>
                  <a:lnTo>
                    <a:pt x="2174" y="800"/>
                  </a:lnTo>
                  <a:lnTo>
                    <a:pt x="2174" y="811"/>
                  </a:lnTo>
                  <a:lnTo>
                    <a:pt x="2170" y="822"/>
                  </a:lnTo>
                  <a:lnTo>
                    <a:pt x="2168" y="834"/>
                  </a:lnTo>
                  <a:lnTo>
                    <a:pt x="2166" y="845"/>
                  </a:lnTo>
                  <a:lnTo>
                    <a:pt x="2164" y="859"/>
                  </a:lnTo>
                  <a:lnTo>
                    <a:pt x="2160" y="868"/>
                  </a:lnTo>
                  <a:lnTo>
                    <a:pt x="2157" y="879"/>
                  </a:lnTo>
                  <a:lnTo>
                    <a:pt x="2153" y="889"/>
                  </a:lnTo>
                  <a:lnTo>
                    <a:pt x="2149" y="900"/>
                  </a:lnTo>
                  <a:lnTo>
                    <a:pt x="2143" y="910"/>
                  </a:lnTo>
                  <a:lnTo>
                    <a:pt x="2138" y="919"/>
                  </a:lnTo>
                  <a:lnTo>
                    <a:pt x="2132" y="929"/>
                  </a:lnTo>
                  <a:lnTo>
                    <a:pt x="2126" y="940"/>
                  </a:lnTo>
                  <a:lnTo>
                    <a:pt x="2119" y="948"/>
                  </a:lnTo>
                  <a:lnTo>
                    <a:pt x="2111" y="957"/>
                  </a:lnTo>
                  <a:lnTo>
                    <a:pt x="2101" y="965"/>
                  </a:lnTo>
                  <a:lnTo>
                    <a:pt x="2094" y="974"/>
                  </a:lnTo>
                  <a:lnTo>
                    <a:pt x="2082" y="982"/>
                  </a:lnTo>
                  <a:lnTo>
                    <a:pt x="2073" y="990"/>
                  </a:lnTo>
                  <a:lnTo>
                    <a:pt x="2062" y="997"/>
                  </a:lnTo>
                  <a:lnTo>
                    <a:pt x="2052" y="1007"/>
                  </a:lnTo>
                  <a:lnTo>
                    <a:pt x="2039" y="1001"/>
                  </a:lnTo>
                  <a:lnTo>
                    <a:pt x="2025" y="997"/>
                  </a:lnTo>
                  <a:lnTo>
                    <a:pt x="2012" y="993"/>
                  </a:lnTo>
                  <a:lnTo>
                    <a:pt x="2001" y="992"/>
                  </a:lnTo>
                  <a:lnTo>
                    <a:pt x="1987" y="986"/>
                  </a:lnTo>
                  <a:lnTo>
                    <a:pt x="1974" y="982"/>
                  </a:lnTo>
                  <a:lnTo>
                    <a:pt x="1963" y="978"/>
                  </a:lnTo>
                  <a:lnTo>
                    <a:pt x="1951" y="976"/>
                  </a:lnTo>
                  <a:lnTo>
                    <a:pt x="1947" y="961"/>
                  </a:lnTo>
                  <a:lnTo>
                    <a:pt x="1946" y="948"/>
                  </a:lnTo>
                  <a:lnTo>
                    <a:pt x="1944" y="935"/>
                  </a:lnTo>
                  <a:lnTo>
                    <a:pt x="1944" y="923"/>
                  </a:lnTo>
                  <a:lnTo>
                    <a:pt x="1944" y="910"/>
                  </a:lnTo>
                  <a:lnTo>
                    <a:pt x="1944" y="897"/>
                  </a:lnTo>
                  <a:lnTo>
                    <a:pt x="1944" y="885"/>
                  </a:lnTo>
                  <a:lnTo>
                    <a:pt x="1946" y="874"/>
                  </a:lnTo>
                  <a:lnTo>
                    <a:pt x="1946" y="860"/>
                  </a:lnTo>
                  <a:lnTo>
                    <a:pt x="1947" y="849"/>
                  </a:lnTo>
                  <a:lnTo>
                    <a:pt x="1949" y="836"/>
                  </a:lnTo>
                  <a:lnTo>
                    <a:pt x="1953" y="824"/>
                  </a:lnTo>
                  <a:lnTo>
                    <a:pt x="1953" y="813"/>
                  </a:lnTo>
                  <a:lnTo>
                    <a:pt x="1957" y="802"/>
                  </a:lnTo>
                  <a:lnTo>
                    <a:pt x="1959" y="790"/>
                  </a:lnTo>
                  <a:lnTo>
                    <a:pt x="1963" y="779"/>
                  </a:lnTo>
                  <a:lnTo>
                    <a:pt x="1963" y="765"/>
                  </a:lnTo>
                  <a:lnTo>
                    <a:pt x="1966" y="754"/>
                  </a:lnTo>
                  <a:lnTo>
                    <a:pt x="1966" y="743"/>
                  </a:lnTo>
                  <a:lnTo>
                    <a:pt x="1970" y="731"/>
                  </a:lnTo>
                  <a:lnTo>
                    <a:pt x="1970" y="718"/>
                  </a:lnTo>
                  <a:lnTo>
                    <a:pt x="1972" y="706"/>
                  </a:lnTo>
                  <a:lnTo>
                    <a:pt x="1974" y="695"/>
                  </a:lnTo>
                  <a:lnTo>
                    <a:pt x="1976" y="684"/>
                  </a:lnTo>
                  <a:lnTo>
                    <a:pt x="1974" y="670"/>
                  </a:lnTo>
                  <a:lnTo>
                    <a:pt x="1974" y="659"/>
                  </a:lnTo>
                  <a:lnTo>
                    <a:pt x="1972" y="648"/>
                  </a:lnTo>
                  <a:lnTo>
                    <a:pt x="1972" y="636"/>
                  </a:lnTo>
                  <a:lnTo>
                    <a:pt x="1968" y="625"/>
                  </a:lnTo>
                  <a:lnTo>
                    <a:pt x="1966" y="613"/>
                  </a:lnTo>
                  <a:lnTo>
                    <a:pt x="1963" y="602"/>
                  </a:lnTo>
                  <a:lnTo>
                    <a:pt x="1961" y="591"/>
                  </a:lnTo>
                  <a:lnTo>
                    <a:pt x="1944" y="592"/>
                  </a:lnTo>
                  <a:lnTo>
                    <a:pt x="1928" y="596"/>
                  </a:lnTo>
                  <a:lnTo>
                    <a:pt x="1913" y="600"/>
                  </a:lnTo>
                  <a:lnTo>
                    <a:pt x="1900" y="606"/>
                  </a:lnTo>
                  <a:lnTo>
                    <a:pt x="1883" y="608"/>
                  </a:lnTo>
                  <a:lnTo>
                    <a:pt x="1868" y="611"/>
                  </a:lnTo>
                  <a:lnTo>
                    <a:pt x="1852" y="615"/>
                  </a:lnTo>
                  <a:lnTo>
                    <a:pt x="1839" y="621"/>
                  </a:lnTo>
                  <a:lnTo>
                    <a:pt x="1833" y="629"/>
                  </a:lnTo>
                  <a:lnTo>
                    <a:pt x="1828" y="638"/>
                  </a:lnTo>
                  <a:lnTo>
                    <a:pt x="1822" y="648"/>
                  </a:lnTo>
                  <a:lnTo>
                    <a:pt x="1818" y="657"/>
                  </a:lnTo>
                  <a:lnTo>
                    <a:pt x="1809" y="676"/>
                  </a:lnTo>
                  <a:lnTo>
                    <a:pt x="1801" y="697"/>
                  </a:lnTo>
                  <a:lnTo>
                    <a:pt x="1792" y="716"/>
                  </a:lnTo>
                  <a:lnTo>
                    <a:pt x="1786" y="737"/>
                  </a:lnTo>
                  <a:lnTo>
                    <a:pt x="1782" y="746"/>
                  </a:lnTo>
                  <a:lnTo>
                    <a:pt x="1780" y="758"/>
                  </a:lnTo>
                  <a:lnTo>
                    <a:pt x="1776" y="769"/>
                  </a:lnTo>
                  <a:lnTo>
                    <a:pt x="1774" y="781"/>
                  </a:lnTo>
                  <a:lnTo>
                    <a:pt x="1769" y="800"/>
                  </a:lnTo>
                  <a:lnTo>
                    <a:pt x="1763" y="821"/>
                  </a:lnTo>
                  <a:lnTo>
                    <a:pt x="1761" y="830"/>
                  </a:lnTo>
                  <a:lnTo>
                    <a:pt x="1759" y="841"/>
                  </a:lnTo>
                  <a:lnTo>
                    <a:pt x="1757" y="853"/>
                  </a:lnTo>
                  <a:lnTo>
                    <a:pt x="1757" y="864"/>
                  </a:lnTo>
                  <a:lnTo>
                    <a:pt x="1754" y="876"/>
                  </a:lnTo>
                  <a:lnTo>
                    <a:pt x="1752" y="887"/>
                  </a:lnTo>
                  <a:lnTo>
                    <a:pt x="1750" y="898"/>
                  </a:lnTo>
                  <a:lnTo>
                    <a:pt x="1750" y="910"/>
                  </a:lnTo>
                  <a:lnTo>
                    <a:pt x="1748" y="921"/>
                  </a:lnTo>
                  <a:lnTo>
                    <a:pt x="1748" y="933"/>
                  </a:lnTo>
                  <a:lnTo>
                    <a:pt x="1748" y="944"/>
                  </a:lnTo>
                  <a:lnTo>
                    <a:pt x="1748" y="955"/>
                  </a:lnTo>
                  <a:lnTo>
                    <a:pt x="1746" y="965"/>
                  </a:lnTo>
                  <a:lnTo>
                    <a:pt x="1744" y="976"/>
                  </a:lnTo>
                  <a:lnTo>
                    <a:pt x="1742" y="988"/>
                  </a:lnTo>
                  <a:lnTo>
                    <a:pt x="1742" y="999"/>
                  </a:lnTo>
                  <a:lnTo>
                    <a:pt x="1740" y="1011"/>
                  </a:lnTo>
                  <a:lnTo>
                    <a:pt x="1740" y="1022"/>
                  </a:lnTo>
                  <a:lnTo>
                    <a:pt x="1740" y="1033"/>
                  </a:lnTo>
                  <a:lnTo>
                    <a:pt x="1740" y="1045"/>
                  </a:lnTo>
                  <a:lnTo>
                    <a:pt x="1740" y="1056"/>
                  </a:lnTo>
                  <a:lnTo>
                    <a:pt x="1740" y="1068"/>
                  </a:lnTo>
                  <a:lnTo>
                    <a:pt x="1740" y="1079"/>
                  </a:lnTo>
                  <a:lnTo>
                    <a:pt x="1740" y="1090"/>
                  </a:lnTo>
                  <a:lnTo>
                    <a:pt x="1740" y="1102"/>
                  </a:lnTo>
                  <a:lnTo>
                    <a:pt x="1740" y="1113"/>
                  </a:lnTo>
                  <a:lnTo>
                    <a:pt x="1740" y="1125"/>
                  </a:lnTo>
                  <a:lnTo>
                    <a:pt x="1740" y="1136"/>
                  </a:lnTo>
                  <a:lnTo>
                    <a:pt x="1740" y="1147"/>
                  </a:lnTo>
                  <a:lnTo>
                    <a:pt x="1740" y="1159"/>
                  </a:lnTo>
                  <a:lnTo>
                    <a:pt x="1740" y="1170"/>
                  </a:lnTo>
                  <a:lnTo>
                    <a:pt x="1740" y="1182"/>
                  </a:lnTo>
                  <a:lnTo>
                    <a:pt x="1740" y="1193"/>
                  </a:lnTo>
                  <a:lnTo>
                    <a:pt x="1740" y="1204"/>
                  </a:lnTo>
                  <a:lnTo>
                    <a:pt x="1740" y="1216"/>
                  </a:lnTo>
                  <a:lnTo>
                    <a:pt x="1742" y="1229"/>
                  </a:lnTo>
                  <a:lnTo>
                    <a:pt x="1742" y="1240"/>
                  </a:lnTo>
                  <a:lnTo>
                    <a:pt x="1742" y="1252"/>
                  </a:lnTo>
                  <a:lnTo>
                    <a:pt x="1742" y="1263"/>
                  </a:lnTo>
                  <a:lnTo>
                    <a:pt x="1744" y="1275"/>
                  </a:lnTo>
                  <a:lnTo>
                    <a:pt x="1744" y="1286"/>
                  </a:lnTo>
                  <a:lnTo>
                    <a:pt x="1746" y="1298"/>
                  </a:lnTo>
                  <a:lnTo>
                    <a:pt x="1746" y="1309"/>
                  </a:lnTo>
                  <a:lnTo>
                    <a:pt x="1748" y="1322"/>
                  </a:lnTo>
                  <a:lnTo>
                    <a:pt x="1738" y="1337"/>
                  </a:lnTo>
                  <a:lnTo>
                    <a:pt x="1731" y="1355"/>
                  </a:lnTo>
                  <a:lnTo>
                    <a:pt x="1719" y="1368"/>
                  </a:lnTo>
                  <a:lnTo>
                    <a:pt x="1710" y="1381"/>
                  </a:lnTo>
                  <a:lnTo>
                    <a:pt x="1696" y="1391"/>
                  </a:lnTo>
                  <a:lnTo>
                    <a:pt x="1685" y="1400"/>
                  </a:lnTo>
                  <a:lnTo>
                    <a:pt x="1672" y="1406"/>
                  </a:lnTo>
                  <a:lnTo>
                    <a:pt x="1658" y="1413"/>
                  </a:lnTo>
                  <a:lnTo>
                    <a:pt x="1641" y="1417"/>
                  </a:lnTo>
                  <a:lnTo>
                    <a:pt x="1626" y="1421"/>
                  </a:lnTo>
                  <a:lnTo>
                    <a:pt x="1609" y="1423"/>
                  </a:lnTo>
                  <a:lnTo>
                    <a:pt x="1594" y="1425"/>
                  </a:lnTo>
                  <a:lnTo>
                    <a:pt x="1575" y="1425"/>
                  </a:lnTo>
                  <a:lnTo>
                    <a:pt x="1558" y="1425"/>
                  </a:lnTo>
                  <a:lnTo>
                    <a:pt x="1541" y="1425"/>
                  </a:lnTo>
                  <a:lnTo>
                    <a:pt x="1523" y="1425"/>
                  </a:lnTo>
                  <a:lnTo>
                    <a:pt x="1503" y="1421"/>
                  </a:lnTo>
                  <a:lnTo>
                    <a:pt x="1485" y="1417"/>
                  </a:lnTo>
                  <a:lnTo>
                    <a:pt x="1466" y="1413"/>
                  </a:lnTo>
                  <a:lnTo>
                    <a:pt x="1447" y="1412"/>
                  </a:lnTo>
                  <a:lnTo>
                    <a:pt x="1430" y="1408"/>
                  </a:lnTo>
                  <a:lnTo>
                    <a:pt x="1411" y="1406"/>
                  </a:lnTo>
                  <a:lnTo>
                    <a:pt x="1394" y="1402"/>
                  </a:lnTo>
                  <a:lnTo>
                    <a:pt x="1377" y="1400"/>
                  </a:lnTo>
                  <a:lnTo>
                    <a:pt x="1358" y="1394"/>
                  </a:lnTo>
                  <a:lnTo>
                    <a:pt x="1341" y="1393"/>
                  </a:lnTo>
                  <a:lnTo>
                    <a:pt x="1324" y="1391"/>
                  </a:lnTo>
                  <a:lnTo>
                    <a:pt x="1309" y="1391"/>
                  </a:lnTo>
                  <a:lnTo>
                    <a:pt x="1291" y="1389"/>
                  </a:lnTo>
                  <a:lnTo>
                    <a:pt x="1278" y="1389"/>
                  </a:lnTo>
                  <a:lnTo>
                    <a:pt x="1263" y="1389"/>
                  </a:lnTo>
                  <a:lnTo>
                    <a:pt x="1252" y="1393"/>
                  </a:lnTo>
                  <a:lnTo>
                    <a:pt x="1231" y="1393"/>
                  </a:lnTo>
                  <a:lnTo>
                    <a:pt x="1212" y="1393"/>
                  </a:lnTo>
                  <a:lnTo>
                    <a:pt x="1193" y="1391"/>
                  </a:lnTo>
                  <a:lnTo>
                    <a:pt x="1176" y="1391"/>
                  </a:lnTo>
                  <a:lnTo>
                    <a:pt x="1158" y="1387"/>
                  </a:lnTo>
                  <a:lnTo>
                    <a:pt x="1141" y="1383"/>
                  </a:lnTo>
                  <a:lnTo>
                    <a:pt x="1124" y="1377"/>
                  </a:lnTo>
                  <a:lnTo>
                    <a:pt x="1111" y="1374"/>
                  </a:lnTo>
                  <a:lnTo>
                    <a:pt x="1094" y="1366"/>
                  </a:lnTo>
                  <a:lnTo>
                    <a:pt x="1080" y="1360"/>
                  </a:lnTo>
                  <a:lnTo>
                    <a:pt x="1065" y="1353"/>
                  </a:lnTo>
                  <a:lnTo>
                    <a:pt x="1054" y="1345"/>
                  </a:lnTo>
                  <a:lnTo>
                    <a:pt x="1041" y="1336"/>
                  </a:lnTo>
                  <a:lnTo>
                    <a:pt x="1029" y="1326"/>
                  </a:lnTo>
                  <a:lnTo>
                    <a:pt x="1018" y="1315"/>
                  </a:lnTo>
                  <a:lnTo>
                    <a:pt x="1010" y="1305"/>
                  </a:lnTo>
                  <a:lnTo>
                    <a:pt x="999" y="1292"/>
                  </a:lnTo>
                  <a:lnTo>
                    <a:pt x="991" y="1279"/>
                  </a:lnTo>
                  <a:lnTo>
                    <a:pt x="983" y="1265"/>
                  </a:lnTo>
                  <a:lnTo>
                    <a:pt x="978" y="1252"/>
                  </a:lnTo>
                  <a:lnTo>
                    <a:pt x="972" y="1237"/>
                  </a:lnTo>
                  <a:lnTo>
                    <a:pt x="968" y="1221"/>
                  </a:lnTo>
                  <a:lnTo>
                    <a:pt x="964" y="1206"/>
                  </a:lnTo>
                  <a:lnTo>
                    <a:pt x="964" y="1193"/>
                  </a:lnTo>
                  <a:lnTo>
                    <a:pt x="963" y="1176"/>
                  </a:lnTo>
                  <a:lnTo>
                    <a:pt x="963" y="1159"/>
                  </a:lnTo>
                  <a:lnTo>
                    <a:pt x="963" y="1142"/>
                  </a:lnTo>
                  <a:lnTo>
                    <a:pt x="968" y="1126"/>
                  </a:lnTo>
                  <a:lnTo>
                    <a:pt x="972" y="1109"/>
                  </a:lnTo>
                  <a:lnTo>
                    <a:pt x="980" y="1092"/>
                  </a:lnTo>
                  <a:lnTo>
                    <a:pt x="985" y="1075"/>
                  </a:lnTo>
                  <a:lnTo>
                    <a:pt x="997" y="1058"/>
                  </a:lnTo>
                  <a:lnTo>
                    <a:pt x="997" y="1041"/>
                  </a:lnTo>
                  <a:lnTo>
                    <a:pt x="997" y="1024"/>
                  </a:lnTo>
                  <a:lnTo>
                    <a:pt x="997" y="1007"/>
                  </a:lnTo>
                  <a:lnTo>
                    <a:pt x="997" y="990"/>
                  </a:lnTo>
                  <a:lnTo>
                    <a:pt x="997" y="973"/>
                  </a:lnTo>
                  <a:lnTo>
                    <a:pt x="999" y="955"/>
                  </a:lnTo>
                  <a:lnTo>
                    <a:pt x="999" y="938"/>
                  </a:lnTo>
                  <a:lnTo>
                    <a:pt x="1001" y="921"/>
                  </a:lnTo>
                  <a:lnTo>
                    <a:pt x="1001" y="902"/>
                  </a:lnTo>
                  <a:lnTo>
                    <a:pt x="1002" y="885"/>
                  </a:lnTo>
                  <a:lnTo>
                    <a:pt x="1002" y="868"/>
                  </a:lnTo>
                  <a:lnTo>
                    <a:pt x="1004" y="851"/>
                  </a:lnTo>
                  <a:lnTo>
                    <a:pt x="1004" y="834"/>
                  </a:lnTo>
                  <a:lnTo>
                    <a:pt x="1004" y="817"/>
                  </a:lnTo>
                  <a:lnTo>
                    <a:pt x="1004" y="800"/>
                  </a:lnTo>
                  <a:lnTo>
                    <a:pt x="1004" y="782"/>
                  </a:lnTo>
                  <a:lnTo>
                    <a:pt x="1001" y="765"/>
                  </a:lnTo>
                  <a:lnTo>
                    <a:pt x="999" y="748"/>
                  </a:lnTo>
                  <a:lnTo>
                    <a:pt x="997" y="731"/>
                  </a:lnTo>
                  <a:lnTo>
                    <a:pt x="995" y="714"/>
                  </a:lnTo>
                  <a:lnTo>
                    <a:pt x="991" y="697"/>
                  </a:lnTo>
                  <a:lnTo>
                    <a:pt x="987" y="680"/>
                  </a:lnTo>
                  <a:lnTo>
                    <a:pt x="982" y="665"/>
                  </a:lnTo>
                  <a:lnTo>
                    <a:pt x="978" y="651"/>
                  </a:lnTo>
                  <a:lnTo>
                    <a:pt x="970" y="634"/>
                  </a:lnTo>
                  <a:lnTo>
                    <a:pt x="964" y="619"/>
                  </a:lnTo>
                  <a:lnTo>
                    <a:pt x="955" y="604"/>
                  </a:lnTo>
                  <a:lnTo>
                    <a:pt x="947" y="591"/>
                  </a:lnTo>
                  <a:lnTo>
                    <a:pt x="938" y="575"/>
                  </a:lnTo>
                  <a:lnTo>
                    <a:pt x="928" y="562"/>
                  </a:lnTo>
                  <a:lnTo>
                    <a:pt x="917" y="551"/>
                  </a:lnTo>
                  <a:lnTo>
                    <a:pt x="906" y="539"/>
                  </a:lnTo>
                  <a:lnTo>
                    <a:pt x="888" y="539"/>
                  </a:lnTo>
                  <a:lnTo>
                    <a:pt x="873" y="541"/>
                  </a:lnTo>
                  <a:lnTo>
                    <a:pt x="858" y="543"/>
                  </a:lnTo>
                  <a:lnTo>
                    <a:pt x="845" y="549"/>
                  </a:lnTo>
                  <a:lnTo>
                    <a:pt x="829" y="551"/>
                  </a:lnTo>
                  <a:lnTo>
                    <a:pt x="816" y="556"/>
                  </a:lnTo>
                  <a:lnTo>
                    <a:pt x="801" y="562"/>
                  </a:lnTo>
                  <a:lnTo>
                    <a:pt x="788" y="568"/>
                  </a:lnTo>
                  <a:lnTo>
                    <a:pt x="772" y="573"/>
                  </a:lnTo>
                  <a:lnTo>
                    <a:pt x="759" y="579"/>
                  </a:lnTo>
                  <a:lnTo>
                    <a:pt x="744" y="585"/>
                  </a:lnTo>
                  <a:lnTo>
                    <a:pt x="732" y="594"/>
                  </a:lnTo>
                  <a:lnTo>
                    <a:pt x="719" y="600"/>
                  </a:lnTo>
                  <a:lnTo>
                    <a:pt x="706" y="610"/>
                  </a:lnTo>
                  <a:lnTo>
                    <a:pt x="693" y="617"/>
                  </a:lnTo>
                  <a:lnTo>
                    <a:pt x="681" y="629"/>
                  </a:lnTo>
                  <a:lnTo>
                    <a:pt x="666" y="636"/>
                  </a:lnTo>
                  <a:lnTo>
                    <a:pt x="653" y="646"/>
                  </a:lnTo>
                  <a:lnTo>
                    <a:pt x="639" y="653"/>
                  </a:lnTo>
                  <a:lnTo>
                    <a:pt x="628" y="665"/>
                  </a:lnTo>
                  <a:lnTo>
                    <a:pt x="615" y="674"/>
                  </a:lnTo>
                  <a:lnTo>
                    <a:pt x="601" y="684"/>
                  </a:lnTo>
                  <a:lnTo>
                    <a:pt x="590" y="695"/>
                  </a:lnTo>
                  <a:lnTo>
                    <a:pt x="578" y="706"/>
                  </a:lnTo>
                  <a:lnTo>
                    <a:pt x="565" y="718"/>
                  </a:lnTo>
                  <a:lnTo>
                    <a:pt x="552" y="729"/>
                  </a:lnTo>
                  <a:lnTo>
                    <a:pt x="539" y="741"/>
                  </a:lnTo>
                  <a:lnTo>
                    <a:pt x="527" y="752"/>
                  </a:lnTo>
                  <a:lnTo>
                    <a:pt x="514" y="763"/>
                  </a:lnTo>
                  <a:lnTo>
                    <a:pt x="502" y="775"/>
                  </a:lnTo>
                  <a:lnTo>
                    <a:pt x="491" y="786"/>
                  </a:lnTo>
                  <a:lnTo>
                    <a:pt x="480" y="798"/>
                  </a:lnTo>
                  <a:lnTo>
                    <a:pt x="466" y="807"/>
                  </a:lnTo>
                  <a:lnTo>
                    <a:pt x="453" y="819"/>
                  </a:lnTo>
                  <a:lnTo>
                    <a:pt x="440" y="830"/>
                  </a:lnTo>
                  <a:lnTo>
                    <a:pt x="428" y="841"/>
                  </a:lnTo>
                  <a:lnTo>
                    <a:pt x="415" y="851"/>
                  </a:lnTo>
                  <a:lnTo>
                    <a:pt x="404" y="862"/>
                  </a:lnTo>
                  <a:lnTo>
                    <a:pt x="390" y="874"/>
                  </a:lnTo>
                  <a:lnTo>
                    <a:pt x="379" y="885"/>
                  </a:lnTo>
                  <a:lnTo>
                    <a:pt x="366" y="895"/>
                  </a:lnTo>
                  <a:lnTo>
                    <a:pt x="352" y="904"/>
                  </a:lnTo>
                  <a:lnTo>
                    <a:pt x="339" y="914"/>
                  </a:lnTo>
                  <a:lnTo>
                    <a:pt x="328" y="923"/>
                  </a:lnTo>
                  <a:lnTo>
                    <a:pt x="314" y="931"/>
                  </a:lnTo>
                  <a:lnTo>
                    <a:pt x="303" y="940"/>
                  </a:lnTo>
                  <a:lnTo>
                    <a:pt x="289" y="950"/>
                  </a:lnTo>
                  <a:lnTo>
                    <a:pt x="278" y="959"/>
                  </a:lnTo>
                  <a:lnTo>
                    <a:pt x="263" y="965"/>
                  </a:lnTo>
                  <a:lnTo>
                    <a:pt x="250" y="973"/>
                  </a:lnTo>
                  <a:lnTo>
                    <a:pt x="236" y="980"/>
                  </a:lnTo>
                  <a:lnTo>
                    <a:pt x="223" y="988"/>
                  </a:lnTo>
                  <a:lnTo>
                    <a:pt x="208" y="993"/>
                  </a:lnTo>
                  <a:lnTo>
                    <a:pt x="194" y="999"/>
                  </a:lnTo>
                  <a:lnTo>
                    <a:pt x="181" y="1005"/>
                  </a:lnTo>
                  <a:lnTo>
                    <a:pt x="168" y="1011"/>
                  </a:lnTo>
                  <a:lnTo>
                    <a:pt x="153" y="1014"/>
                  </a:lnTo>
                  <a:lnTo>
                    <a:pt x="137" y="1018"/>
                  </a:lnTo>
                  <a:lnTo>
                    <a:pt x="122" y="1020"/>
                  </a:lnTo>
                  <a:lnTo>
                    <a:pt x="109" y="1024"/>
                  </a:lnTo>
                  <a:lnTo>
                    <a:pt x="94" y="1026"/>
                  </a:lnTo>
                  <a:lnTo>
                    <a:pt x="78" y="1028"/>
                  </a:lnTo>
                  <a:lnTo>
                    <a:pt x="63" y="1028"/>
                  </a:lnTo>
                  <a:lnTo>
                    <a:pt x="50" y="1030"/>
                  </a:lnTo>
                  <a:lnTo>
                    <a:pt x="42" y="1014"/>
                  </a:lnTo>
                  <a:lnTo>
                    <a:pt x="37" y="1005"/>
                  </a:lnTo>
                  <a:lnTo>
                    <a:pt x="29" y="997"/>
                  </a:lnTo>
                  <a:lnTo>
                    <a:pt x="21" y="992"/>
                  </a:lnTo>
                  <a:lnTo>
                    <a:pt x="12" y="984"/>
                  </a:lnTo>
                  <a:lnTo>
                    <a:pt x="6" y="978"/>
                  </a:lnTo>
                  <a:lnTo>
                    <a:pt x="0" y="967"/>
                  </a:lnTo>
                  <a:lnTo>
                    <a:pt x="0" y="955"/>
                  </a:lnTo>
                  <a:lnTo>
                    <a:pt x="18" y="935"/>
                  </a:lnTo>
                  <a:lnTo>
                    <a:pt x="37" y="917"/>
                  </a:lnTo>
                  <a:lnTo>
                    <a:pt x="56" y="897"/>
                  </a:lnTo>
                  <a:lnTo>
                    <a:pt x="75" y="879"/>
                  </a:lnTo>
                  <a:lnTo>
                    <a:pt x="92" y="859"/>
                  </a:lnTo>
                  <a:lnTo>
                    <a:pt x="111" y="841"/>
                  </a:lnTo>
                  <a:lnTo>
                    <a:pt x="130" y="821"/>
                  </a:lnTo>
                  <a:lnTo>
                    <a:pt x="151" y="803"/>
                  </a:lnTo>
                  <a:lnTo>
                    <a:pt x="168" y="782"/>
                  </a:lnTo>
                  <a:lnTo>
                    <a:pt x="187" y="763"/>
                  </a:lnTo>
                  <a:lnTo>
                    <a:pt x="206" y="743"/>
                  </a:lnTo>
                  <a:lnTo>
                    <a:pt x="225" y="725"/>
                  </a:lnTo>
                  <a:lnTo>
                    <a:pt x="242" y="705"/>
                  </a:lnTo>
                  <a:lnTo>
                    <a:pt x="261" y="686"/>
                  </a:lnTo>
                  <a:lnTo>
                    <a:pt x="280" y="665"/>
                  </a:lnTo>
                  <a:lnTo>
                    <a:pt x="301" y="648"/>
                  </a:lnTo>
                  <a:lnTo>
                    <a:pt x="318" y="627"/>
                  </a:lnTo>
                  <a:lnTo>
                    <a:pt x="339" y="608"/>
                  </a:lnTo>
                  <a:lnTo>
                    <a:pt x="356" y="587"/>
                  </a:lnTo>
                  <a:lnTo>
                    <a:pt x="377" y="568"/>
                  </a:lnTo>
                  <a:lnTo>
                    <a:pt x="396" y="547"/>
                  </a:lnTo>
                  <a:lnTo>
                    <a:pt x="417" y="528"/>
                  </a:lnTo>
                  <a:lnTo>
                    <a:pt x="436" y="507"/>
                  </a:lnTo>
                  <a:lnTo>
                    <a:pt x="457" y="490"/>
                  </a:lnTo>
                  <a:lnTo>
                    <a:pt x="476" y="471"/>
                  </a:lnTo>
                  <a:lnTo>
                    <a:pt x="497" y="452"/>
                  </a:lnTo>
                  <a:lnTo>
                    <a:pt x="516" y="433"/>
                  </a:lnTo>
                  <a:lnTo>
                    <a:pt x="537" y="416"/>
                  </a:lnTo>
                  <a:lnTo>
                    <a:pt x="556" y="397"/>
                  </a:lnTo>
                  <a:lnTo>
                    <a:pt x="577" y="380"/>
                  </a:lnTo>
                  <a:lnTo>
                    <a:pt x="598" y="363"/>
                  </a:lnTo>
                  <a:lnTo>
                    <a:pt x="620" y="345"/>
                  </a:lnTo>
                  <a:lnTo>
                    <a:pt x="639" y="326"/>
                  </a:lnTo>
                  <a:lnTo>
                    <a:pt x="660" y="309"/>
                  </a:lnTo>
                  <a:lnTo>
                    <a:pt x="681" y="292"/>
                  </a:lnTo>
                  <a:lnTo>
                    <a:pt x="704" y="277"/>
                  </a:lnTo>
                  <a:lnTo>
                    <a:pt x="725" y="260"/>
                  </a:lnTo>
                  <a:lnTo>
                    <a:pt x="748" y="243"/>
                  </a:lnTo>
                  <a:lnTo>
                    <a:pt x="771" y="228"/>
                  </a:lnTo>
                  <a:lnTo>
                    <a:pt x="793" y="214"/>
                  </a:lnTo>
                  <a:lnTo>
                    <a:pt x="814" y="197"/>
                  </a:lnTo>
                  <a:lnTo>
                    <a:pt x="837" y="184"/>
                  </a:lnTo>
                  <a:lnTo>
                    <a:pt x="860" y="169"/>
                  </a:lnTo>
                  <a:lnTo>
                    <a:pt x="885" y="157"/>
                  </a:lnTo>
                  <a:lnTo>
                    <a:pt x="907" y="142"/>
                  </a:lnTo>
                  <a:lnTo>
                    <a:pt x="930" y="131"/>
                  </a:lnTo>
                  <a:lnTo>
                    <a:pt x="955" y="119"/>
                  </a:lnTo>
                  <a:lnTo>
                    <a:pt x="982" y="108"/>
                  </a:lnTo>
                  <a:lnTo>
                    <a:pt x="1004" y="96"/>
                  </a:lnTo>
                  <a:lnTo>
                    <a:pt x="1029" y="85"/>
                  </a:lnTo>
                  <a:lnTo>
                    <a:pt x="1054" y="74"/>
                  </a:lnTo>
                  <a:lnTo>
                    <a:pt x="1080" y="66"/>
                  </a:lnTo>
                  <a:lnTo>
                    <a:pt x="1105" y="55"/>
                  </a:lnTo>
                  <a:lnTo>
                    <a:pt x="1132" y="47"/>
                  </a:lnTo>
                  <a:lnTo>
                    <a:pt x="1158" y="39"/>
                  </a:lnTo>
                  <a:lnTo>
                    <a:pt x="1187" y="34"/>
                  </a:lnTo>
                  <a:lnTo>
                    <a:pt x="1214" y="26"/>
                  </a:lnTo>
                  <a:lnTo>
                    <a:pt x="1242" y="20"/>
                  </a:lnTo>
                  <a:lnTo>
                    <a:pt x="1271" y="15"/>
                  </a:lnTo>
                  <a:lnTo>
                    <a:pt x="1299" y="11"/>
                  </a:lnTo>
                  <a:lnTo>
                    <a:pt x="1328" y="7"/>
                  </a:lnTo>
                  <a:lnTo>
                    <a:pt x="1356" y="5"/>
                  </a:lnTo>
                  <a:lnTo>
                    <a:pt x="1387" y="1"/>
                  </a:lnTo>
                  <a:lnTo>
                    <a:pt x="1415" y="1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3695701" y="3267076"/>
              <a:ext cx="1330325" cy="1752600"/>
            </a:xfrm>
            <a:custGeom>
              <a:avLst/>
              <a:gdLst>
                <a:gd name="T0" fmla="*/ 662 w 1677"/>
                <a:gd name="T1" fmla="*/ 0 h 2208"/>
                <a:gd name="T2" fmla="*/ 770 w 1677"/>
                <a:gd name="T3" fmla="*/ 9 h 2208"/>
                <a:gd name="T4" fmla="*/ 879 w 1677"/>
                <a:gd name="T5" fmla="*/ 30 h 2208"/>
                <a:gd name="T6" fmla="*/ 980 w 1677"/>
                <a:gd name="T7" fmla="*/ 70 h 2208"/>
                <a:gd name="T8" fmla="*/ 1067 w 1677"/>
                <a:gd name="T9" fmla="*/ 119 h 2208"/>
                <a:gd name="T10" fmla="*/ 1135 w 1677"/>
                <a:gd name="T11" fmla="*/ 190 h 2208"/>
                <a:gd name="T12" fmla="*/ 1179 w 1677"/>
                <a:gd name="T13" fmla="*/ 279 h 2208"/>
                <a:gd name="T14" fmla="*/ 1192 w 1677"/>
                <a:gd name="T15" fmla="*/ 391 h 2208"/>
                <a:gd name="T16" fmla="*/ 1215 w 1677"/>
                <a:gd name="T17" fmla="*/ 577 h 2208"/>
                <a:gd name="T18" fmla="*/ 1248 w 1677"/>
                <a:gd name="T19" fmla="*/ 773 h 2208"/>
                <a:gd name="T20" fmla="*/ 1284 w 1677"/>
                <a:gd name="T21" fmla="*/ 965 h 2208"/>
                <a:gd name="T22" fmla="*/ 1329 w 1677"/>
                <a:gd name="T23" fmla="*/ 1155 h 2208"/>
                <a:gd name="T24" fmla="*/ 1383 w 1677"/>
                <a:gd name="T25" fmla="*/ 1339 h 2208"/>
                <a:gd name="T26" fmla="*/ 1453 w 1677"/>
                <a:gd name="T27" fmla="*/ 1524 h 2208"/>
                <a:gd name="T28" fmla="*/ 1539 w 1677"/>
                <a:gd name="T29" fmla="*/ 1702 h 2208"/>
                <a:gd name="T30" fmla="*/ 1643 w 1677"/>
                <a:gd name="T31" fmla="*/ 1877 h 2208"/>
                <a:gd name="T32" fmla="*/ 1675 w 1677"/>
                <a:gd name="T33" fmla="*/ 1974 h 2208"/>
                <a:gd name="T34" fmla="*/ 1622 w 1677"/>
                <a:gd name="T35" fmla="*/ 2096 h 2208"/>
                <a:gd name="T36" fmla="*/ 1491 w 1677"/>
                <a:gd name="T37" fmla="*/ 2143 h 2208"/>
                <a:gd name="T38" fmla="*/ 1367 w 1677"/>
                <a:gd name="T39" fmla="*/ 2086 h 2208"/>
                <a:gd name="T40" fmla="*/ 1324 w 1677"/>
                <a:gd name="T41" fmla="*/ 1972 h 2208"/>
                <a:gd name="T42" fmla="*/ 1238 w 1677"/>
                <a:gd name="T43" fmla="*/ 1826 h 2208"/>
                <a:gd name="T44" fmla="*/ 1168 w 1677"/>
                <a:gd name="T45" fmla="*/ 1680 h 2208"/>
                <a:gd name="T46" fmla="*/ 1103 w 1677"/>
                <a:gd name="T47" fmla="*/ 1530 h 2208"/>
                <a:gd name="T48" fmla="*/ 1050 w 1677"/>
                <a:gd name="T49" fmla="*/ 1379 h 2208"/>
                <a:gd name="T50" fmla="*/ 1004 w 1677"/>
                <a:gd name="T51" fmla="*/ 1225 h 2208"/>
                <a:gd name="T52" fmla="*/ 964 w 1677"/>
                <a:gd name="T53" fmla="*/ 1072 h 2208"/>
                <a:gd name="T54" fmla="*/ 936 w 1677"/>
                <a:gd name="T55" fmla="*/ 912 h 2208"/>
                <a:gd name="T56" fmla="*/ 917 w 1677"/>
                <a:gd name="T57" fmla="*/ 758 h 2208"/>
                <a:gd name="T58" fmla="*/ 890 w 1677"/>
                <a:gd name="T59" fmla="*/ 657 h 2208"/>
                <a:gd name="T60" fmla="*/ 864 w 1677"/>
                <a:gd name="T61" fmla="*/ 560 h 2208"/>
                <a:gd name="T62" fmla="*/ 839 w 1677"/>
                <a:gd name="T63" fmla="*/ 465 h 2208"/>
                <a:gd name="T64" fmla="*/ 810 w 1677"/>
                <a:gd name="T65" fmla="*/ 382 h 2208"/>
                <a:gd name="T66" fmla="*/ 694 w 1677"/>
                <a:gd name="T67" fmla="*/ 492 h 2208"/>
                <a:gd name="T68" fmla="*/ 607 w 1677"/>
                <a:gd name="T69" fmla="*/ 648 h 2208"/>
                <a:gd name="T70" fmla="*/ 535 w 1677"/>
                <a:gd name="T71" fmla="*/ 807 h 2208"/>
                <a:gd name="T72" fmla="*/ 478 w 1677"/>
                <a:gd name="T73" fmla="*/ 973 h 2208"/>
                <a:gd name="T74" fmla="*/ 430 w 1677"/>
                <a:gd name="T75" fmla="*/ 1142 h 2208"/>
                <a:gd name="T76" fmla="*/ 396 w 1677"/>
                <a:gd name="T77" fmla="*/ 1315 h 2208"/>
                <a:gd name="T78" fmla="*/ 373 w 1677"/>
                <a:gd name="T79" fmla="*/ 1493 h 2208"/>
                <a:gd name="T80" fmla="*/ 362 w 1677"/>
                <a:gd name="T81" fmla="*/ 1676 h 2208"/>
                <a:gd name="T82" fmla="*/ 318 w 1677"/>
                <a:gd name="T83" fmla="*/ 1809 h 2208"/>
                <a:gd name="T84" fmla="*/ 287 w 1677"/>
                <a:gd name="T85" fmla="*/ 1921 h 2208"/>
                <a:gd name="T86" fmla="*/ 274 w 1677"/>
                <a:gd name="T87" fmla="*/ 2039 h 2208"/>
                <a:gd name="T88" fmla="*/ 253 w 1677"/>
                <a:gd name="T89" fmla="*/ 2159 h 2208"/>
                <a:gd name="T90" fmla="*/ 179 w 1677"/>
                <a:gd name="T91" fmla="*/ 2206 h 2208"/>
                <a:gd name="T92" fmla="*/ 80 w 1677"/>
                <a:gd name="T93" fmla="*/ 2138 h 2208"/>
                <a:gd name="T94" fmla="*/ 40 w 1677"/>
                <a:gd name="T95" fmla="*/ 2058 h 2208"/>
                <a:gd name="T96" fmla="*/ 14 w 1677"/>
                <a:gd name="T97" fmla="*/ 1959 h 2208"/>
                <a:gd name="T98" fmla="*/ 0 w 1677"/>
                <a:gd name="T99" fmla="*/ 1853 h 2208"/>
                <a:gd name="T100" fmla="*/ 2 w 1677"/>
                <a:gd name="T101" fmla="*/ 1748 h 2208"/>
                <a:gd name="T102" fmla="*/ 12 w 1677"/>
                <a:gd name="T103" fmla="*/ 1653 h 2208"/>
                <a:gd name="T104" fmla="*/ 35 w 1677"/>
                <a:gd name="T105" fmla="*/ 1528 h 2208"/>
                <a:gd name="T106" fmla="*/ 59 w 1677"/>
                <a:gd name="T107" fmla="*/ 1322 h 2208"/>
                <a:gd name="T108" fmla="*/ 90 w 1677"/>
                <a:gd name="T109" fmla="*/ 1123 h 2208"/>
                <a:gd name="T110" fmla="*/ 128 w 1677"/>
                <a:gd name="T111" fmla="*/ 925 h 2208"/>
                <a:gd name="T112" fmla="*/ 175 w 1677"/>
                <a:gd name="T113" fmla="*/ 733 h 2208"/>
                <a:gd name="T114" fmla="*/ 230 w 1677"/>
                <a:gd name="T115" fmla="*/ 545 h 2208"/>
                <a:gd name="T116" fmla="*/ 299 w 1677"/>
                <a:gd name="T117" fmla="*/ 363 h 2208"/>
                <a:gd name="T118" fmla="*/ 383 w 1677"/>
                <a:gd name="T119" fmla="*/ 180 h 2208"/>
                <a:gd name="T120" fmla="*/ 476 w 1677"/>
                <a:gd name="T121" fmla="*/ 45 h 2208"/>
                <a:gd name="T122" fmla="*/ 563 w 1677"/>
                <a:gd name="T123" fmla="*/ 2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7" h="2208">
                  <a:moveTo>
                    <a:pt x="575" y="2"/>
                  </a:moveTo>
                  <a:lnTo>
                    <a:pt x="586" y="0"/>
                  </a:lnTo>
                  <a:lnTo>
                    <a:pt x="597" y="0"/>
                  </a:lnTo>
                  <a:lnTo>
                    <a:pt x="611" y="0"/>
                  </a:lnTo>
                  <a:lnTo>
                    <a:pt x="624" y="0"/>
                  </a:lnTo>
                  <a:lnTo>
                    <a:pt x="635" y="0"/>
                  </a:lnTo>
                  <a:lnTo>
                    <a:pt x="649" y="0"/>
                  </a:lnTo>
                  <a:lnTo>
                    <a:pt x="662" y="0"/>
                  </a:lnTo>
                  <a:lnTo>
                    <a:pt x="677" y="2"/>
                  </a:lnTo>
                  <a:lnTo>
                    <a:pt x="689" y="2"/>
                  </a:lnTo>
                  <a:lnTo>
                    <a:pt x="702" y="2"/>
                  </a:lnTo>
                  <a:lnTo>
                    <a:pt x="715" y="4"/>
                  </a:lnTo>
                  <a:lnTo>
                    <a:pt x="730" y="5"/>
                  </a:lnTo>
                  <a:lnTo>
                    <a:pt x="742" y="5"/>
                  </a:lnTo>
                  <a:lnTo>
                    <a:pt x="757" y="7"/>
                  </a:lnTo>
                  <a:lnTo>
                    <a:pt x="770" y="9"/>
                  </a:lnTo>
                  <a:lnTo>
                    <a:pt x="786" y="13"/>
                  </a:lnTo>
                  <a:lnTo>
                    <a:pt x="797" y="13"/>
                  </a:lnTo>
                  <a:lnTo>
                    <a:pt x="812" y="17"/>
                  </a:lnTo>
                  <a:lnTo>
                    <a:pt x="824" y="19"/>
                  </a:lnTo>
                  <a:lnTo>
                    <a:pt x="839" y="23"/>
                  </a:lnTo>
                  <a:lnTo>
                    <a:pt x="852" y="24"/>
                  </a:lnTo>
                  <a:lnTo>
                    <a:pt x="864" y="28"/>
                  </a:lnTo>
                  <a:lnTo>
                    <a:pt x="879" y="30"/>
                  </a:lnTo>
                  <a:lnTo>
                    <a:pt x="892" y="36"/>
                  </a:lnTo>
                  <a:lnTo>
                    <a:pt x="905" y="40"/>
                  </a:lnTo>
                  <a:lnTo>
                    <a:pt x="917" y="43"/>
                  </a:lnTo>
                  <a:lnTo>
                    <a:pt x="928" y="47"/>
                  </a:lnTo>
                  <a:lnTo>
                    <a:pt x="943" y="53"/>
                  </a:lnTo>
                  <a:lnTo>
                    <a:pt x="953" y="59"/>
                  </a:lnTo>
                  <a:lnTo>
                    <a:pt x="966" y="64"/>
                  </a:lnTo>
                  <a:lnTo>
                    <a:pt x="980" y="70"/>
                  </a:lnTo>
                  <a:lnTo>
                    <a:pt x="993" y="76"/>
                  </a:lnTo>
                  <a:lnTo>
                    <a:pt x="1002" y="81"/>
                  </a:lnTo>
                  <a:lnTo>
                    <a:pt x="1014" y="87"/>
                  </a:lnTo>
                  <a:lnTo>
                    <a:pt x="1025" y="93"/>
                  </a:lnTo>
                  <a:lnTo>
                    <a:pt x="1037" y="99"/>
                  </a:lnTo>
                  <a:lnTo>
                    <a:pt x="1046" y="104"/>
                  </a:lnTo>
                  <a:lnTo>
                    <a:pt x="1057" y="112"/>
                  </a:lnTo>
                  <a:lnTo>
                    <a:pt x="1067" y="119"/>
                  </a:lnTo>
                  <a:lnTo>
                    <a:pt x="1078" y="129"/>
                  </a:lnTo>
                  <a:lnTo>
                    <a:pt x="1086" y="135"/>
                  </a:lnTo>
                  <a:lnTo>
                    <a:pt x="1095" y="144"/>
                  </a:lnTo>
                  <a:lnTo>
                    <a:pt x="1103" y="152"/>
                  </a:lnTo>
                  <a:lnTo>
                    <a:pt x="1113" y="161"/>
                  </a:lnTo>
                  <a:lnTo>
                    <a:pt x="1120" y="169"/>
                  </a:lnTo>
                  <a:lnTo>
                    <a:pt x="1128" y="178"/>
                  </a:lnTo>
                  <a:lnTo>
                    <a:pt x="1135" y="190"/>
                  </a:lnTo>
                  <a:lnTo>
                    <a:pt x="1145" y="201"/>
                  </a:lnTo>
                  <a:lnTo>
                    <a:pt x="1151" y="211"/>
                  </a:lnTo>
                  <a:lnTo>
                    <a:pt x="1156" y="220"/>
                  </a:lnTo>
                  <a:lnTo>
                    <a:pt x="1162" y="232"/>
                  </a:lnTo>
                  <a:lnTo>
                    <a:pt x="1168" y="243"/>
                  </a:lnTo>
                  <a:lnTo>
                    <a:pt x="1172" y="254"/>
                  </a:lnTo>
                  <a:lnTo>
                    <a:pt x="1175" y="266"/>
                  </a:lnTo>
                  <a:lnTo>
                    <a:pt x="1179" y="279"/>
                  </a:lnTo>
                  <a:lnTo>
                    <a:pt x="1185" y="292"/>
                  </a:lnTo>
                  <a:lnTo>
                    <a:pt x="1187" y="304"/>
                  </a:lnTo>
                  <a:lnTo>
                    <a:pt x="1189" y="319"/>
                  </a:lnTo>
                  <a:lnTo>
                    <a:pt x="1191" y="332"/>
                  </a:lnTo>
                  <a:lnTo>
                    <a:pt x="1192" y="347"/>
                  </a:lnTo>
                  <a:lnTo>
                    <a:pt x="1192" y="361"/>
                  </a:lnTo>
                  <a:lnTo>
                    <a:pt x="1192" y="376"/>
                  </a:lnTo>
                  <a:lnTo>
                    <a:pt x="1192" y="391"/>
                  </a:lnTo>
                  <a:lnTo>
                    <a:pt x="1192" y="408"/>
                  </a:lnTo>
                  <a:lnTo>
                    <a:pt x="1194" y="431"/>
                  </a:lnTo>
                  <a:lnTo>
                    <a:pt x="1198" y="456"/>
                  </a:lnTo>
                  <a:lnTo>
                    <a:pt x="1202" y="481"/>
                  </a:lnTo>
                  <a:lnTo>
                    <a:pt x="1206" y="505"/>
                  </a:lnTo>
                  <a:lnTo>
                    <a:pt x="1208" y="528"/>
                  </a:lnTo>
                  <a:lnTo>
                    <a:pt x="1213" y="555"/>
                  </a:lnTo>
                  <a:lnTo>
                    <a:pt x="1215" y="577"/>
                  </a:lnTo>
                  <a:lnTo>
                    <a:pt x="1221" y="604"/>
                  </a:lnTo>
                  <a:lnTo>
                    <a:pt x="1223" y="627"/>
                  </a:lnTo>
                  <a:lnTo>
                    <a:pt x="1227" y="652"/>
                  </a:lnTo>
                  <a:lnTo>
                    <a:pt x="1230" y="676"/>
                  </a:lnTo>
                  <a:lnTo>
                    <a:pt x="1236" y="701"/>
                  </a:lnTo>
                  <a:lnTo>
                    <a:pt x="1240" y="724"/>
                  </a:lnTo>
                  <a:lnTo>
                    <a:pt x="1244" y="750"/>
                  </a:lnTo>
                  <a:lnTo>
                    <a:pt x="1248" y="773"/>
                  </a:lnTo>
                  <a:lnTo>
                    <a:pt x="1253" y="800"/>
                  </a:lnTo>
                  <a:lnTo>
                    <a:pt x="1257" y="823"/>
                  </a:lnTo>
                  <a:lnTo>
                    <a:pt x="1261" y="845"/>
                  </a:lnTo>
                  <a:lnTo>
                    <a:pt x="1265" y="870"/>
                  </a:lnTo>
                  <a:lnTo>
                    <a:pt x="1270" y="895"/>
                  </a:lnTo>
                  <a:lnTo>
                    <a:pt x="1274" y="918"/>
                  </a:lnTo>
                  <a:lnTo>
                    <a:pt x="1278" y="940"/>
                  </a:lnTo>
                  <a:lnTo>
                    <a:pt x="1284" y="965"/>
                  </a:lnTo>
                  <a:lnTo>
                    <a:pt x="1289" y="990"/>
                  </a:lnTo>
                  <a:lnTo>
                    <a:pt x="1295" y="1013"/>
                  </a:lnTo>
                  <a:lnTo>
                    <a:pt x="1301" y="1035"/>
                  </a:lnTo>
                  <a:lnTo>
                    <a:pt x="1307" y="1060"/>
                  </a:lnTo>
                  <a:lnTo>
                    <a:pt x="1312" y="1085"/>
                  </a:lnTo>
                  <a:lnTo>
                    <a:pt x="1318" y="1108"/>
                  </a:lnTo>
                  <a:lnTo>
                    <a:pt x="1324" y="1130"/>
                  </a:lnTo>
                  <a:lnTo>
                    <a:pt x="1329" y="1155"/>
                  </a:lnTo>
                  <a:lnTo>
                    <a:pt x="1337" y="1180"/>
                  </a:lnTo>
                  <a:lnTo>
                    <a:pt x="1343" y="1203"/>
                  </a:lnTo>
                  <a:lnTo>
                    <a:pt x="1348" y="1225"/>
                  </a:lnTo>
                  <a:lnTo>
                    <a:pt x="1354" y="1248"/>
                  </a:lnTo>
                  <a:lnTo>
                    <a:pt x="1362" y="1271"/>
                  </a:lnTo>
                  <a:lnTo>
                    <a:pt x="1367" y="1294"/>
                  </a:lnTo>
                  <a:lnTo>
                    <a:pt x="1375" y="1317"/>
                  </a:lnTo>
                  <a:lnTo>
                    <a:pt x="1383" y="1339"/>
                  </a:lnTo>
                  <a:lnTo>
                    <a:pt x="1392" y="1364"/>
                  </a:lnTo>
                  <a:lnTo>
                    <a:pt x="1398" y="1387"/>
                  </a:lnTo>
                  <a:lnTo>
                    <a:pt x="1407" y="1410"/>
                  </a:lnTo>
                  <a:lnTo>
                    <a:pt x="1415" y="1433"/>
                  </a:lnTo>
                  <a:lnTo>
                    <a:pt x="1424" y="1455"/>
                  </a:lnTo>
                  <a:lnTo>
                    <a:pt x="1434" y="1478"/>
                  </a:lnTo>
                  <a:lnTo>
                    <a:pt x="1443" y="1501"/>
                  </a:lnTo>
                  <a:lnTo>
                    <a:pt x="1453" y="1524"/>
                  </a:lnTo>
                  <a:lnTo>
                    <a:pt x="1464" y="1549"/>
                  </a:lnTo>
                  <a:lnTo>
                    <a:pt x="1474" y="1569"/>
                  </a:lnTo>
                  <a:lnTo>
                    <a:pt x="1483" y="1592"/>
                  </a:lnTo>
                  <a:lnTo>
                    <a:pt x="1493" y="1613"/>
                  </a:lnTo>
                  <a:lnTo>
                    <a:pt x="1504" y="1636"/>
                  </a:lnTo>
                  <a:lnTo>
                    <a:pt x="1516" y="1657"/>
                  </a:lnTo>
                  <a:lnTo>
                    <a:pt x="1527" y="1680"/>
                  </a:lnTo>
                  <a:lnTo>
                    <a:pt x="1539" y="1702"/>
                  </a:lnTo>
                  <a:lnTo>
                    <a:pt x="1552" y="1725"/>
                  </a:lnTo>
                  <a:lnTo>
                    <a:pt x="1563" y="1746"/>
                  </a:lnTo>
                  <a:lnTo>
                    <a:pt x="1575" y="1769"/>
                  </a:lnTo>
                  <a:lnTo>
                    <a:pt x="1588" y="1790"/>
                  </a:lnTo>
                  <a:lnTo>
                    <a:pt x="1603" y="1813"/>
                  </a:lnTo>
                  <a:lnTo>
                    <a:pt x="1615" y="1834"/>
                  </a:lnTo>
                  <a:lnTo>
                    <a:pt x="1630" y="1856"/>
                  </a:lnTo>
                  <a:lnTo>
                    <a:pt x="1643" y="1877"/>
                  </a:lnTo>
                  <a:lnTo>
                    <a:pt x="1660" y="1900"/>
                  </a:lnTo>
                  <a:lnTo>
                    <a:pt x="1662" y="1910"/>
                  </a:lnTo>
                  <a:lnTo>
                    <a:pt x="1666" y="1921"/>
                  </a:lnTo>
                  <a:lnTo>
                    <a:pt x="1670" y="1932"/>
                  </a:lnTo>
                  <a:lnTo>
                    <a:pt x="1673" y="1944"/>
                  </a:lnTo>
                  <a:lnTo>
                    <a:pt x="1673" y="1953"/>
                  </a:lnTo>
                  <a:lnTo>
                    <a:pt x="1675" y="1965"/>
                  </a:lnTo>
                  <a:lnTo>
                    <a:pt x="1675" y="1974"/>
                  </a:lnTo>
                  <a:lnTo>
                    <a:pt x="1677" y="1986"/>
                  </a:lnTo>
                  <a:lnTo>
                    <a:pt x="1673" y="2003"/>
                  </a:lnTo>
                  <a:lnTo>
                    <a:pt x="1670" y="2022"/>
                  </a:lnTo>
                  <a:lnTo>
                    <a:pt x="1664" y="2039"/>
                  </a:lnTo>
                  <a:lnTo>
                    <a:pt x="1658" y="2056"/>
                  </a:lnTo>
                  <a:lnTo>
                    <a:pt x="1647" y="2069"/>
                  </a:lnTo>
                  <a:lnTo>
                    <a:pt x="1635" y="2084"/>
                  </a:lnTo>
                  <a:lnTo>
                    <a:pt x="1622" y="2096"/>
                  </a:lnTo>
                  <a:lnTo>
                    <a:pt x="1609" y="2107"/>
                  </a:lnTo>
                  <a:lnTo>
                    <a:pt x="1594" y="2117"/>
                  </a:lnTo>
                  <a:lnTo>
                    <a:pt x="1578" y="2126"/>
                  </a:lnTo>
                  <a:lnTo>
                    <a:pt x="1561" y="2132"/>
                  </a:lnTo>
                  <a:lnTo>
                    <a:pt x="1546" y="2140"/>
                  </a:lnTo>
                  <a:lnTo>
                    <a:pt x="1527" y="2141"/>
                  </a:lnTo>
                  <a:lnTo>
                    <a:pt x="1510" y="2143"/>
                  </a:lnTo>
                  <a:lnTo>
                    <a:pt x="1491" y="2143"/>
                  </a:lnTo>
                  <a:lnTo>
                    <a:pt x="1474" y="2143"/>
                  </a:lnTo>
                  <a:lnTo>
                    <a:pt x="1457" y="2140"/>
                  </a:lnTo>
                  <a:lnTo>
                    <a:pt x="1440" y="2136"/>
                  </a:lnTo>
                  <a:lnTo>
                    <a:pt x="1423" y="2128"/>
                  </a:lnTo>
                  <a:lnTo>
                    <a:pt x="1409" y="2122"/>
                  </a:lnTo>
                  <a:lnTo>
                    <a:pt x="1392" y="2111"/>
                  </a:lnTo>
                  <a:lnTo>
                    <a:pt x="1381" y="2100"/>
                  </a:lnTo>
                  <a:lnTo>
                    <a:pt x="1367" y="2086"/>
                  </a:lnTo>
                  <a:lnTo>
                    <a:pt x="1358" y="2071"/>
                  </a:lnTo>
                  <a:lnTo>
                    <a:pt x="1346" y="2052"/>
                  </a:lnTo>
                  <a:lnTo>
                    <a:pt x="1341" y="2035"/>
                  </a:lnTo>
                  <a:lnTo>
                    <a:pt x="1337" y="2024"/>
                  </a:lnTo>
                  <a:lnTo>
                    <a:pt x="1335" y="2012"/>
                  </a:lnTo>
                  <a:lnTo>
                    <a:pt x="1335" y="2001"/>
                  </a:lnTo>
                  <a:lnTo>
                    <a:pt x="1335" y="1991"/>
                  </a:lnTo>
                  <a:lnTo>
                    <a:pt x="1324" y="1972"/>
                  </a:lnTo>
                  <a:lnTo>
                    <a:pt x="1312" y="1953"/>
                  </a:lnTo>
                  <a:lnTo>
                    <a:pt x="1301" y="1934"/>
                  </a:lnTo>
                  <a:lnTo>
                    <a:pt x="1289" y="1917"/>
                  </a:lnTo>
                  <a:lnTo>
                    <a:pt x="1278" y="1898"/>
                  </a:lnTo>
                  <a:lnTo>
                    <a:pt x="1269" y="1879"/>
                  </a:lnTo>
                  <a:lnTo>
                    <a:pt x="1259" y="1862"/>
                  </a:lnTo>
                  <a:lnTo>
                    <a:pt x="1250" y="1845"/>
                  </a:lnTo>
                  <a:lnTo>
                    <a:pt x="1238" y="1826"/>
                  </a:lnTo>
                  <a:lnTo>
                    <a:pt x="1230" y="1807"/>
                  </a:lnTo>
                  <a:lnTo>
                    <a:pt x="1219" y="1788"/>
                  </a:lnTo>
                  <a:lnTo>
                    <a:pt x="1211" y="1771"/>
                  </a:lnTo>
                  <a:lnTo>
                    <a:pt x="1202" y="1752"/>
                  </a:lnTo>
                  <a:lnTo>
                    <a:pt x="1194" y="1733"/>
                  </a:lnTo>
                  <a:lnTo>
                    <a:pt x="1185" y="1716"/>
                  </a:lnTo>
                  <a:lnTo>
                    <a:pt x="1177" y="1699"/>
                  </a:lnTo>
                  <a:lnTo>
                    <a:pt x="1168" y="1680"/>
                  </a:lnTo>
                  <a:lnTo>
                    <a:pt x="1160" y="1661"/>
                  </a:lnTo>
                  <a:lnTo>
                    <a:pt x="1151" y="1642"/>
                  </a:lnTo>
                  <a:lnTo>
                    <a:pt x="1143" y="1623"/>
                  </a:lnTo>
                  <a:lnTo>
                    <a:pt x="1134" y="1604"/>
                  </a:lnTo>
                  <a:lnTo>
                    <a:pt x="1126" y="1585"/>
                  </a:lnTo>
                  <a:lnTo>
                    <a:pt x="1118" y="1566"/>
                  </a:lnTo>
                  <a:lnTo>
                    <a:pt x="1113" y="1549"/>
                  </a:lnTo>
                  <a:lnTo>
                    <a:pt x="1103" y="1530"/>
                  </a:lnTo>
                  <a:lnTo>
                    <a:pt x="1095" y="1511"/>
                  </a:lnTo>
                  <a:lnTo>
                    <a:pt x="1088" y="1492"/>
                  </a:lnTo>
                  <a:lnTo>
                    <a:pt x="1082" y="1474"/>
                  </a:lnTo>
                  <a:lnTo>
                    <a:pt x="1075" y="1455"/>
                  </a:lnTo>
                  <a:lnTo>
                    <a:pt x="1069" y="1436"/>
                  </a:lnTo>
                  <a:lnTo>
                    <a:pt x="1063" y="1417"/>
                  </a:lnTo>
                  <a:lnTo>
                    <a:pt x="1057" y="1400"/>
                  </a:lnTo>
                  <a:lnTo>
                    <a:pt x="1050" y="1379"/>
                  </a:lnTo>
                  <a:lnTo>
                    <a:pt x="1044" y="1360"/>
                  </a:lnTo>
                  <a:lnTo>
                    <a:pt x="1037" y="1341"/>
                  </a:lnTo>
                  <a:lnTo>
                    <a:pt x="1031" y="1322"/>
                  </a:lnTo>
                  <a:lnTo>
                    <a:pt x="1025" y="1301"/>
                  </a:lnTo>
                  <a:lnTo>
                    <a:pt x="1019" y="1284"/>
                  </a:lnTo>
                  <a:lnTo>
                    <a:pt x="1014" y="1263"/>
                  </a:lnTo>
                  <a:lnTo>
                    <a:pt x="1010" y="1246"/>
                  </a:lnTo>
                  <a:lnTo>
                    <a:pt x="1004" y="1225"/>
                  </a:lnTo>
                  <a:lnTo>
                    <a:pt x="999" y="1206"/>
                  </a:lnTo>
                  <a:lnTo>
                    <a:pt x="993" y="1187"/>
                  </a:lnTo>
                  <a:lnTo>
                    <a:pt x="989" y="1168"/>
                  </a:lnTo>
                  <a:lnTo>
                    <a:pt x="981" y="1148"/>
                  </a:lnTo>
                  <a:lnTo>
                    <a:pt x="980" y="1130"/>
                  </a:lnTo>
                  <a:lnTo>
                    <a:pt x="974" y="1110"/>
                  </a:lnTo>
                  <a:lnTo>
                    <a:pt x="970" y="1092"/>
                  </a:lnTo>
                  <a:lnTo>
                    <a:pt x="964" y="1072"/>
                  </a:lnTo>
                  <a:lnTo>
                    <a:pt x="962" y="1053"/>
                  </a:lnTo>
                  <a:lnTo>
                    <a:pt x="957" y="1032"/>
                  </a:lnTo>
                  <a:lnTo>
                    <a:pt x="953" y="1013"/>
                  </a:lnTo>
                  <a:lnTo>
                    <a:pt x="947" y="992"/>
                  </a:lnTo>
                  <a:lnTo>
                    <a:pt x="945" y="973"/>
                  </a:lnTo>
                  <a:lnTo>
                    <a:pt x="943" y="952"/>
                  </a:lnTo>
                  <a:lnTo>
                    <a:pt x="940" y="933"/>
                  </a:lnTo>
                  <a:lnTo>
                    <a:pt x="936" y="912"/>
                  </a:lnTo>
                  <a:lnTo>
                    <a:pt x="934" y="893"/>
                  </a:lnTo>
                  <a:lnTo>
                    <a:pt x="928" y="872"/>
                  </a:lnTo>
                  <a:lnTo>
                    <a:pt x="926" y="853"/>
                  </a:lnTo>
                  <a:lnTo>
                    <a:pt x="924" y="832"/>
                  </a:lnTo>
                  <a:lnTo>
                    <a:pt x="924" y="813"/>
                  </a:lnTo>
                  <a:lnTo>
                    <a:pt x="919" y="792"/>
                  </a:lnTo>
                  <a:lnTo>
                    <a:pt x="919" y="773"/>
                  </a:lnTo>
                  <a:lnTo>
                    <a:pt x="917" y="758"/>
                  </a:lnTo>
                  <a:lnTo>
                    <a:pt x="915" y="745"/>
                  </a:lnTo>
                  <a:lnTo>
                    <a:pt x="909" y="731"/>
                  </a:lnTo>
                  <a:lnTo>
                    <a:pt x="909" y="720"/>
                  </a:lnTo>
                  <a:lnTo>
                    <a:pt x="905" y="707"/>
                  </a:lnTo>
                  <a:lnTo>
                    <a:pt x="902" y="693"/>
                  </a:lnTo>
                  <a:lnTo>
                    <a:pt x="900" y="682"/>
                  </a:lnTo>
                  <a:lnTo>
                    <a:pt x="898" y="671"/>
                  </a:lnTo>
                  <a:lnTo>
                    <a:pt x="890" y="657"/>
                  </a:lnTo>
                  <a:lnTo>
                    <a:pt x="890" y="644"/>
                  </a:lnTo>
                  <a:lnTo>
                    <a:pt x="883" y="633"/>
                  </a:lnTo>
                  <a:lnTo>
                    <a:pt x="883" y="621"/>
                  </a:lnTo>
                  <a:lnTo>
                    <a:pt x="879" y="608"/>
                  </a:lnTo>
                  <a:lnTo>
                    <a:pt x="873" y="596"/>
                  </a:lnTo>
                  <a:lnTo>
                    <a:pt x="871" y="585"/>
                  </a:lnTo>
                  <a:lnTo>
                    <a:pt x="869" y="574"/>
                  </a:lnTo>
                  <a:lnTo>
                    <a:pt x="864" y="560"/>
                  </a:lnTo>
                  <a:lnTo>
                    <a:pt x="862" y="549"/>
                  </a:lnTo>
                  <a:lnTo>
                    <a:pt x="856" y="538"/>
                  </a:lnTo>
                  <a:lnTo>
                    <a:pt x="854" y="526"/>
                  </a:lnTo>
                  <a:lnTo>
                    <a:pt x="850" y="513"/>
                  </a:lnTo>
                  <a:lnTo>
                    <a:pt x="848" y="501"/>
                  </a:lnTo>
                  <a:lnTo>
                    <a:pt x="845" y="490"/>
                  </a:lnTo>
                  <a:lnTo>
                    <a:pt x="843" y="479"/>
                  </a:lnTo>
                  <a:lnTo>
                    <a:pt x="839" y="465"/>
                  </a:lnTo>
                  <a:lnTo>
                    <a:pt x="837" y="452"/>
                  </a:lnTo>
                  <a:lnTo>
                    <a:pt x="833" y="439"/>
                  </a:lnTo>
                  <a:lnTo>
                    <a:pt x="833" y="427"/>
                  </a:lnTo>
                  <a:lnTo>
                    <a:pt x="831" y="414"/>
                  </a:lnTo>
                  <a:lnTo>
                    <a:pt x="829" y="403"/>
                  </a:lnTo>
                  <a:lnTo>
                    <a:pt x="829" y="389"/>
                  </a:lnTo>
                  <a:lnTo>
                    <a:pt x="829" y="378"/>
                  </a:lnTo>
                  <a:lnTo>
                    <a:pt x="810" y="382"/>
                  </a:lnTo>
                  <a:lnTo>
                    <a:pt x="793" y="387"/>
                  </a:lnTo>
                  <a:lnTo>
                    <a:pt x="772" y="391"/>
                  </a:lnTo>
                  <a:lnTo>
                    <a:pt x="757" y="399"/>
                  </a:lnTo>
                  <a:lnTo>
                    <a:pt x="744" y="416"/>
                  </a:lnTo>
                  <a:lnTo>
                    <a:pt x="730" y="435"/>
                  </a:lnTo>
                  <a:lnTo>
                    <a:pt x="717" y="454"/>
                  </a:lnTo>
                  <a:lnTo>
                    <a:pt x="706" y="473"/>
                  </a:lnTo>
                  <a:lnTo>
                    <a:pt x="694" y="492"/>
                  </a:lnTo>
                  <a:lnTo>
                    <a:pt x="683" y="511"/>
                  </a:lnTo>
                  <a:lnTo>
                    <a:pt x="672" y="530"/>
                  </a:lnTo>
                  <a:lnTo>
                    <a:pt x="660" y="551"/>
                  </a:lnTo>
                  <a:lnTo>
                    <a:pt x="649" y="568"/>
                  </a:lnTo>
                  <a:lnTo>
                    <a:pt x="637" y="589"/>
                  </a:lnTo>
                  <a:lnTo>
                    <a:pt x="628" y="608"/>
                  </a:lnTo>
                  <a:lnTo>
                    <a:pt x="618" y="629"/>
                  </a:lnTo>
                  <a:lnTo>
                    <a:pt x="607" y="648"/>
                  </a:lnTo>
                  <a:lnTo>
                    <a:pt x="597" y="669"/>
                  </a:lnTo>
                  <a:lnTo>
                    <a:pt x="588" y="688"/>
                  </a:lnTo>
                  <a:lnTo>
                    <a:pt x="580" y="709"/>
                  </a:lnTo>
                  <a:lnTo>
                    <a:pt x="569" y="728"/>
                  </a:lnTo>
                  <a:lnTo>
                    <a:pt x="561" y="748"/>
                  </a:lnTo>
                  <a:lnTo>
                    <a:pt x="552" y="767"/>
                  </a:lnTo>
                  <a:lnTo>
                    <a:pt x="544" y="788"/>
                  </a:lnTo>
                  <a:lnTo>
                    <a:pt x="535" y="807"/>
                  </a:lnTo>
                  <a:lnTo>
                    <a:pt x="527" y="828"/>
                  </a:lnTo>
                  <a:lnTo>
                    <a:pt x="517" y="847"/>
                  </a:lnTo>
                  <a:lnTo>
                    <a:pt x="512" y="870"/>
                  </a:lnTo>
                  <a:lnTo>
                    <a:pt x="504" y="889"/>
                  </a:lnTo>
                  <a:lnTo>
                    <a:pt x="497" y="910"/>
                  </a:lnTo>
                  <a:lnTo>
                    <a:pt x="489" y="931"/>
                  </a:lnTo>
                  <a:lnTo>
                    <a:pt x="483" y="952"/>
                  </a:lnTo>
                  <a:lnTo>
                    <a:pt x="478" y="973"/>
                  </a:lnTo>
                  <a:lnTo>
                    <a:pt x="472" y="994"/>
                  </a:lnTo>
                  <a:lnTo>
                    <a:pt x="466" y="1015"/>
                  </a:lnTo>
                  <a:lnTo>
                    <a:pt x="460" y="1037"/>
                  </a:lnTo>
                  <a:lnTo>
                    <a:pt x="453" y="1056"/>
                  </a:lnTo>
                  <a:lnTo>
                    <a:pt x="447" y="1077"/>
                  </a:lnTo>
                  <a:lnTo>
                    <a:pt x="441" y="1098"/>
                  </a:lnTo>
                  <a:lnTo>
                    <a:pt x="436" y="1121"/>
                  </a:lnTo>
                  <a:lnTo>
                    <a:pt x="430" y="1142"/>
                  </a:lnTo>
                  <a:lnTo>
                    <a:pt x="426" y="1163"/>
                  </a:lnTo>
                  <a:lnTo>
                    <a:pt x="422" y="1184"/>
                  </a:lnTo>
                  <a:lnTo>
                    <a:pt x="419" y="1206"/>
                  </a:lnTo>
                  <a:lnTo>
                    <a:pt x="413" y="1227"/>
                  </a:lnTo>
                  <a:lnTo>
                    <a:pt x="407" y="1248"/>
                  </a:lnTo>
                  <a:lnTo>
                    <a:pt x="403" y="1269"/>
                  </a:lnTo>
                  <a:lnTo>
                    <a:pt x="400" y="1292"/>
                  </a:lnTo>
                  <a:lnTo>
                    <a:pt x="396" y="1315"/>
                  </a:lnTo>
                  <a:lnTo>
                    <a:pt x="394" y="1338"/>
                  </a:lnTo>
                  <a:lnTo>
                    <a:pt x="390" y="1360"/>
                  </a:lnTo>
                  <a:lnTo>
                    <a:pt x="388" y="1383"/>
                  </a:lnTo>
                  <a:lnTo>
                    <a:pt x="384" y="1404"/>
                  </a:lnTo>
                  <a:lnTo>
                    <a:pt x="383" y="1427"/>
                  </a:lnTo>
                  <a:lnTo>
                    <a:pt x="379" y="1448"/>
                  </a:lnTo>
                  <a:lnTo>
                    <a:pt x="377" y="1471"/>
                  </a:lnTo>
                  <a:lnTo>
                    <a:pt x="373" y="1493"/>
                  </a:lnTo>
                  <a:lnTo>
                    <a:pt x="371" y="1516"/>
                  </a:lnTo>
                  <a:lnTo>
                    <a:pt x="369" y="1539"/>
                  </a:lnTo>
                  <a:lnTo>
                    <a:pt x="369" y="1562"/>
                  </a:lnTo>
                  <a:lnTo>
                    <a:pt x="367" y="1585"/>
                  </a:lnTo>
                  <a:lnTo>
                    <a:pt x="365" y="1607"/>
                  </a:lnTo>
                  <a:lnTo>
                    <a:pt x="363" y="1630"/>
                  </a:lnTo>
                  <a:lnTo>
                    <a:pt x="363" y="1653"/>
                  </a:lnTo>
                  <a:lnTo>
                    <a:pt x="362" y="1676"/>
                  </a:lnTo>
                  <a:lnTo>
                    <a:pt x="362" y="1701"/>
                  </a:lnTo>
                  <a:lnTo>
                    <a:pt x="362" y="1723"/>
                  </a:lnTo>
                  <a:lnTo>
                    <a:pt x="362" y="1748"/>
                  </a:lnTo>
                  <a:lnTo>
                    <a:pt x="350" y="1759"/>
                  </a:lnTo>
                  <a:lnTo>
                    <a:pt x="341" y="1771"/>
                  </a:lnTo>
                  <a:lnTo>
                    <a:pt x="331" y="1784"/>
                  </a:lnTo>
                  <a:lnTo>
                    <a:pt x="325" y="1797"/>
                  </a:lnTo>
                  <a:lnTo>
                    <a:pt x="318" y="1809"/>
                  </a:lnTo>
                  <a:lnTo>
                    <a:pt x="312" y="1822"/>
                  </a:lnTo>
                  <a:lnTo>
                    <a:pt x="306" y="1835"/>
                  </a:lnTo>
                  <a:lnTo>
                    <a:pt x="303" y="1851"/>
                  </a:lnTo>
                  <a:lnTo>
                    <a:pt x="297" y="1864"/>
                  </a:lnTo>
                  <a:lnTo>
                    <a:pt x="295" y="1879"/>
                  </a:lnTo>
                  <a:lnTo>
                    <a:pt x="291" y="1893"/>
                  </a:lnTo>
                  <a:lnTo>
                    <a:pt x="289" y="1908"/>
                  </a:lnTo>
                  <a:lnTo>
                    <a:pt x="287" y="1921"/>
                  </a:lnTo>
                  <a:lnTo>
                    <a:pt x="286" y="1936"/>
                  </a:lnTo>
                  <a:lnTo>
                    <a:pt x="284" y="1950"/>
                  </a:lnTo>
                  <a:lnTo>
                    <a:pt x="284" y="1967"/>
                  </a:lnTo>
                  <a:lnTo>
                    <a:pt x="282" y="1980"/>
                  </a:lnTo>
                  <a:lnTo>
                    <a:pt x="280" y="1995"/>
                  </a:lnTo>
                  <a:lnTo>
                    <a:pt x="278" y="2010"/>
                  </a:lnTo>
                  <a:lnTo>
                    <a:pt x="276" y="2026"/>
                  </a:lnTo>
                  <a:lnTo>
                    <a:pt x="274" y="2039"/>
                  </a:lnTo>
                  <a:lnTo>
                    <a:pt x="272" y="2056"/>
                  </a:lnTo>
                  <a:lnTo>
                    <a:pt x="270" y="2069"/>
                  </a:lnTo>
                  <a:lnTo>
                    <a:pt x="270" y="2086"/>
                  </a:lnTo>
                  <a:lnTo>
                    <a:pt x="267" y="2100"/>
                  </a:lnTo>
                  <a:lnTo>
                    <a:pt x="265" y="2115"/>
                  </a:lnTo>
                  <a:lnTo>
                    <a:pt x="261" y="2130"/>
                  </a:lnTo>
                  <a:lnTo>
                    <a:pt x="259" y="2145"/>
                  </a:lnTo>
                  <a:lnTo>
                    <a:pt x="253" y="2159"/>
                  </a:lnTo>
                  <a:lnTo>
                    <a:pt x="249" y="2174"/>
                  </a:lnTo>
                  <a:lnTo>
                    <a:pt x="244" y="2189"/>
                  </a:lnTo>
                  <a:lnTo>
                    <a:pt x="240" y="2204"/>
                  </a:lnTo>
                  <a:lnTo>
                    <a:pt x="228" y="2204"/>
                  </a:lnTo>
                  <a:lnTo>
                    <a:pt x="217" y="2206"/>
                  </a:lnTo>
                  <a:lnTo>
                    <a:pt x="208" y="2206"/>
                  </a:lnTo>
                  <a:lnTo>
                    <a:pt x="198" y="2208"/>
                  </a:lnTo>
                  <a:lnTo>
                    <a:pt x="179" y="2206"/>
                  </a:lnTo>
                  <a:lnTo>
                    <a:pt x="162" y="2204"/>
                  </a:lnTo>
                  <a:lnTo>
                    <a:pt x="145" y="2197"/>
                  </a:lnTo>
                  <a:lnTo>
                    <a:pt x="128" y="2187"/>
                  </a:lnTo>
                  <a:lnTo>
                    <a:pt x="113" y="2176"/>
                  </a:lnTo>
                  <a:lnTo>
                    <a:pt x="101" y="2164"/>
                  </a:lnTo>
                  <a:lnTo>
                    <a:pt x="94" y="2155"/>
                  </a:lnTo>
                  <a:lnTo>
                    <a:pt x="86" y="2147"/>
                  </a:lnTo>
                  <a:lnTo>
                    <a:pt x="80" y="2138"/>
                  </a:lnTo>
                  <a:lnTo>
                    <a:pt x="74" y="2130"/>
                  </a:lnTo>
                  <a:lnTo>
                    <a:pt x="69" y="2121"/>
                  </a:lnTo>
                  <a:lnTo>
                    <a:pt x="63" y="2111"/>
                  </a:lnTo>
                  <a:lnTo>
                    <a:pt x="57" y="2102"/>
                  </a:lnTo>
                  <a:lnTo>
                    <a:pt x="54" y="2092"/>
                  </a:lnTo>
                  <a:lnTo>
                    <a:pt x="48" y="2081"/>
                  </a:lnTo>
                  <a:lnTo>
                    <a:pt x="44" y="2069"/>
                  </a:lnTo>
                  <a:lnTo>
                    <a:pt x="40" y="2058"/>
                  </a:lnTo>
                  <a:lnTo>
                    <a:pt x="36" y="2048"/>
                  </a:lnTo>
                  <a:lnTo>
                    <a:pt x="33" y="2035"/>
                  </a:lnTo>
                  <a:lnTo>
                    <a:pt x="31" y="2024"/>
                  </a:lnTo>
                  <a:lnTo>
                    <a:pt x="27" y="2012"/>
                  </a:lnTo>
                  <a:lnTo>
                    <a:pt x="25" y="2001"/>
                  </a:lnTo>
                  <a:lnTo>
                    <a:pt x="19" y="1986"/>
                  </a:lnTo>
                  <a:lnTo>
                    <a:pt x="17" y="1974"/>
                  </a:lnTo>
                  <a:lnTo>
                    <a:pt x="14" y="1959"/>
                  </a:lnTo>
                  <a:lnTo>
                    <a:pt x="12" y="1948"/>
                  </a:lnTo>
                  <a:lnTo>
                    <a:pt x="10" y="1932"/>
                  </a:lnTo>
                  <a:lnTo>
                    <a:pt x="8" y="1921"/>
                  </a:lnTo>
                  <a:lnTo>
                    <a:pt x="6" y="1906"/>
                  </a:lnTo>
                  <a:lnTo>
                    <a:pt x="6" y="1894"/>
                  </a:lnTo>
                  <a:lnTo>
                    <a:pt x="4" y="1879"/>
                  </a:lnTo>
                  <a:lnTo>
                    <a:pt x="2" y="1866"/>
                  </a:lnTo>
                  <a:lnTo>
                    <a:pt x="0" y="1853"/>
                  </a:lnTo>
                  <a:lnTo>
                    <a:pt x="0" y="1839"/>
                  </a:lnTo>
                  <a:lnTo>
                    <a:pt x="0" y="1826"/>
                  </a:lnTo>
                  <a:lnTo>
                    <a:pt x="0" y="1813"/>
                  </a:lnTo>
                  <a:lnTo>
                    <a:pt x="0" y="1799"/>
                  </a:lnTo>
                  <a:lnTo>
                    <a:pt x="2" y="1788"/>
                  </a:lnTo>
                  <a:lnTo>
                    <a:pt x="2" y="1775"/>
                  </a:lnTo>
                  <a:lnTo>
                    <a:pt x="2" y="1761"/>
                  </a:lnTo>
                  <a:lnTo>
                    <a:pt x="2" y="1748"/>
                  </a:lnTo>
                  <a:lnTo>
                    <a:pt x="2" y="1737"/>
                  </a:lnTo>
                  <a:lnTo>
                    <a:pt x="2" y="1723"/>
                  </a:lnTo>
                  <a:lnTo>
                    <a:pt x="4" y="1710"/>
                  </a:lnTo>
                  <a:lnTo>
                    <a:pt x="6" y="1699"/>
                  </a:lnTo>
                  <a:lnTo>
                    <a:pt x="8" y="1687"/>
                  </a:lnTo>
                  <a:lnTo>
                    <a:pt x="8" y="1676"/>
                  </a:lnTo>
                  <a:lnTo>
                    <a:pt x="10" y="1664"/>
                  </a:lnTo>
                  <a:lnTo>
                    <a:pt x="12" y="1653"/>
                  </a:lnTo>
                  <a:lnTo>
                    <a:pt x="16" y="1644"/>
                  </a:lnTo>
                  <a:lnTo>
                    <a:pt x="17" y="1632"/>
                  </a:lnTo>
                  <a:lnTo>
                    <a:pt x="21" y="1623"/>
                  </a:lnTo>
                  <a:lnTo>
                    <a:pt x="23" y="1613"/>
                  </a:lnTo>
                  <a:lnTo>
                    <a:pt x="27" y="1606"/>
                  </a:lnTo>
                  <a:lnTo>
                    <a:pt x="29" y="1579"/>
                  </a:lnTo>
                  <a:lnTo>
                    <a:pt x="33" y="1554"/>
                  </a:lnTo>
                  <a:lnTo>
                    <a:pt x="35" y="1528"/>
                  </a:lnTo>
                  <a:lnTo>
                    <a:pt x="38" y="1503"/>
                  </a:lnTo>
                  <a:lnTo>
                    <a:pt x="40" y="1476"/>
                  </a:lnTo>
                  <a:lnTo>
                    <a:pt x="44" y="1452"/>
                  </a:lnTo>
                  <a:lnTo>
                    <a:pt x="46" y="1425"/>
                  </a:lnTo>
                  <a:lnTo>
                    <a:pt x="50" y="1400"/>
                  </a:lnTo>
                  <a:lnTo>
                    <a:pt x="52" y="1374"/>
                  </a:lnTo>
                  <a:lnTo>
                    <a:pt x="55" y="1349"/>
                  </a:lnTo>
                  <a:lnTo>
                    <a:pt x="59" y="1322"/>
                  </a:lnTo>
                  <a:lnTo>
                    <a:pt x="63" y="1298"/>
                  </a:lnTo>
                  <a:lnTo>
                    <a:pt x="67" y="1271"/>
                  </a:lnTo>
                  <a:lnTo>
                    <a:pt x="71" y="1248"/>
                  </a:lnTo>
                  <a:lnTo>
                    <a:pt x="74" y="1222"/>
                  </a:lnTo>
                  <a:lnTo>
                    <a:pt x="80" y="1199"/>
                  </a:lnTo>
                  <a:lnTo>
                    <a:pt x="82" y="1172"/>
                  </a:lnTo>
                  <a:lnTo>
                    <a:pt x="86" y="1148"/>
                  </a:lnTo>
                  <a:lnTo>
                    <a:pt x="90" y="1123"/>
                  </a:lnTo>
                  <a:lnTo>
                    <a:pt x="95" y="1098"/>
                  </a:lnTo>
                  <a:lnTo>
                    <a:pt x="99" y="1072"/>
                  </a:lnTo>
                  <a:lnTo>
                    <a:pt x="103" y="1049"/>
                  </a:lnTo>
                  <a:lnTo>
                    <a:pt x="109" y="1022"/>
                  </a:lnTo>
                  <a:lnTo>
                    <a:pt x="114" y="999"/>
                  </a:lnTo>
                  <a:lnTo>
                    <a:pt x="118" y="975"/>
                  </a:lnTo>
                  <a:lnTo>
                    <a:pt x="124" y="950"/>
                  </a:lnTo>
                  <a:lnTo>
                    <a:pt x="128" y="925"/>
                  </a:lnTo>
                  <a:lnTo>
                    <a:pt x="133" y="902"/>
                  </a:lnTo>
                  <a:lnTo>
                    <a:pt x="139" y="878"/>
                  </a:lnTo>
                  <a:lnTo>
                    <a:pt x="145" y="853"/>
                  </a:lnTo>
                  <a:lnTo>
                    <a:pt x="151" y="830"/>
                  </a:lnTo>
                  <a:lnTo>
                    <a:pt x="158" y="807"/>
                  </a:lnTo>
                  <a:lnTo>
                    <a:pt x="164" y="783"/>
                  </a:lnTo>
                  <a:lnTo>
                    <a:pt x="170" y="758"/>
                  </a:lnTo>
                  <a:lnTo>
                    <a:pt x="175" y="733"/>
                  </a:lnTo>
                  <a:lnTo>
                    <a:pt x="181" y="710"/>
                  </a:lnTo>
                  <a:lnTo>
                    <a:pt x="187" y="686"/>
                  </a:lnTo>
                  <a:lnTo>
                    <a:pt x="194" y="663"/>
                  </a:lnTo>
                  <a:lnTo>
                    <a:pt x="202" y="640"/>
                  </a:lnTo>
                  <a:lnTo>
                    <a:pt x="209" y="617"/>
                  </a:lnTo>
                  <a:lnTo>
                    <a:pt x="215" y="593"/>
                  </a:lnTo>
                  <a:lnTo>
                    <a:pt x="223" y="570"/>
                  </a:lnTo>
                  <a:lnTo>
                    <a:pt x="230" y="545"/>
                  </a:lnTo>
                  <a:lnTo>
                    <a:pt x="238" y="522"/>
                  </a:lnTo>
                  <a:lnTo>
                    <a:pt x="246" y="500"/>
                  </a:lnTo>
                  <a:lnTo>
                    <a:pt x="255" y="477"/>
                  </a:lnTo>
                  <a:lnTo>
                    <a:pt x="263" y="454"/>
                  </a:lnTo>
                  <a:lnTo>
                    <a:pt x="274" y="431"/>
                  </a:lnTo>
                  <a:lnTo>
                    <a:pt x="282" y="408"/>
                  </a:lnTo>
                  <a:lnTo>
                    <a:pt x="291" y="385"/>
                  </a:lnTo>
                  <a:lnTo>
                    <a:pt x="299" y="363"/>
                  </a:lnTo>
                  <a:lnTo>
                    <a:pt x="308" y="340"/>
                  </a:lnTo>
                  <a:lnTo>
                    <a:pt x="318" y="317"/>
                  </a:lnTo>
                  <a:lnTo>
                    <a:pt x="327" y="294"/>
                  </a:lnTo>
                  <a:lnTo>
                    <a:pt x="339" y="271"/>
                  </a:lnTo>
                  <a:lnTo>
                    <a:pt x="350" y="249"/>
                  </a:lnTo>
                  <a:lnTo>
                    <a:pt x="360" y="226"/>
                  </a:lnTo>
                  <a:lnTo>
                    <a:pt x="371" y="203"/>
                  </a:lnTo>
                  <a:lnTo>
                    <a:pt x="383" y="180"/>
                  </a:lnTo>
                  <a:lnTo>
                    <a:pt x="394" y="159"/>
                  </a:lnTo>
                  <a:lnTo>
                    <a:pt x="405" y="137"/>
                  </a:lnTo>
                  <a:lnTo>
                    <a:pt x="417" y="116"/>
                  </a:lnTo>
                  <a:lnTo>
                    <a:pt x="430" y="95"/>
                  </a:lnTo>
                  <a:lnTo>
                    <a:pt x="443" y="74"/>
                  </a:lnTo>
                  <a:lnTo>
                    <a:pt x="453" y="62"/>
                  </a:lnTo>
                  <a:lnTo>
                    <a:pt x="468" y="53"/>
                  </a:lnTo>
                  <a:lnTo>
                    <a:pt x="476" y="45"/>
                  </a:lnTo>
                  <a:lnTo>
                    <a:pt x="487" y="40"/>
                  </a:lnTo>
                  <a:lnTo>
                    <a:pt x="497" y="34"/>
                  </a:lnTo>
                  <a:lnTo>
                    <a:pt x="508" y="28"/>
                  </a:lnTo>
                  <a:lnTo>
                    <a:pt x="517" y="23"/>
                  </a:lnTo>
                  <a:lnTo>
                    <a:pt x="527" y="17"/>
                  </a:lnTo>
                  <a:lnTo>
                    <a:pt x="537" y="11"/>
                  </a:lnTo>
                  <a:lnTo>
                    <a:pt x="548" y="9"/>
                  </a:lnTo>
                  <a:lnTo>
                    <a:pt x="563" y="2"/>
                  </a:lnTo>
                  <a:lnTo>
                    <a:pt x="575" y="2"/>
                  </a:lnTo>
                  <a:lnTo>
                    <a:pt x="575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4603751" y="2603501"/>
              <a:ext cx="307975" cy="765175"/>
            </a:xfrm>
            <a:custGeom>
              <a:avLst/>
              <a:gdLst>
                <a:gd name="T0" fmla="*/ 220 w 388"/>
                <a:gd name="T1" fmla="*/ 1 h 965"/>
                <a:gd name="T2" fmla="*/ 257 w 388"/>
                <a:gd name="T3" fmla="*/ 15 h 965"/>
                <a:gd name="T4" fmla="*/ 306 w 388"/>
                <a:gd name="T5" fmla="*/ 43 h 965"/>
                <a:gd name="T6" fmla="*/ 338 w 388"/>
                <a:gd name="T7" fmla="*/ 79 h 965"/>
                <a:gd name="T8" fmla="*/ 363 w 388"/>
                <a:gd name="T9" fmla="*/ 125 h 965"/>
                <a:gd name="T10" fmla="*/ 378 w 388"/>
                <a:gd name="T11" fmla="*/ 176 h 965"/>
                <a:gd name="T12" fmla="*/ 386 w 388"/>
                <a:gd name="T13" fmla="*/ 229 h 965"/>
                <a:gd name="T14" fmla="*/ 388 w 388"/>
                <a:gd name="T15" fmla="*/ 286 h 965"/>
                <a:gd name="T16" fmla="*/ 388 w 388"/>
                <a:gd name="T17" fmla="*/ 347 h 965"/>
                <a:gd name="T18" fmla="*/ 384 w 388"/>
                <a:gd name="T19" fmla="*/ 404 h 965"/>
                <a:gd name="T20" fmla="*/ 382 w 388"/>
                <a:gd name="T21" fmla="*/ 461 h 965"/>
                <a:gd name="T22" fmla="*/ 371 w 388"/>
                <a:gd name="T23" fmla="*/ 509 h 965"/>
                <a:gd name="T24" fmla="*/ 340 w 388"/>
                <a:gd name="T25" fmla="*/ 543 h 965"/>
                <a:gd name="T26" fmla="*/ 312 w 388"/>
                <a:gd name="T27" fmla="*/ 581 h 965"/>
                <a:gd name="T28" fmla="*/ 291 w 388"/>
                <a:gd name="T29" fmla="*/ 619 h 965"/>
                <a:gd name="T30" fmla="*/ 274 w 388"/>
                <a:gd name="T31" fmla="*/ 661 h 965"/>
                <a:gd name="T32" fmla="*/ 259 w 388"/>
                <a:gd name="T33" fmla="*/ 705 h 965"/>
                <a:gd name="T34" fmla="*/ 243 w 388"/>
                <a:gd name="T35" fmla="*/ 744 h 965"/>
                <a:gd name="T36" fmla="*/ 230 w 388"/>
                <a:gd name="T37" fmla="*/ 788 h 965"/>
                <a:gd name="T38" fmla="*/ 217 w 388"/>
                <a:gd name="T39" fmla="*/ 832 h 965"/>
                <a:gd name="T40" fmla="*/ 205 w 388"/>
                <a:gd name="T41" fmla="*/ 876 h 965"/>
                <a:gd name="T42" fmla="*/ 194 w 388"/>
                <a:gd name="T43" fmla="*/ 919 h 965"/>
                <a:gd name="T44" fmla="*/ 160 w 388"/>
                <a:gd name="T45" fmla="*/ 940 h 965"/>
                <a:gd name="T46" fmla="*/ 120 w 388"/>
                <a:gd name="T47" fmla="*/ 952 h 965"/>
                <a:gd name="T48" fmla="*/ 78 w 388"/>
                <a:gd name="T49" fmla="*/ 965 h 965"/>
                <a:gd name="T50" fmla="*/ 53 w 388"/>
                <a:gd name="T51" fmla="*/ 935 h 965"/>
                <a:gd name="T52" fmla="*/ 34 w 388"/>
                <a:gd name="T53" fmla="*/ 906 h 965"/>
                <a:gd name="T54" fmla="*/ 21 w 388"/>
                <a:gd name="T55" fmla="*/ 878 h 965"/>
                <a:gd name="T56" fmla="*/ 11 w 388"/>
                <a:gd name="T57" fmla="*/ 849 h 965"/>
                <a:gd name="T58" fmla="*/ 2 w 388"/>
                <a:gd name="T59" fmla="*/ 798 h 965"/>
                <a:gd name="T60" fmla="*/ 0 w 388"/>
                <a:gd name="T61" fmla="*/ 765 h 965"/>
                <a:gd name="T62" fmla="*/ 2 w 388"/>
                <a:gd name="T63" fmla="*/ 733 h 965"/>
                <a:gd name="T64" fmla="*/ 4 w 388"/>
                <a:gd name="T65" fmla="*/ 703 h 965"/>
                <a:gd name="T66" fmla="*/ 9 w 388"/>
                <a:gd name="T67" fmla="*/ 670 h 965"/>
                <a:gd name="T68" fmla="*/ 19 w 388"/>
                <a:gd name="T69" fmla="*/ 640 h 965"/>
                <a:gd name="T70" fmla="*/ 23 w 388"/>
                <a:gd name="T71" fmla="*/ 606 h 965"/>
                <a:gd name="T72" fmla="*/ 32 w 388"/>
                <a:gd name="T73" fmla="*/ 572 h 965"/>
                <a:gd name="T74" fmla="*/ 40 w 388"/>
                <a:gd name="T75" fmla="*/ 539 h 965"/>
                <a:gd name="T76" fmla="*/ 47 w 388"/>
                <a:gd name="T77" fmla="*/ 507 h 965"/>
                <a:gd name="T78" fmla="*/ 55 w 388"/>
                <a:gd name="T79" fmla="*/ 475 h 965"/>
                <a:gd name="T80" fmla="*/ 61 w 388"/>
                <a:gd name="T81" fmla="*/ 442 h 965"/>
                <a:gd name="T82" fmla="*/ 65 w 388"/>
                <a:gd name="T83" fmla="*/ 408 h 965"/>
                <a:gd name="T84" fmla="*/ 70 w 388"/>
                <a:gd name="T85" fmla="*/ 378 h 965"/>
                <a:gd name="T86" fmla="*/ 70 w 388"/>
                <a:gd name="T87" fmla="*/ 344 h 965"/>
                <a:gd name="T88" fmla="*/ 68 w 388"/>
                <a:gd name="T89" fmla="*/ 294 h 965"/>
                <a:gd name="T90" fmla="*/ 72 w 388"/>
                <a:gd name="T91" fmla="*/ 260 h 965"/>
                <a:gd name="T92" fmla="*/ 82 w 388"/>
                <a:gd name="T93" fmla="*/ 210 h 965"/>
                <a:gd name="T94" fmla="*/ 95 w 388"/>
                <a:gd name="T95" fmla="*/ 150 h 965"/>
                <a:gd name="T96" fmla="*/ 118 w 388"/>
                <a:gd name="T97" fmla="*/ 93 h 965"/>
                <a:gd name="T98" fmla="*/ 150 w 388"/>
                <a:gd name="T99" fmla="*/ 43 h 965"/>
                <a:gd name="T100" fmla="*/ 181 w 388"/>
                <a:gd name="T101" fmla="*/ 11 h 965"/>
                <a:gd name="T102" fmla="*/ 200 w 388"/>
                <a:gd name="T103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8" h="965">
                  <a:moveTo>
                    <a:pt x="200" y="0"/>
                  </a:moveTo>
                  <a:lnTo>
                    <a:pt x="209" y="0"/>
                  </a:lnTo>
                  <a:lnTo>
                    <a:pt x="220" y="1"/>
                  </a:lnTo>
                  <a:lnTo>
                    <a:pt x="230" y="3"/>
                  </a:lnTo>
                  <a:lnTo>
                    <a:pt x="239" y="9"/>
                  </a:lnTo>
                  <a:lnTo>
                    <a:pt x="257" y="15"/>
                  </a:lnTo>
                  <a:lnTo>
                    <a:pt x="276" y="24"/>
                  </a:lnTo>
                  <a:lnTo>
                    <a:pt x="291" y="32"/>
                  </a:lnTo>
                  <a:lnTo>
                    <a:pt x="306" y="43"/>
                  </a:lnTo>
                  <a:lnTo>
                    <a:pt x="317" y="55"/>
                  </a:lnTo>
                  <a:lnTo>
                    <a:pt x="331" y="68"/>
                  </a:lnTo>
                  <a:lnTo>
                    <a:pt x="338" y="79"/>
                  </a:lnTo>
                  <a:lnTo>
                    <a:pt x="348" y="95"/>
                  </a:lnTo>
                  <a:lnTo>
                    <a:pt x="355" y="108"/>
                  </a:lnTo>
                  <a:lnTo>
                    <a:pt x="363" y="125"/>
                  </a:lnTo>
                  <a:lnTo>
                    <a:pt x="369" y="140"/>
                  </a:lnTo>
                  <a:lnTo>
                    <a:pt x="374" y="157"/>
                  </a:lnTo>
                  <a:lnTo>
                    <a:pt x="378" y="176"/>
                  </a:lnTo>
                  <a:lnTo>
                    <a:pt x="382" y="195"/>
                  </a:lnTo>
                  <a:lnTo>
                    <a:pt x="384" y="212"/>
                  </a:lnTo>
                  <a:lnTo>
                    <a:pt x="386" y="229"/>
                  </a:lnTo>
                  <a:lnTo>
                    <a:pt x="386" y="248"/>
                  </a:lnTo>
                  <a:lnTo>
                    <a:pt x="388" y="269"/>
                  </a:lnTo>
                  <a:lnTo>
                    <a:pt x="388" y="286"/>
                  </a:lnTo>
                  <a:lnTo>
                    <a:pt x="388" y="307"/>
                  </a:lnTo>
                  <a:lnTo>
                    <a:pt x="388" y="326"/>
                  </a:lnTo>
                  <a:lnTo>
                    <a:pt x="388" y="347"/>
                  </a:lnTo>
                  <a:lnTo>
                    <a:pt x="386" y="366"/>
                  </a:lnTo>
                  <a:lnTo>
                    <a:pt x="384" y="385"/>
                  </a:lnTo>
                  <a:lnTo>
                    <a:pt x="384" y="404"/>
                  </a:lnTo>
                  <a:lnTo>
                    <a:pt x="384" y="425"/>
                  </a:lnTo>
                  <a:lnTo>
                    <a:pt x="382" y="442"/>
                  </a:lnTo>
                  <a:lnTo>
                    <a:pt x="382" y="461"/>
                  </a:lnTo>
                  <a:lnTo>
                    <a:pt x="382" y="478"/>
                  </a:lnTo>
                  <a:lnTo>
                    <a:pt x="382" y="497"/>
                  </a:lnTo>
                  <a:lnTo>
                    <a:pt x="371" y="509"/>
                  </a:lnTo>
                  <a:lnTo>
                    <a:pt x="359" y="520"/>
                  </a:lnTo>
                  <a:lnTo>
                    <a:pt x="348" y="532"/>
                  </a:lnTo>
                  <a:lnTo>
                    <a:pt x="340" y="543"/>
                  </a:lnTo>
                  <a:lnTo>
                    <a:pt x="329" y="554"/>
                  </a:lnTo>
                  <a:lnTo>
                    <a:pt x="321" y="568"/>
                  </a:lnTo>
                  <a:lnTo>
                    <a:pt x="312" y="581"/>
                  </a:lnTo>
                  <a:lnTo>
                    <a:pt x="306" y="594"/>
                  </a:lnTo>
                  <a:lnTo>
                    <a:pt x="298" y="606"/>
                  </a:lnTo>
                  <a:lnTo>
                    <a:pt x="291" y="619"/>
                  </a:lnTo>
                  <a:lnTo>
                    <a:pt x="285" y="632"/>
                  </a:lnTo>
                  <a:lnTo>
                    <a:pt x="279" y="648"/>
                  </a:lnTo>
                  <a:lnTo>
                    <a:pt x="274" y="661"/>
                  </a:lnTo>
                  <a:lnTo>
                    <a:pt x="268" y="676"/>
                  </a:lnTo>
                  <a:lnTo>
                    <a:pt x="262" y="689"/>
                  </a:lnTo>
                  <a:lnTo>
                    <a:pt x="259" y="705"/>
                  </a:lnTo>
                  <a:lnTo>
                    <a:pt x="253" y="716"/>
                  </a:lnTo>
                  <a:lnTo>
                    <a:pt x="247" y="731"/>
                  </a:lnTo>
                  <a:lnTo>
                    <a:pt x="243" y="744"/>
                  </a:lnTo>
                  <a:lnTo>
                    <a:pt x="239" y="760"/>
                  </a:lnTo>
                  <a:lnTo>
                    <a:pt x="234" y="773"/>
                  </a:lnTo>
                  <a:lnTo>
                    <a:pt x="230" y="788"/>
                  </a:lnTo>
                  <a:lnTo>
                    <a:pt x="226" y="801"/>
                  </a:lnTo>
                  <a:lnTo>
                    <a:pt x="222" y="819"/>
                  </a:lnTo>
                  <a:lnTo>
                    <a:pt x="217" y="832"/>
                  </a:lnTo>
                  <a:lnTo>
                    <a:pt x="213" y="847"/>
                  </a:lnTo>
                  <a:lnTo>
                    <a:pt x="209" y="860"/>
                  </a:lnTo>
                  <a:lnTo>
                    <a:pt x="205" y="876"/>
                  </a:lnTo>
                  <a:lnTo>
                    <a:pt x="201" y="889"/>
                  </a:lnTo>
                  <a:lnTo>
                    <a:pt x="198" y="904"/>
                  </a:lnTo>
                  <a:lnTo>
                    <a:pt x="194" y="919"/>
                  </a:lnTo>
                  <a:lnTo>
                    <a:pt x="190" y="935"/>
                  </a:lnTo>
                  <a:lnTo>
                    <a:pt x="173" y="936"/>
                  </a:lnTo>
                  <a:lnTo>
                    <a:pt x="160" y="940"/>
                  </a:lnTo>
                  <a:lnTo>
                    <a:pt x="146" y="944"/>
                  </a:lnTo>
                  <a:lnTo>
                    <a:pt x="133" y="950"/>
                  </a:lnTo>
                  <a:lnTo>
                    <a:pt x="120" y="952"/>
                  </a:lnTo>
                  <a:lnTo>
                    <a:pt x="106" y="955"/>
                  </a:lnTo>
                  <a:lnTo>
                    <a:pt x="91" y="959"/>
                  </a:lnTo>
                  <a:lnTo>
                    <a:pt x="78" y="965"/>
                  </a:lnTo>
                  <a:lnTo>
                    <a:pt x="68" y="954"/>
                  </a:lnTo>
                  <a:lnTo>
                    <a:pt x="61" y="944"/>
                  </a:lnTo>
                  <a:lnTo>
                    <a:pt x="53" y="935"/>
                  </a:lnTo>
                  <a:lnTo>
                    <a:pt x="47" y="927"/>
                  </a:lnTo>
                  <a:lnTo>
                    <a:pt x="40" y="916"/>
                  </a:lnTo>
                  <a:lnTo>
                    <a:pt x="34" y="906"/>
                  </a:lnTo>
                  <a:lnTo>
                    <a:pt x="30" y="897"/>
                  </a:lnTo>
                  <a:lnTo>
                    <a:pt x="27" y="889"/>
                  </a:lnTo>
                  <a:lnTo>
                    <a:pt x="21" y="878"/>
                  </a:lnTo>
                  <a:lnTo>
                    <a:pt x="17" y="868"/>
                  </a:lnTo>
                  <a:lnTo>
                    <a:pt x="13" y="859"/>
                  </a:lnTo>
                  <a:lnTo>
                    <a:pt x="11" y="849"/>
                  </a:lnTo>
                  <a:lnTo>
                    <a:pt x="6" y="828"/>
                  </a:lnTo>
                  <a:lnTo>
                    <a:pt x="4" y="809"/>
                  </a:lnTo>
                  <a:lnTo>
                    <a:pt x="2" y="798"/>
                  </a:lnTo>
                  <a:lnTo>
                    <a:pt x="0" y="786"/>
                  </a:lnTo>
                  <a:lnTo>
                    <a:pt x="0" y="775"/>
                  </a:lnTo>
                  <a:lnTo>
                    <a:pt x="0" y="765"/>
                  </a:lnTo>
                  <a:lnTo>
                    <a:pt x="0" y="754"/>
                  </a:lnTo>
                  <a:lnTo>
                    <a:pt x="0" y="744"/>
                  </a:lnTo>
                  <a:lnTo>
                    <a:pt x="2" y="733"/>
                  </a:lnTo>
                  <a:lnTo>
                    <a:pt x="4" y="724"/>
                  </a:lnTo>
                  <a:lnTo>
                    <a:pt x="4" y="712"/>
                  </a:lnTo>
                  <a:lnTo>
                    <a:pt x="4" y="703"/>
                  </a:lnTo>
                  <a:lnTo>
                    <a:pt x="6" y="691"/>
                  </a:lnTo>
                  <a:lnTo>
                    <a:pt x="8" y="682"/>
                  </a:lnTo>
                  <a:lnTo>
                    <a:pt x="9" y="670"/>
                  </a:lnTo>
                  <a:lnTo>
                    <a:pt x="13" y="661"/>
                  </a:lnTo>
                  <a:lnTo>
                    <a:pt x="15" y="649"/>
                  </a:lnTo>
                  <a:lnTo>
                    <a:pt x="19" y="640"/>
                  </a:lnTo>
                  <a:lnTo>
                    <a:pt x="19" y="629"/>
                  </a:lnTo>
                  <a:lnTo>
                    <a:pt x="23" y="617"/>
                  </a:lnTo>
                  <a:lnTo>
                    <a:pt x="23" y="606"/>
                  </a:lnTo>
                  <a:lnTo>
                    <a:pt x="27" y="594"/>
                  </a:lnTo>
                  <a:lnTo>
                    <a:pt x="28" y="583"/>
                  </a:lnTo>
                  <a:lnTo>
                    <a:pt x="32" y="572"/>
                  </a:lnTo>
                  <a:lnTo>
                    <a:pt x="34" y="560"/>
                  </a:lnTo>
                  <a:lnTo>
                    <a:pt x="38" y="551"/>
                  </a:lnTo>
                  <a:lnTo>
                    <a:pt x="40" y="539"/>
                  </a:lnTo>
                  <a:lnTo>
                    <a:pt x="42" y="528"/>
                  </a:lnTo>
                  <a:lnTo>
                    <a:pt x="44" y="516"/>
                  </a:lnTo>
                  <a:lnTo>
                    <a:pt x="47" y="507"/>
                  </a:lnTo>
                  <a:lnTo>
                    <a:pt x="49" y="496"/>
                  </a:lnTo>
                  <a:lnTo>
                    <a:pt x="53" y="486"/>
                  </a:lnTo>
                  <a:lnTo>
                    <a:pt x="55" y="475"/>
                  </a:lnTo>
                  <a:lnTo>
                    <a:pt x="59" y="465"/>
                  </a:lnTo>
                  <a:lnTo>
                    <a:pt x="59" y="454"/>
                  </a:lnTo>
                  <a:lnTo>
                    <a:pt x="61" y="442"/>
                  </a:lnTo>
                  <a:lnTo>
                    <a:pt x="63" y="431"/>
                  </a:lnTo>
                  <a:lnTo>
                    <a:pt x="65" y="420"/>
                  </a:lnTo>
                  <a:lnTo>
                    <a:pt x="65" y="408"/>
                  </a:lnTo>
                  <a:lnTo>
                    <a:pt x="66" y="399"/>
                  </a:lnTo>
                  <a:lnTo>
                    <a:pt x="68" y="387"/>
                  </a:lnTo>
                  <a:lnTo>
                    <a:pt x="70" y="378"/>
                  </a:lnTo>
                  <a:lnTo>
                    <a:pt x="70" y="366"/>
                  </a:lnTo>
                  <a:lnTo>
                    <a:pt x="70" y="355"/>
                  </a:lnTo>
                  <a:lnTo>
                    <a:pt x="70" y="344"/>
                  </a:lnTo>
                  <a:lnTo>
                    <a:pt x="70" y="334"/>
                  </a:lnTo>
                  <a:lnTo>
                    <a:pt x="68" y="313"/>
                  </a:lnTo>
                  <a:lnTo>
                    <a:pt x="68" y="294"/>
                  </a:lnTo>
                  <a:lnTo>
                    <a:pt x="68" y="283"/>
                  </a:lnTo>
                  <a:lnTo>
                    <a:pt x="70" y="271"/>
                  </a:lnTo>
                  <a:lnTo>
                    <a:pt x="72" y="260"/>
                  </a:lnTo>
                  <a:lnTo>
                    <a:pt x="74" y="250"/>
                  </a:lnTo>
                  <a:lnTo>
                    <a:pt x="76" y="229"/>
                  </a:lnTo>
                  <a:lnTo>
                    <a:pt x="82" y="210"/>
                  </a:lnTo>
                  <a:lnTo>
                    <a:pt x="85" y="190"/>
                  </a:lnTo>
                  <a:lnTo>
                    <a:pt x="89" y="171"/>
                  </a:lnTo>
                  <a:lnTo>
                    <a:pt x="95" y="150"/>
                  </a:lnTo>
                  <a:lnTo>
                    <a:pt x="103" y="133"/>
                  </a:lnTo>
                  <a:lnTo>
                    <a:pt x="108" y="112"/>
                  </a:lnTo>
                  <a:lnTo>
                    <a:pt x="118" y="93"/>
                  </a:lnTo>
                  <a:lnTo>
                    <a:pt x="127" y="76"/>
                  </a:lnTo>
                  <a:lnTo>
                    <a:pt x="139" y="60"/>
                  </a:lnTo>
                  <a:lnTo>
                    <a:pt x="150" y="43"/>
                  </a:lnTo>
                  <a:lnTo>
                    <a:pt x="163" y="26"/>
                  </a:lnTo>
                  <a:lnTo>
                    <a:pt x="171" y="19"/>
                  </a:lnTo>
                  <a:lnTo>
                    <a:pt x="181" y="11"/>
                  </a:lnTo>
                  <a:lnTo>
                    <a:pt x="188" y="5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3352801" y="2538413"/>
              <a:ext cx="828675" cy="725488"/>
            </a:xfrm>
            <a:custGeom>
              <a:avLst/>
              <a:gdLst>
                <a:gd name="T0" fmla="*/ 916 w 1044"/>
                <a:gd name="T1" fmla="*/ 0 h 914"/>
                <a:gd name="T2" fmla="*/ 966 w 1044"/>
                <a:gd name="T3" fmla="*/ 9 h 914"/>
                <a:gd name="T4" fmla="*/ 1019 w 1044"/>
                <a:gd name="T5" fmla="*/ 45 h 914"/>
                <a:gd name="T6" fmla="*/ 1042 w 1044"/>
                <a:gd name="T7" fmla="*/ 112 h 914"/>
                <a:gd name="T8" fmla="*/ 1040 w 1044"/>
                <a:gd name="T9" fmla="*/ 165 h 914"/>
                <a:gd name="T10" fmla="*/ 1034 w 1044"/>
                <a:gd name="T11" fmla="*/ 211 h 914"/>
                <a:gd name="T12" fmla="*/ 1023 w 1044"/>
                <a:gd name="T13" fmla="*/ 258 h 914"/>
                <a:gd name="T14" fmla="*/ 1009 w 1044"/>
                <a:gd name="T15" fmla="*/ 308 h 914"/>
                <a:gd name="T16" fmla="*/ 996 w 1044"/>
                <a:gd name="T17" fmla="*/ 357 h 914"/>
                <a:gd name="T18" fmla="*/ 985 w 1044"/>
                <a:gd name="T19" fmla="*/ 408 h 914"/>
                <a:gd name="T20" fmla="*/ 973 w 1044"/>
                <a:gd name="T21" fmla="*/ 456 h 914"/>
                <a:gd name="T22" fmla="*/ 968 w 1044"/>
                <a:gd name="T23" fmla="*/ 503 h 914"/>
                <a:gd name="T24" fmla="*/ 966 w 1044"/>
                <a:gd name="T25" fmla="*/ 549 h 914"/>
                <a:gd name="T26" fmla="*/ 971 w 1044"/>
                <a:gd name="T27" fmla="*/ 610 h 914"/>
                <a:gd name="T28" fmla="*/ 966 w 1044"/>
                <a:gd name="T29" fmla="*/ 654 h 914"/>
                <a:gd name="T30" fmla="*/ 962 w 1044"/>
                <a:gd name="T31" fmla="*/ 703 h 914"/>
                <a:gd name="T32" fmla="*/ 954 w 1044"/>
                <a:gd name="T33" fmla="*/ 752 h 914"/>
                <a:gd name="T34" fmla="*/ 943 w 1044"/>
                <a:gd name="T35" fmla="*/ 800 h 914"/>
                <a:gd name="T36" fmla="*/ 924 w 1044"/>
                <a:gd name="T37" fmla="*/ 844 h 914"/>
                <a:gd name="T38" fmla="*/ 897 w 1044"/>
                <a:gd name="T39" fmla="*/ 878 h 914"/>
                <a:gd name="T40" fmla="*/ 859 w 1044"/>
                <a:gd name="T41" fmla="*/ 903 h 914"/>
                <a:gd name="T42" fmla="*/ 806 w 1044"/>
                <a:gd name="T43" fmla="*/ 906 h 914"/>
                <a:gd name="T44" fmla="*/ 756 w 1044"/>
                <a:gd name="T45" fmla="*/ 883 h 914"/>
                <a:gd name="T46" fmla="*/ 718 w 1044"/>
                <a:gd name="T47" fmla="*/ 857 h 914"/>
                <a:gd name="T48" fmla="*/ 711 w 1044"/>
                <a:gd name="T49" fmla="*/ 794 h 914"/>
                <a:gd name="T50" fmla="*/ 709 w 1044"/>
                <a:gd name="T51" fmla="*/ 733 h 914"/>
                <a:gd name="T52" fmla="*/ 709 w 1044"/>
                <a:gd name="T53" fmla="*/ 671 h 914"/>
                <a:gd name="T54" fmla="*/ 711 w 1044"/>
                <a:gd name="T55" fmla="*/ 610 h 914"/>
                <a:gd name="T56" fmla="*/ 711 w 1044"/>
                <a:gd name="T57" fmla="*/ 547 h 914"/>
                <a:gd name="T58" fmla="*/ 709 w 1044"/>
                <a:gd name="T59" fmla="*/ 486 h 914"/>
                <a:gd name="T60" fmla="*/ 707 w 1044"/>
                <a:gd name="T61" fmla="*/ 429 h 914"/>
                <a:gd name="T62" fmla="*/ 690 w 1044"/>
                <a:gd name="T63" fmla="*/ 391 h 914"/>
                <a:gd name="T64" fmla="*/ 648 w 1044"/>
                <a:gd name="T65" fmla="*/ 408 h 914"/>
                <a:gd name="T66" fmla="*/ 604 w 1044"/>
                <a:gd name="T67" fmla="*/ 431 h 914"/>
                <a:gd name="T68" fmla="*/ 536 w 1044"/>
                <a:gd name="T69" fmla="*/ 469 h 914"/>
                <a:gd name="T70" fmla="*/ 469 w 1044"/>
                <a:gd name="T71" fmla="*/ 509 h 914"/>
                <a:gd name="T72" fmla="*/ 412 w 1044"/>
                <a:gd name="T73" fmla="*/ 543 h 914"/>
                <a:gd name="T74" fmla="*/ 374 w 1044"/>
                <a:gd name="T75" fmla="*/ 562 h 914"/>
                <a:gd name="T76" fmla="*/ 336 w 1044"/>
                <a:gd name="T77" fmla="*/ 585 h 914"/>
                <a:gd name="T78" fmla="*/ 294 w 1044"/>
                <a:gd name="T79" fmla="*/ 608 h 914"/>
                <a:gd name="T80" fmla="*/ 251 w 1044"/>
                <a:gd name="T81" fmla="*/ 631 h 914"/>
                <a:gd name="T82" fmla="*/ 201 w 1044"/>
                <a:gd name="T83" fmla="*/ 654 h 914"/>
                <a:gd name="T84" fmla="*/ 148 w 1044"/>
                <a:gd name="T85" fmla="*/ 676 h 914"/>
                <a:gd name="T86" fmla="*/ 87 w 1044"/>
                <a:gd name="T87" fmla="*/ 701 h 914"/>
                <a:gd name="T88" fmla="*/ 32 w 1044"/>
                <a:gd name="T89" fmla="*/ 709 h 914"/>
                <a:gd name="T90" fmla="*/ 11 w 1044"/>
                <a:gd name="T91" fmla="*/ 657 h 914"/>
                <a:gd name="T92" fmla="*/ 11 w 1044"/>
                <a:gd name="T93" fmla="*/ 606 h 914"/>
                <a:gd name="T94" fmla="*/ 57 w 1044"/>
                <a:gd name="T95" fmla="*/ 555 h 914"/>
                <a:gd name="T96" fmla="*/ 106 w 1044"/>
                <a:gd name="T97" fmla="*/ 507 h 914"/>
                <a:gd name="T98" fmla="*/ 158 w 1044"/>
                <a:gd name="T99" fmla="*/ 462 h 914"/>
                <a:gd name="T100" fmla="*/ 211 w 1044"/>
                <a:gd name="T101" fmla="*/ 422 h 914"/>
                <a:gd name="T102" fmla="*/ 264 w 1044"/>
                <a:gd name="T103" fmla="*/ 380 h 914"/>
                <a:gd name="T104" fmla="*/ 321 w 1044"/>
                <a:gd name="T105" fmla="*/ 342 h 914"/>
                <a:gd name="T106" fmla="*/ 378 w 1044"/>
                <a:gd name="T107" fmla="*/ 308 h 914"/>
                <a:gd name="T108" fmla="*/ 435 w 1044"/>
                <a:gd name="T109" fmla="*/ 273 h 914"/>
                <a:gd name="T110" fmla="*/ 492 w 1044"/>
                <a:gd name="T111" fmla="*/ 239 h 914"/>
                <a:gd name="T112" fmla="*/ 549 w 1044"/>
                <a:gd name="T113" fmla="*/ 205 h 914"/>
                <a:gd name="T114" fmla="*/ 606 w 1044"/>
                <a:gd name="T115" fmla="*/ 171 h 914"/>
                <a:gd name="T116" fmla="*/ 663 w 1044"/>
                <a:gd name="T117" fmla="*/ 139 h 914"/>
                <a:gd name="T118" fmla="*/ 720 w 1044"/>
                <a:gd name="T119" fmla="*/ 102 h 914"/>
                <a:gd name="T120" fmla="*/ 775 w 1044"/>
                <a:gd name="T121" fmla="*/ 66 h 914"/>
                <a:gd name="T122" fmla="*/ 831 w 1044"/>
                <a:gd name="T123" fmla="*/ 28 h 914"/>
                <a:gd name="T124" fmla="*/ 874 w 1044"/>
                <a:gd name="T125" fmla="*/ 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914">
                  <a:moveTo>
                    <a:pt x="874" y="2"/>
                  </a:moveTo>
                  <a:lnTo>
                    <a:pt x="888" y="0"/>
                  </a:lnTo>
                  <a:lnTo>
                    <a:pt x="903" y="0"/>
                  </a:lnTo>
                  <a:lnTo>
                    <a:pt x="916" y="0"/>
                  </a:lnTo>
                  <a:lnTo>
                    <a:pt x="931" y="2"/>
                  </a:lnTo>
                  <a:lnTo>
                    <a:pt x="943" y="4"/>
                  </a:lnTo>
                  <a:lnTo>
                    <a:pt x="954" y="7"/>
                  </a:lnTo>
                  <a:lnTo>
                    <a:pt x="966" y="9"/>
                  </a:lnTo>
                  <a:lnTo>
                    <a:pt x="977" y="15"/>
                  </a:lnTo>
                  <a:lnTo>
                    <a:pt x="992" y="23"/>
                  </a:lnTo>
                  <a:lnTo>
                    <a:pt x="1007" y="34"/>
                  </a:lnTo>
                  <a:lnTo>
                    <a:pt x="1019" y="45"/>
                  </a:lnTo>
                  <a:lnTo>
                    <a:pt x="1030" y="63"/>
                  </a:lnTo>
                  <a:lnTo>
                    <a:pt x="1034" y="76"/>
                  </a:lnTo>
                  <a:lnTo>
                    <a:pt x="1040" y="95"/>
                  </a:lnTo>
                  <a:lnTo>
                    <a:pt x="1042" y="112"/>
                  </a:lnTo>
                  <a:lnTo>
                    <a:pt x="1044" y="133"/>
                  </a:lnTo>
                  <a:lnTo>
                    <a:pt x="1042" y="142"/>
                  </a:lnTo>
                  <a:lnTo>
                    <a:pt x="1042" y="154"/>
                  </a:lnTo>
                  <a:lnTo>
                    <a:pt x="1040" y="165"/>
                  </a:lnTo>
                  <a:lnTo>
                    <a:pt x="1040" y="177"/>
                  </a:lnTo>
                  <a:lnTo>
                    <a:pt x="1038" y="188"/>
                  </a:lnTo>
                  <a:lnTo>
                    <a:pt x="1036" y="199"/>
                  </a:lnTo>
                  <a:lnTo>
                    <a:pt x="1034" y="211"/>
                  </a:lnTo>
                  <a:lnTo>
                    <a:pt x="1034" y="224"/>
                  </a:lnTo>
                  <a:lnTo>
                    <a:pt x="1030" y="235"/>
                  </a:lnTo>
                  <a:lnTo>
                    <a:pt x="1026" y="247"/>
                  </a:lnTo>
                  <a:lnTo>
                    <a:pt x="1023" y="258"/>
                  </a:lnTo>
                  <a:lnTo>
                    <a:pt x="1021" y="270"/>
                  </a:lnTo>
                  <a:lnTo>
                    <a:pt x="1017" y="281"/>
                  </a:lnTo>
                  <a:lnTo>
                    <a:pt x="1013" y="294"/>
                  </a:lnTo>
                  <a:lnTo>
                    <a:pt x="1009" y="308"/>
                  </a:lnTo>
                  <a:lnTo>
                    <a:pt x="1007" y="321"/>
                  </a:lnTo>
                  <a:lnTo>
                    <a:pt x="1004" y="332"/>
                  </a:lnTo>
                  <a:lnTo>
                    <a:pt x="1000" y="344"/>
                  </a:lnTo>
                  <a:lnTo>
                    <a:pt x="996" y="357"/>
                  </a:lnTo>
                  <a:lnTo>
                    <a:pt x="994" y="370"/>
                  </a:lnTo>
                  <a:lnTo>
                    <a:pt x="990" y="382"/>
                  </a:lnTo>
                  <a:lnTo>
                    <a:pt x="988" y="395"/>
                  </a:lnTo>
                  <a:lnTo>
                    <a:pt x="985" y="408"/>
                  </a:lnTo>
                  <a:lnTo>
                    <a:pt x="983" y="422"/>
                  </a:lnTo>
                  <a:lnTo>
                    <a:pt x="979" y="433"/>
                  </a:lnTo>
                  <a:lnTo>
                    <a:pt x="977" y="445"/>
                  </a:lnTo>
                  <a:lnTo>
                    <a:pt x="973" y="456"/>
                  </a:lnTo>
                  <a:lnTo>
                    <a:pt x="971" y="469"/>
                  </a:lnTo>
                  <a:lnTo>
                    <a:pt x="969" y="481"/>
                  </a:lnTo>
                  <a:lnTo>
                    <a:pt x="968" y="492"/>
                  </a:lnTo>
                  <a:lnTo>
                    <a:pt x="968" y="503"/>
                  </a:lnTo>
                  <a:lnTo>
                    <a:pt x="968" y="517"/>
                  </a:lnTo>
                  <a:lnTo>
                    <a:pt x="966" y="526"/>
                  </a:lnTo>
                  <a:lnTo>
                    <a:pt x="966" y="538"/>
                  </a:lnTo>
                  <a:lnTo>
                    <a:pt x="966" y="549"/>
                  </a:lnTo>
                  <a:lnTo>
                    <a:pt x="968" y="560"/>
                  </a:lnTo>
                  <a:lnTo>
                    <a:pt x="969" y="579"/>
                  </a:lnTo>
                  <a:lnTo>
                    <a:pt x="975" y="600"/>
                  </a:lnTo>
                  <a:lnTo>
                    <a:pt x="971" y="610"/>
                  </a:lnTo>
                  <a:lnTo>
                    <a:pt x="969" y="619"/>
                  </a:lnTo>
                  <a:lnTo>
                    <a:pt x="968" y="631"/>
                  </a:lnTo>
                  <a:lnTo>
                    <a:pt x="968" y="642"/>
                  </a:lnTo>
                  <a:lnTo>
                    <a:pt x="966" y="654"/>
                  </a:lnTo>
                  <a:lnTo>
                    <a:pt x="966" y="667"/>
                  </a:lnTo>
                  <a:lnTo>
                    <a:pt x="964" y="678"/>
                  </a:lnTo>
                  <a:lnTo>
                    <a:pt x="964" y="692"/>
                  </a:lnTo>
                  <a:lnTo>
                    <a:pt x="962" y="703"/>
                  </a:lnTo>
                  <a:lnTo>
                    <a:pt x="960" y="716"/>
                  </a:lnTo>
                  <a:lnTo>
                    <a:pt x="958" y="728"/>
                  </a:lnTo>
                  <a:lnTo>
                    <a:pt x="956" y="741"/>
                  </a:lnTo>
                  <a:lnTo>
                    <a:pt x="954" y="752"/>
                  </a:lnTo>
                  <a:lnTo>
                    <a:pt x="952" y="766"/>
                  </a:lnTo>
                  <a:lnTo>
                    <a:pt x="950" y="777"/>
                  </a:lnTo>
                  <a:lnTo>
                    <a:pt x="948" y="790"/>
                  </a:lnTo>
                  <a:lnTo>
                    <a:pt x="943" y="800"/>
                  </a:lnTo>
                  <a:lnTo>
                    <a:pt x="939" y="811"/>
                  </a:lnTo>
                  <a:lnTo>
                    <a:pt x="935" y="823"/>
                  </a:lnTo>
                  <a:lnTo>
                    <a:pt x="931" y="834"/>
                  </a:lnTo>
                  <a:lnTo>
                    <a:pt x="924" y="844"/>
                  </a:lnTo>
                  <a:lnTo>
                    <a:pt x="918" y="853"/>
                  </a:lnTo>
                  <a:lnTo>
                    <a:pt x="912" y="863"/>
                  </a:lnTo>
                  <a:lnTo>
                    <a:pt x="907" y="872"/>
                  </a:lnTo>
                  <a:lnTo>
                    <a:pt x="897" y="878"/>
                  </a:lnTo>
                  <a:lnTo>
                    <a:pt x="890" y="885"/>
                  </a:lnTo>
                  <a:lnTo>
                    <a:pt x="880" y="891"/>
                  </a:lnTo>
                  <a:lnTo>
                    <a:pt x="871" y="899"/>
                  </a:lnTo>
                  <a:lnTo>
                    <a:pt x="859" y="903"/>
                  </a:lnTo>
                  <a:lnTo>
                    <a:pt x="848" y="906"/>
                  </a:lnTo>
                  <a:lnTo>
                    <a:pt x="834" y="910"/>
                  </a:lnTo>
                  <a:lnTo>
                    <a:pt x="823" y="914"/>
                  </a:lnTo>
                  <a:lnTo>
                    <a:pt x="806" y="906"/>
                  </a:lnTo>
                  <a:lnTo>
                    <a:pt x="793" y="901"/>
                  </a:lnTo>
                  <a:lnTo>
                    <a:pt x="779" y="895"/>
                  </a:lnTo>
                  <a:lnTo>
                    <a:pt x="768" y="889"/>
                  </a:lnTo>
                  <a:lnTo>
                    <a:pt x="756" y="883"/>
                  </a:lnTo>
                  <a:lnTo>
                    <a:pt x="745" y="880"/>
                  </a:lnTo>
                  <a:lnTo>
                    <a:pt x="734" y="876"/>
                  </a:lnTo>
                  <a:lnTo>
                    <a:pt x="722" y="874"/>
                  </a:lnTo>
                  <a:lnTo>
                    <a:pt x="718" y="857"/>
                  </a:lnTo>
                  <a:lnTo>
                    <a:pt x="717" y="842"/>
                  </a:lnTo>
                  <a:lnTo>
                    <a:pt x="713" y="826"/>
                  </a:lnTo>
                  <a:lnTo>
                    <a:pt x="713" y="811"/>
                  </a:lnTo>
                  <a:lnTo>
                    <a:pt x="711" y="794"/>
                  </a:lnTo>
                  <a:lnTo>
                    <a:pt x="709" y="779"/>
                  </a:lnTo>
                  <a:lnTo>
                    <a:pt x="709" y="764"/>
                  </a:lnTo>
                  <a:lnTo>
                    <a:pt x="709" y="750"/>
                  </a:lnTo>
                  <a:lnTo>
                    <a:pt x="709" y="733"/>
                  </a:lnTo>
                  <a:lnTo>
                    <a:pt x="709" y="718"/>
                  </a:lnTo>
                  <a:lnTo>
                    <a:pt x="709" y="703"/>
                  </a:lnTo>
                  <a:lnTo>
                    <a:pt x="709" y="688"/>
                  </a:lnTo>
                  <a:lnTo>
                    <a:pt x="709" y="671"/>
                  </a:lnTo>
                  <a:lnTo>
                    <a:pt x="709" y="655"/>
                  </a:lnTo>
                  <a:lnTo>
                    <a:pt x="709" y="640"/>
                  </a:lnTo>
                  <a:lnTo>
                    <a:pt x="711" y="627"/>
                  </a:lnTo>
                  <a:lnTo>
                    <a:pt x="711" y="610"/>
                  </a:lnTo>
                  <a:lnTo>
                    <a:pt x="711" y="595"/>
                  </a:lnTo>
                  <a:lnTo>
                    <a:pt x="711" y="579"/>
                  </a:lnTo>
                  <a:lnTo>
                    <a:pt x="711" y="564"/>
                  </a:lnTo>
                  <a:lnTo>
                    <a:pt x="711" y="547"/>
                  </a:lnTo>
                  <a:lnTo>
                    <a:pt x="711" y="532"/>
                  </a:lnTo>
                  <a:lnTo>
                    <a:pt x="711" y="517"/>
                  </a:lnTo>
                  <a:lnTo>
                    <a:pt x="711" y="503"/>
                  </a:lnTo>
                  <a:lnTo>
                    <a:pt x="709" y="486"/>
                  </a:lnTo>
                  <a:lnTo>
                    <a:pt x="709" y="473"/>
                  </a:lnTo>
                  <a:lnTo>
                    <a:pt x="709" y="458"/>
                  </a:lnTo>
                  <a:lnTo>
                    <a:pt x="709" y="445"/>
                  </a:lnTo>
                  <a:lnTo>
                    <a:pt x="707" y="429"/>
                  </a:lnTo>
                  <a:lnTo>
                    <a:pt x="705" y="416"/>
                  </a:lnTo>
                  <a:lnTo>
                    <a:pt x="703" y="401"/>
                  </a:lnTo>
                  <a:lnTo>
                    <a:pt x="701" y="387"/>
                  </a:lnTo>
                  <a:lnTo>
                    <a:pt x="690" y="391"/>
                  </a:lnTo>
                  <a:lnTo>
                    <a:pt x="679" y="395"/>
                  </a:lnTo>
                  <a:lnTo>
                    <a:pt x="669" y="399"/>
                  </a:lnTo>
                  <a:lnTo>
                    <a:pt x="659" y="405"/>
                  </a:lnTo>
                  <a:lnTo>
                    <a:pt x="648" y="408"/>
                  </a:lnTo>
                  <a:lnTo>
                    <a:pt x="639" y="414"/>
                  </a:lnTo>
                  <a:lnTo>
                    <a:pt x="629" y="418"/>
                  </a:lnTo>
                  <a:lnTo>
                    <a:pt x="621" y="424"/>
                  </a:lnTo>
                  <a:lnTo>
                    <a:pt x="604" y="431"/>
                  </a:lnTo>
                  <a:lnTo>
                    <a:pt x="587" y="443"/>
                  </a:lnTo>
                  <a:lnTo>
                    <a:pt x="570" y="450"/>
                  </a:lnTo>
                  <a:lnTo>
                    <a:pt x="553" y="462"/>
                  </a:lnTo>
                  <a:lnTo>
                    <a:pt x="536" y="469"/>
                  </a:lnTo>
                  <a:lnTo>
                    <a:pt x="519" y="479"/>
                  </a:lnTo>
                  <a:lnTo>
                    <a:pt x="502" y="488"/>
                  </a:lnTo>
                  <a:lnTo>
                    <a:pt x="486" y="500"/>
                  </a:lnTo>
                  <a:lnTo>
                    <a:pt x="469" y="509"/>
                  </a:lnTo>
                  <a:lnTo>
                    <a:pt x="454" y="519"/>
                  </a:lnTo>
                  <a:lnTo>
                    <a:pt x="437" y="528"/>
                  </a:lnTo>
                  <a:lnTo>
                    <a:pt x="422" y="540"/>
                  </a:lnTo>
                  <a:lnTo>
                    <a:pt x="412" y="543"/>
                  </a:lnTo>
                  <a:lnTo>
                    <a:pt x="403" y="549"/>
                  </a:lnTo>
                  <a:lnTo>
                    <a:pt x="393" y="553"/>
                  </a:lnTo>
                  <a:lnTo>
                    <a:pt x="386" y="559"/>
                  </a:lnTo>
                  <a:lnTo>
                    <a:pt x="374" y="562"/>
                  </a:lnTo>
                  <a:lnTo>
                    <a:pt x="367" y="568"/>
                  </a:lnTo>
                  <a:lnTo>
                    <a:pt x="355" y="574"/>
                  </a:lnTo>
                  <a:lnTo>
                    <a:pt x="348" y="579"/>
                  </a:lnTo>
                  <a:lnTo>
                    <a:pt x="336" y="585"/>
                  </a:lnTo>
                  <a:lnTo>
                    <a:pt x="327" y="591"/>
                  </a:lnTo>
                  <a:lnTo>
                    <a:pt x="315" y="597"/>
                  </a:lnTo>
                  <a:lnTo>
                    <a:pt x="306" y="602"/>
                  </a:lnTo>
                  <a:lnTo>
                    <a:pt x="294" y="608"/>
                  </a:lnTo>
                  <a:lnTo>
                    <a:pt x="285" y="614"/>
                  </a:lnTo>
                  <a:lnTo>
                    <a:pt x="274" y="619"/>
                  </a:lnTo>
                  <a:lnTo>
                    <a:pt x="264" y="625"/>
                  </a:lnTo>
                  <a:lnTo>
                    <a:pt x="251" y="631"/>
                  </a:lnTo>
                  <a:lnTo>
                    <a:pt x="239" y="636"/>
                  </a:lnTo>
                  <a:lnTo>
                    <a:pt x="226" y="642"/>
                  </a:lnTo>
                  <a:lnTo>
                    <a:pt x="215" y="648"/>
                  </a:lnTo>
                  <a:lnTo>
                    <a:pt x="201" y="654"/>
                  </a:lnTo>
                  <a:lnTo>
                    <a:pt x="188" y="659"/>
                  </a:lnTo>
                  <a:lnTo>
                    <a:pt x="175" y="665"/>
                  </a:lnTo>
                  <a:lnTo>
                    <a:pt x="163" y="671"/>
                  </a:lnTo>
                  <a:lnTo>
                    <a:pt x="148" y="676"/>
                  </a:lnTo>
                  <a:lnTo>
                    <a:pt x="133" y="682"/>
                  </a:lnTo>
                  <a:lnTo>
                    <a:pt x="118" y="688"/>
                  </a:lnTo>
                  <a:lnTo>
                    <a:pt x="104" y="695"/>
                  </a:lnTo>
                  <a:lnTo>
                    <a:pt x="87" y="701"/>
                  </a:lnTo>
                  <a:lnTo>
                    <a:pt x="72" y="709"/>
                  </a:lnTo>
                  <a:lnTo>
                    <a:pt x="57" y="714"/>
                  </a:lnTo>
                  <a:lnTo>
                    <a:pt x="42" y="722"/>
                  </a:lnTo>
                  <a:lnTo>
                    <a:pt x="32" y="709"/>
                  </a:lnTo>
                  <a:lnTo>
                    <a:pt x="26" y="695"/>
                  </a:lnTo>
                  <a:lnTo>
                    <a:pt x="21" y="682"/>
                  </a:lnTo>
                  <a:lnTo>
                    <a:pt x="17" y="671"/>
                  </a:lnTo>
                  <a:lnTo>
                    <a:pt x="11" y="657"/>
                  </a:lnTo>
                  <a:lnTo>
                    <a:pt x="7" y="644"/>
                  </a:lnTo>
                  <a:lnTo>
                    <a:pt x="2" y="633"/>
                  </a:lnTo>
                  <a:lnTo>
                    <a:pt x="0" y="621"/>
                  </a:lnTo>
                  <a:lnTo>
                    <a:pt x="11" y="606"/>
                  </a:lnTo>
                  <a:lnTo>
                    <a:pt x="23" y="593"/>
                  </a:lnTo>
                  <a:lnTo>
                    <a:pt x="34" y="579"/>
                  </a:lnTo>
                  <a:lnTo>
                    <a:pt x="45" y="568"/>
                  </a:lnTo>
                  <a:lnTo>
                    <a:pt x="57" y="555"/>
                  </a:lnTo>
                  <a:lnTo>
                    <a:pt x="68" y="543"/>
                  </a:lnTo>
                  <a:lnTo>
                    <a:pt x="81" y="532"/>
                  </a:lnTo>
                  <a:lnTo>
                    <a:pt x="95" y="521"/>
                  </a:lnTo>
                  <a:lnTo>
                    <a:pt x="106" y="507"/>
                  </a:lnTo>
                  <a:lnTo>
                    <a:pt x="118" y="496"/>
                  </a:lnTo>
                  <a:lnTo>
                    <a:pt x="131" y="484"/>
                  </a:lnTo>
                  <a:lnTo>
                    <a:pt x="144" y="473"/>
                  </a:lnTo>
                  <a:lnTo>
                    <a:pt x="158" y="462"/>
                  </a:lnTo>
                  <a:lnTo>
                    <a:pt x="171" y="452"/>
                  </a:lnTo>
                  <a:lnTo>
                    <a:pt x="184" y="443"/>
                  </a:lnTo>
                  <a:lnTo>
                    <a:pt x="199" y="433"/>
                  </a:lnTo>
                  <a:lnTo>
                    <a:pt x="211" y="422"/>
                  </a:lnTo>
                  <a:lnTo>
                    <a:pt x="224" y="410"/>
                  </a:lnTo>
                  <a:lnTo>
                    <a:pt x="237" y="401"/>
                  </a:lnTo>
                  <a:lnTo>
                    <a:pt x="251" y="391"/>
                  </a:lnTo>
                  <a:lnTo>
                    <a:pt x="264" y="380"/>
                  </a:lnTo>
                  <a:lnTo>
                    <a:pt x="279" y="370"/>
                  </a:lnTo>
                  <a:lnTo>
                    <a:pt x="293" y="361"/>
                  </a:lnTo>
                  <a:lnTo>
                    <a:pt x="308" y="353"/>
                  </a:lnTo>
                  <a:lnTo>
                    <a:pt x="321" y="342"/>
                  </a:lnTo>
                  <a:lnTo>
                    <a:pt x="336" y="334"/>
                  </a:lnTo>
                  <a:lnTo>
                    <a:pt x="350" y="325"/>
                  </a:lnTo>
                  <a:lnTo>
                    <a:pt x="365" y="317"/>
                  </a:lnTo>
                  <a:lnTo>
                    <a:pt x="378" y="308"/>
                  </a:lnTo>
                  <a:lnTo>
                    <a:pt x="393" y="300"/>
                  </a:lnTo>
                  <a:lnTo>
                    <a:pt x="407" y="291"/>
                  </a:lnTo>
                  <a:lnTo>
                    <a:pt x="422" y="283"/>
                  </a:lnTo>
                  <a:lnTo>
                    <a:pt x="435" y="273"/>
                  </a:lnTo>
                  <a:lnTo>
                    <a:pt x="450" y="266"/>
                  </a:lnTo>
                  <a:lnTo>
                    <a:pt x="464" y="256"/>
                  </a:lnTo>
                  <a:lnTo>
                    <a:pt x="479" y="249"/>
                  </a:lnTo>
                  <a:lnTo>
                    <a:pt x="492" y="239"/>
                  </a:lnTo>
                  <a:lnTo>
                    <a:pt x="507" y="232"/>
                  </a:lnTo>
                  <a:lnTo>
                    <a:pt x="521" y="222"/>
                  </a:lnTo>
                  <a:lnTo>
                    <a:pt x="536" y="215"/>
                  </a:lnTo>
                  <a:lnTo>
                    <a:pt x="549" y="205"/>
                  </a:lnTo>
                  <a:lnTo>
                    <a:pt x="564" y="197"/>
                  </a:lnTo>
                  <a:lnTo>
                    <a:pt x="578" y="188"/>
                  </a:lnTo>
                  <a:lnTo>
                    <a:pt x="593" y="180"/>
                  </a:lnTo>
                  <a:lnTo>
                    <a:pt x="606" y="171"/>
                  </a:lnTo>
                  <a:lnTo>
                    <a:pt x="621" y="163"/>
                  </a:lnTo>
                  <a:lnTo>
                    <a:pt x="635" y="156"/>
                  </a:lnTo>
                  <a:lnTo>
                    <a:pt x="650" y="148"/>
                  </a:lnTo>
                  <a:lnTo>
                    <a:pt x="663" y="139"/>
                  </a:lnTo>
                  <a:lnTo>
                    <a:pt x="679" y="129"/>
                  </a:lnTo>
                  <a:lnTo>
                    <a:pt x="692" y="120"/>
                  </a:lnTo>
                  <a:lnTo>
                    <a:pt x="707" y="112"/>
                  </a:lnTo>
                  <a:lnTo>
                    <a:pt x="720" y="102"/>
                  </a:lnTo>
                  <a:lnTo>
                    <a:pt x="736" y="95"/>
                  </a:lnTo>
                  <a:lnTo>
                    <a:pt x="749" y="85"/>
                  </a:lnTo>
                  <a:lnTo>
                    <a:pt x="764" y="78"/>
                  </a:lnTo>
                  <a:lnTo>
                    <a:pt x="775" y="66"/>
                  </a:lnTo>
                  <a:lnTo>
                    <a:pt x="791" y="59"/>
                  </a:lnTo>
                  <a:lnTo>
                    <a:pt x="804" y="47"/>
                  </a:lnTo>
                  <a:lnTo>
                    <a:pt x="819" y="40"/>
                  </a:lnTo>
                  <a:lnTo>
                    <a:pt x="831" y="28"/>
                  </a:lnTo>
                  <a:lnTo>
                    <a:pt x="846" y="21"/>
                  </a:lnTo>
                  <a:lnTo>
                    <a:pt x="859" y="9"/>
                  </a:lnTo>
                  <a:lnTo>
                    <a:pt x="874" y="2"/>
                  </a:lnTo>
                  <a:lnTo>
                    <a:pt x="874" y="2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"/>
            <p:cNvSpPr>
              <a:spLocks/>
            </p:cNvSpPr>
            <p:nvPr/>
          </p:nvSpPr>
          <p:spPr bwMode="auto">
            <a:xfrm>
              <a:off x="3800476" y="3514726"/>
              <a:ext cx="1060450" cy="1554163"/>
            </a:xfrm>
            <a:custGeom>
              <a:avLst/>
              <a:gdLst>
                <a:gd name="T0" fmla="*/ 740 w 1335"/>
                <a:gd name="T1" fmla="*/ 65 h 1960"/>
                <a:gd name="T2" fmla="*/ 803 w 1335"/>
                <a:gd name="T3" fmla="*/ 206 h 1960"/>
                <a:gd name="T4" fmla="*/ 818 w 1335"/>
                <a:gd name="T5" fmla="*/ 293 h 1960"/>
                <a:gd name="T6" fmla="*/ 828 w 1335"/>
                <a:gd name="T7" fmla="*/ 384 h 1960"/>
                <a:gd name="T8" fmla="*/ 837 w 1335"/>
                <a:gd name="T9" fmla="*/ 474 h 1960"/>
                <a:gd name="T10" fmla="*/ 860 w 1335"/>
                <a:gd name="T11" fmla="*/ 559 h 1960"/>
                <a:gd name="T12" fmla="*/ 904 w 1335"/>
                <a:gd name="T13" fmla="*/ 645 h 1960"/>
                <a:gd name="T14" fmla="*/ 953 w 1335"/>
                <a:gd name="T15" fmla="*/ 774 h 1960"/>
                <a:gd name="T16" fmla="*/ 1001 w 1335"/>
                <a:gd name="T17" fmla="*/ 905 h 1960"/>
                <a:gd name="T18" fmla="*/ 1048 w 1335"/>
                <a:gd name="T19" fmla="*/ 1036 h 1960"/>
                <a:gd name="T20" fmla="*/ 1096 w 1335"/>
                <a:gd name="T21" fmla="*/ 1167 h 1960"/>
                <a:gd name="T22" fmla="*/ 1143 w 1335"/>
                <a:gd name="T23" fmla="*/ 1296 h 1960"/>
                <a:gd name="T24" fmla="*/ 1196 w 1335"/>
                <a:gd name="T25" fmla="*/ 1428 h 1960"/>
                <a:gd name="T26" fmla="*/ 1253 w 1335"/>
                <a:gd name="T27" fmla="*/ 1559 h 1960"/>
                <a:gd name="T28" fmla="*/ 1314 w 1335"/>
                <a:gd name="T29" fmla="*/ 1688 h 1960"/>
                <a:gd name="T30" fmla="*/ 1322 w 1335"/>
                <a:gd name="T31" fmla="*/ 1802 h 1960"/>
                <a:gd name="T32" fmla="*/ 1240 w 1335"/>
                <a:gd name="T33" fmla="*/ 1859 h 1960"/>
                <a:gd name="T34" fmla="*/ 1143 w 1335"/>
                <a:gd name="T35" fmla="*/ 1792 h 1960"/>
                <a:gd name="T36" fmla="*/ 1056 w 1335"/>
                <a:gd name="T37" fmla="*/ 1713 h 1960"/>
                <a:gd name="T38" fmla="*/ 976 w 1335"/>
                <a:gd name="T39" fmla="*/ 1621 h 1960"/>
                <a:gd name="T40" fmla="*/ 909 w 1335"/>
                <a:gd name="T41" fmla="*/ 1526 h 1960"/>
                <a:gd name="T42" fmla="*/ 848 w 1335"/>
                <a:gd name="T43" fmla="*/ 1422 h 1960"/>
                <a:gd name="T44" fmla="*/ 795 w 1335"/>
                <a:gd name="T45" fmla="*/ 1317 h 1960"/>
                <a:gd name="T46" fmla="*/ 750 w 1335"/>
                <a:gd name="T47" fmla="*/ 1213 h 1960"/>
                <a:gd name="T48" fmla="*/ 710 w 1335"/>
                <a:gd name="T49" fmla="*/ 1112 h 1960"/>
                <a:gd name="T50" fmla="*/ 660 w 1335"/>
                <a:gd name="T51" fmla="*/ 998 h 1960"/>
                <a:gd name="T52" fmla="*/ 615 w 1335"/>
                <a:gd name="T53" fmla="*/ 886 h 1960"/>
                <a:gd name="T54" fmla="*/ 577 w 1335"/>
                <a:gd name="T55" fmla="*/ 772 h 1960"/>
                <a:gd name="T56" fmla="*/ 552 w 1335"/>
                <a:gd name="T57" fmla="*/ 671 h 1960"/>
                <a:gd name="T58" fmla="*/ 451 w 1335"/>
                <a:gd name="T59" fmla="*/ 724 h 1960"/>
                <a:gd name="T60" fmla="*/ 388 w 1335"/>
                <a:gd name="T61" fmla="*/ 857 h 1960"/>
                <a:gd name="T62" fmla="*/ 362 w 1335"/>
                <a:gd name="T63" fmla="*/ 977 h 1960"/>
                <a:gd name="T64" fmla="*/ 322 w 1335"/>
                <a:gd name="T65" fmla="*/ 1129 h 1960"/>
                <a:gd name="T66" fmla="*/ 272 w 1335"/>
                <a:gd name="T67" fmla="*/ 1277 h 1960"/>
                <a:gd name="T68" fmla="*/ 234 w 1335"/>
                <a:gd name="T69" fmla="*/ 1409 h 1960"/>
                <a:gd name="T70" fmla="*/ 213 w 1335"/>
                <a:gd name="T71" fmla="*/ 1492 h 1960"/>
                <a:gd name="T72" fmla="*/ 196 w 1335"/>
                <a:gd name="T73" fmla="*/ 1597 h 1960"/>
                <a:gd name="T74" fmla="*/ 194 w 1335"/>
                <a:gd name="T75" fmla="*/ 1682 h 1960"/>
                <a:gd name="T76" fmla="*/ 202 w 1335"/>
                <a:gd name="T77" fmla="*/ 1768 h 1960"/>
                <a:gd name="T78" fmla="*/ 223 w 1335"/>
                <a:gd name="T79" fmla="*/ 1859 h 1960"/>
                <a:gd name="T80" fmla="*/ 191 w 1335"/>
                <a:gd name="T81" fmla="*/ 1948 h 1960"/>
                <a:gd name="T82" fmla="*/ 86 w 1335"/>
                <a:gd name="T83" fmla="*/ 1948 h 1960"/>
                <a:gd name="T84" fmla="*/ 33 w 1335"/>
                <a:gd name="T85" fmla="*/ 1870 h 1960"/>
                <a:gd name="T86" fmla="*/ 2 w 1335"/>
                <a:gd name="T87" fmla="*/ 1768 h 1960"/>
                <a:gd name="T88" fmla="*/ 0 w 1335"/>
                <a:gd name="T89" fmla="*/ 1682 h 1960"/>
                <a:gd name="T90" fmla="*/ 12 w 1335"/>
                <a:gd name="T91" fmla="*/ 1597 h 1960"/>
                <a:gd name="T92" fmla="*/ 29 w 1335"/>
                <a:gd name="T93" fmla="*/ 1507 h 1960"/>
                <a:gd name="T94" fmla="*/ 46 w 1335"/>
                <a:gd name="T95" fmla="*/ 1422 h 1960"/>
                <a:gd name="T96" fmla="*/ 65 w 1335"/>
                <a:gd name="T97" fmla="*/ 1308 h 1960"/>
                <a:gd name="T98" fmla="*/ 113 w 1335"/>
                <a:gd name="T99" fmla="*/ 1139 h 1960"/>
                <a:gd name="T100" fmla="*/ 164 w 1335"/>
                <a:gd name="T101" fmla="*/ 970 h 1960"/>
                <a:gd name="T102" fmla="*/ 217 w 1335"/>
                <a:gd name="T103" fmla="*/ 800 h 1960"/>
                <a:gd name="T104" fmla="*/ 274 w 1335"/>
                <a:gd name="T105" fmla="*/ 637 h 1960"/>
                <a:gd name="T106" fmla="*/ 339 w 1335"/>
                <a:gd name="T107" fmla="*/ 474 h 1960"/>
                <a:gd name="T108" fmla="*/ 423 w 1335"/>
                <a:gd name="T109" fmla="*/ 314 h 1960"/>
                <a:gd name="T110" fmla="*/ 518 w 1335"/>
                <a:gd name="T111" fmla="*/ 160 h 1960"/>
                <a:gd name="T112" fmla="*/ 639 w 1335"/>
                <a:gd name="T113" fmla="*/ 17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5" h="1960">
                  <a:moveTo>
                    <a:pt x="656" y="0"/>
                  </a:moveTo>
                  <a:lnTo>
                    <a:pt x="666" y="4"/>
                  </a:lnTo>
                  <a:lnTo>
                    <a:pt x="677" y="10"/>
                  </a:lnTo>
                  <a:lnTo>
                    <a:pt x="687" y="16"/>
                  </a:lnTo>
                  <a:lnTo>
                    <a:pt x="696" y="21"/>
                  </a:lnTo>
                  <a:lnTo>
                    <a:pt x="713" y="35"/>
                  </a:lnTo>
                  <a:lnTo>
                    <a:pt x="731" y="50"/>
                  </a:lnTo>
                  <a:lnTo>
                    <a:pt x="740" y="65"/>
                  </a:lnTo>
                  <a:lnTo>
                    <a:pt x="755" y="82"/>
                  </a:lnTo>
                  <a:lnTo>
                    <a:pt x="765" y="99"/>
                  </a:lnTo>
                  <a:lnTo>
                    <a:pt x="776" y="118"/>
                  </a:lnTo>
                  <a:lnTo>
                    <a:pt x="784" y="135"/>
                  </a:lnTo>
                  <a:lnTo>
                    <a:pt x="791" y="156"/>
                  </a:lnTo>
                  <a:lnTo>
                    <a:pt x="795" y="175"/>
                  </a:lnTo>
                  <a:lnTo>
                    <a:pt x="803" y="196"/>
                  </a:lnTo>
                  <a:lnTo>
                    <a:pt x="803" y="206"/>
                  </a:lnTo>
                  <a:lnTo>
                    <a:pt x="805" y="217"/>
                  </a:lnTo>
                  <a:lnTo>
                    <a:pt x="805" y="227"/>
                  </a:lnTo>
                  <a:lnTo>
                    <a:pt x="810" y="238"/>
                  </a:lnTo>
                  <a:lnTo>
                    <a:pt x="810" y="249"/>
                  </a:lnTo>
                  <a:lnTo>
                    <a:pt x="812" y="261"/>
                  </a:lnTo>
                  <a:lnTo>
                    <a:pt x="812" y="272"/>
                  </a:lnTo>
                  <a:lnTo>
                    <a:pt x="818" y="284"/>
                  </a:lnTo>
                  <a:lnTo>
                    <a:pt x="818" y="293"/>
                  </a:lnTo>
                  <a:lnTo>
                    <a:pt x="820" y="304"/>
                  </a:lnTo>
                  <a:lnTo>
                    <a:pt x="820" y="316"/>
                  </a:lnTo>
                  <a:lnTo>
                    <a:pt x="820" y="327"/>
                  </a:lnTo>
                  <a:lnTo>
                    <a:pt x="820" y="339"/>
                  </a:lnTo>
                  <a:lnTo>
                    <a:pt x="822" y="350"/>
                  </a:lnTo>
                  <a:lnTo>
                    <a:pt x="824" y="361"/>
                  </a:lnTo>
                  <a:lnTo>
                    <a:pt x="828" y="373"/>
                  </a:lnTo>
                  <a:lnTo>
                    <a:pt x="828" y="384"/>
                  </a:lnTo>
                  <a:lnTo>
                    <a:pt x="828" y="396"/>
                  </a:lnTo>
                  <a:lnTo>
                    <a:pt x="829" y="407"/>
                  </a:lnTo>
                  <a:lnTo>
                    <a:pt x="829" y="418"/>
                  </a:lnTo>
                  <a:lnTo>
                    <a:pt x="829" y="430"/>
                  </a:lnTo>
                  <a:lnTo>
                    <a:pt x="831" y="441"/>
                  </a:lnTo>
                  <a:lnTo>
                    <a:pt x="833" y="453"/>
                  </a:lnTo>
                  <a:lnTo>
                    <a:pt x="837" y="464"/>
                  </a:lnTo>
                  <a:lnTo>
                    <a:pt x="837" y="474"/>
                  </a:lnTo>
                  <a:lnTo>
                    <a:pt x="839" y="485"/>
                  </a:lnTo>
                  <a:lnTo>
                    <a:pt x="841" y="494"/>
                  </a:lnTo>
                  <a:lnTo>
                    <a:pt x="847" y="506"/>
                  </a:lnTo>
                  <a:lnTo>
                    <a:pt x="847" y="515"/>
                  </a:lnTo>
                  <a:lnTo>
                    <a:pt x="850" y="527"/>
                  </a:lnTo>
                  <a:lnTo>
                    <a:pt x="852" y="538"/>
                  </a:lnTo>
                  <a:lnTo>
                    <a:pt x="858" y="550"/>
                  </a:lnTo>
                  <a:lnTo>
                    <a:pt x="860" y="559"/>
                  </a:lnTo>
                  <a:lnTo>
                    <a:pt x="864" y="569"/>
                  </a:lnTo>
                  <a:lnTo>
                    <a:pt x="869" y="578"/>
                  </a:lnTo>
                  <a:lnTo>
                    <a:pt x="875" y="589"/>
                  </a:lnTo>
                  <a:lnTo>
                    <a:pt x="879" y="599"/>
                  </a:lnTo>
                  <a:lnTo>
                    <a:pt x="885" y="609"/>
                  </a:lnTo>
                  <a:lnTo>
                    <a:pt x="890" y="618"/>
                  </a:lnTo>
                  <a:lnTo>
                    <a:pt x="898" y="629"/>
                  </a:lnTo>
                  <a:lnTo>
                    <a:pt x="904" y="645"/>
                  </a:lnTo>
                  <a:lnTo>
                    <a:pt x="909" y="660"/>
                  </a:lnTo>
                  <a:lnTo>
                    <a:pt x="915" y="675"/>
                  </a:lnTo>
                  <a:lnTo>
                    <a:pt x="923" y="692"/>
                  </a:lnTo>
                  <a:lnTo>
                    <a:pt x="928" y="707"/>
                  </a:lnTo>
                  <a:lnTo>
                    <a:pt x="934" y="724"/>
                  </a:lnTo>
                  <a:lnTo>
                    <a:pt x="940" y="742"/>
                  </a:lnTo>
                  <a:lnTo>
                    <a:pt x="947" y="759"/>
                  </a:lnTo>
                  <a:lnTo>
                    <a:pt x="953" y="774"/>
                  </a:lnTo>
                  <a:lnTo>
                    <a:pt x="959" y="791"/>
                  </a:lnTo>
                  <a:lnTo>
                    <a:pt x="964" y="806"/>
                  </a:lnTo>
                  <a:lnTo>
                    <a:pt x="970" y="823"/>
                  </a:lnTo>
                  <a:lnTo>
                    <a:pt x="976" y="838"/>
                  </a:lnTo>
                  <a:lnTo>
                    <a:pt x="982" y="856"/>
                  </a:lnTo>
                  <a:lnTo>
                    <a:pt x="987" y="873"/>
                  </a:lnTo>
                  <a:lnTo>
                    <a:pt x="995" y="890"/>
                  </a:lnTo>
                  <a:lnTo>
                    <a:pt x="1001" y="905"/>
                  </a:lnTo>
                  <a:lnTo>
                    <a:pt x="1006" y="922"/>
                  </a:lnTo>
                  <a:lnTo>
                    <a:pt x="1012" y="937"/>
                  </a:lnTo>
                  <a:lnTo>
                    <a:pt x="1018" y="954"/>
                  </a:lnTo>
                  <a:lnTo>
                    <a:pt x="1023" y="970"/>
                  </a:lnTo>
                  <a:lnTo>
                    <a:pt x="1029" y="987"/>
                  </a:lnTo>
                  <a:lnTo>
                    <a:pt x="1035" y="1004"/>
                  </a:lnTo>
                  <a:lnTo>
                    <a:pt x="1042" y="1021"/>
                  </a:lnTo>
                  <a:lnTo>
                    <a:pt x="1048" y="1036"/>
                  </a:lnTo>
                  <a:lnTo>
                    <a:pt x="1054" y="1053"/>
                  </a:lnTo>
                  <a:lnTo>
                    <a:pt x="1059" y="1068"/>
                  </a:lnTo>
                  <a:lnTo>
                    <a:pt x="1065" y="1086"/>
                  </a:lnTo>
                  <a:lnTo>
                    <a:pt x="1071" y="1101"/>
                  </a:lnTo>
                  <a:lnTo>
                    <a:pt x="1077" y="1118"/>
                  </a:lnTo>
                  <a:lnTo>
                    <a:pt x="1082" y="1135"/>
                  </a:lnTo>
                  <a:lnTo>
                    <a:pt x="1090" y="1152"/>
                  </a:lnTo>
                  <a:lnTo>
                    <a:pt x="1096" y="1167"/>
                  </a:lnTo>
                  <a:lnTo>
                    <a:pt x="1101" y="1184"/>
                  </a:lnTo>
                  <a:lnTo>
                    <a:pt x="1107" y="1200"/>
                  </a:lnTo>
                  <a:lnTo>
                    <a:pt x="1113" y="1217"/>
                  </a:lnTo>
                  <a:lnTo>
                    <a:pt x="1118" y="1232"/>
                  </a:lnTo>
                  <a:lnTo>
                    <a:pt x="1124" y="1249"/>
                  </a:lnTo>
                  <a:lnTo>
                    <a:pt x="1130" y="1264"/>
                  </a:lnTo>
                  <a:lnTo>
                    <a:pt x="1137" y="1281"/>
                  </a:lnTo>
                  <a:lnTo>
                    <a:pt x="1143" y="1296"/>
                  </a:lnTo>
                  <a:lnTo>
                    <a:pt x="1149" y="1314"/>
                  </a:lnTo>
                  <a:lnTo>
                    <a:pt x="1155" y="1329"/>
                  </a:lnTo>
                  <a:lnTo>
                    <a:pt x="1162" y="1346"/>
                  </a:lnTo>
                  <a:lnTo>
                    <a:pt x="1168" y="1361"/>
                  </a:lnTo>
                  <a:lnTo>
                    <a:pt x="1175" y="1378"/>
                  </a:lnTo>
                  <a:lnTo>
                    <a:pt x="1183" y="1395"/>
                  </a:lnTo>
                  <a:lnTo>
                    <a:pt x="1191" y="1412"/>
                  </a:lnTo>
                  <a:lnTo>
                    <a:pt x="1196" y="1428"/>
                  </a:lnTo>
                  <a:lnTo>
                    <a:pt x="1202" y="1445"/>
                  </a:lnTo>
                  <a:lnTo>
                    <a:pt x="1210" y="1460"/>
                  </a:lnTo>
                  <a:lnTo>
                    <a:pt x="1217" y="1477"/>
                  </a:lnTo>
                  <a:lnTo>
                    <a:pt x="1223" y="1492"/>
                  </a:lnTo>
                  <a:lnTo>
                    <a:pt x="1231" y="1509"/>
                  </a:lnTo>
                  <a:lnTo>
                    <a:pt x="1238" y="1526"/>
                  </a:lnTo>
                  <a:lnTo>
                    <a:pt x="1248" y="1544"/>
                  </a:lnTo>
                  <a:lnTo>
                    <a:pt x="1253" y="1559"/>
                  </a:lnTo>
                  <a:lnTo>
                    <a:pt x="1263" y="1576"/>
                  </a:lnTo>
                  <a:lnTo>
                    <a:pt x="1271" y="1591"/>
                  </a:lnTo>
                  <a:lnTo>
                    <a:pt x="1280" y="1608"/>
                  </a:lnTo>
                  <a:lnTo>
                    <a:pt x="1288" y="1623"/>
                  </a:lnTo>
                  <a:lnTo>
                    <a:pt x="1297" y="1640"/>
                  </a:lnTo>
                  <a:lnTo>
                    <a:pt x="1305" y="1658"/>
                  </a:lnTo>
                  <a:lnTo>
                    <a:pt x="1314" y="1675"/>
                  </a:lnTo>
                  <a:lnTo>
                    <a:pt x="1314" y="1688"/>
                  </a:lnTo>
                  <a:lnTo>
                    <a:pt x="1314" y="1705"/>
                  </a:lnTo>
                  <a:lnTo>
                    <a:pt x="1316" y="1718"/>
                  </a:lnTo>
                  <a:lnTo>
                    <a:pt x="1320" y="1735"/>
                  </a:lnTo>
                  <a:lnTo>
                    <a:pt x="1322" y="1749"/>
                  </a:lnTo>
                  <a:lnTo>
                    <a:pt x="1326" y="1766"/>
                  </a:lnTo>
                  <a:lnTo>
                    <a:pt x="1329" y="1779"/>
                  </a:lnTo>
                  <a:lnTo>
                    <a:pt x="1335" y="1796"/>
                  </a:lnTo>
                  <a:lnTo>
                    <a:pt x="1322" y="1802"/>
                  </a:lnTo>
                  <a:lnTo>
                    <a:pt x="1310" y="1811"/>
                  </a:lnTo>
                  <a:lnTo>
                    <a:pt x="1299" y="1821"/>
                  </a:lnTo>
                  <a:lnTo>
                    <a:pt x="1288" y="1832"/>
                  </a:lnTo>
                  <a:lnTo>
                    <a:pt x="1276" y="1840"/>
                  </a:lnTo>
                  <a:lnTo>
                    <a:pt x="1269" y="1849"/>
                  </a:lnTo>
                  <a:lnTo>
                    <a:pt x="1259" y="1859"/>
                  </a:lnTo>
                  <a:lnTo>
                    <a:pt x="1253" y="1868"/>
                  </a:lnTo>
                  <a:lnTo>
                    <a:pt x="1240" y="1859"/>
                  </a:lnTo>
                  <a:lnTo>
                    <a:pt x="1227" y="1851"/>
                  </a:lnTo>
                  <a:lnTo>
                    <a:pt x="1213" y="1844"/>
                  </a:lnTo>
                  <a:lnTo>
                    <a:pt x="1202" y="1836"/>
                  </a:lnTo>
                  <a:lnTo>
                    <a:pt x="1189" y="1827"/>
                  </a:lnTo>
                  <a:lnTo>
                    <a:pt x="1177" y="1819"/>
                  </a:lnTo>
                  <a:lnTo>
                    <a:pt x="1166" y="1810"/>
                  </a:lnTo>
                  <a:lnTo>
                    <a:pt x="1155" y="1802"/>
                  </a:lnTo>
                  <a:lnTo>
                    <a:pt x="1143" y="1792"/>
                  </a:lnTo>
                  <a:lnTo>
                    <a:pt x="1132" y="1783"/>
                  </a:lnTo>
                  <a:lnTo>
                    <a:pt x="1120" y="1773"/>
                  </a:lnTo>
                  <a:lnTo>
                    <a:pt x="1109" y="1764"/>
                  </a:lnTo>
                  <a:lnTo>
                    <a:pt x="1097" y="1753"/>
                  </a:lnTo>
                  <a:lnTo>
                    <a:pt x="1086" y="1743"/>
                  </a:lnTo>
                  <a:lnTo>
                    <a:pt x="1077" y="1734"/>
                  </a:lnTo>
                  <a:lnTo>
                    <a:pt x="1067" y="1724"/>
                  </a:lnTo>
                  <a:lnTo>
                    <a:pt x="1056" y="1713"/>
                  </a:lnTo>
                  <a:lnTo>
                    <a:pt x="1044" y="1701"/>
                  </a:lnTo>
                  <a:lnTo>
                    <a:pt x="1035" y="1690"/>
                  </a:lnTo>
                  <a:lnTo>
                    <a:pt x="1025" y="1680"/>
                  </a:lnTo>
                  <a:lnTo>
                    <a:pt x="1014" y="1669"/>
                  </a:lnTo>
                  <a:lnTo>
                    <a:pt x="1004" y="1658"/>
                  </a:lnTo>
                  <a:lnTo>
                    <a:pt x="995" y="1646"/>
                  </a:lnTo>
                  <a:lnTo>
                    <a:pt x="987" y="1635"/>
                  </a:lnTo>
                  <a:lnTo>
                    <a:pt x="976" y="1621"/>
                  </a:lnTo>
                  <a:lnTo>
                    <a:pt x="968" y="1610"/>
                  </a:lnTo>
                  <a:lnTo>
                    <a:pt x="959" y="1599"/>
                  </a:lnTo>
                  <a:lnTo>
                    <a:pt x="951" y="1587"/>
                  </a:lnTo>
                  <a:lnTo>
                    <a:pt x="942" y="1574"/>
                  </a:lnTo>
                  <a:lnTo>
                    <a:pt x="934" y="1563"/>
                  </a:lnTo>
                  <a:lnTo>
                    <a:pt x="924" y="1551"/>
                  </a:lnTo>
                  <a:lnTo>
                    <a:pt x="919" y="1540"/>
                  </a:lnTo>
                  <a:lnTo>
                    <a:pt x="909" y="1526"/>
                  </a:lnTo>
                  <a:lnTo>
                    <a:pt x="902" y="1513"/>
                  </a:lnTo>
                  <a:lnTo>
                    <a:pt x="892" y="1500"/>
                  </a:lnTo>
                  <a:lnTo>
                    <a:pt x="885" y="1488"/>
                  </a:lnTo>
                  <a:lnTo>
                    <a:pt x="877" y="1475"/>
                  </a:lnTo>
                  <a:lnTo>
                    <a:pt x="869" y="1462"/>
                  </a:lnTo>
                  <a:lnTo>
                    <a:pt x="862" y="1448"/>
                  </a:lnTo>
                  <a:lnTo>
                    <a:pt x="856" y="1437"/>
                  </a:lnTo>
                  <a:lnTo>
                    <a:pt x="848" y="1422"/>
                  </a:lnTo>
                  <a:lnTo>
                    <a:pt x="841" y="1410"/>
                  </a:lnTo>
                  <a:lnTo>
                    <a:pt x="833" y="1395"/>
                  </a:lnTo>
                  <a:lnTo>
                    <a:pt x="829" y="1384"/>
                  </a:lnTo>
                  <a:lnTo>
                    <a:pt x="820" y="1371"/>
                  </a:lnTo>
                  <a:lnTo>
                    <a:pt x="814" y="1357"/>
                  </a:lnTo>
                  <a:lnTo>
                    <a:pt x="810" y="1344"/>
                  </a:lnTo>
                  <a:lnTo>
                    <a:pt x="803" y="1333"/>
                  </a:lnTo>
                  <a:lnTo>
                    <a:pt x="795" y="1317"/>
                  </a:lnTo>
                  <a:lnTo>
                    <a:pt x="791" y="1304"/>
                  </a:lnTo>
                  <a:lnTo>
                    <a:pt x="784" y="1291"/>
                  </a:lnTo>
                  <a:lnTo>
                    <a:pt x="776" y="1279"/>
                  </a:lnTo>
                  <a:lnTo>
                    <a:pt x="772" y="1264"/>
                  </a:lnTo>
                  <a:lnTo>
                    <a:pt x="767" y="1251"/>
                  </a:lnTo>
                  <a:lnTo>
                    <a:pt x="759" y="1238"/>
                  </a:lnTo>
                  <a:lnTo>
                    <a:pt x="757" y="1226"/>
                  </a:lnTo>
                  <a:lnTo>
                    <a:pt x="750" y="1213"/>
                  </a:lnTo>
                  <a:lnTo>
                    <a:pt x="746" y="1200"/>
                  </a:lnTo>
                  <a:lnTo>
                    <a:pt x="740" y="1186"/>
                  </a:lnTo>
                  <a:lnTo>
                    <a:pt x="734" y="1175"/>
                  </a:lnTo>
                  <a:lnTo>
                    <a:pt x="729" y="1162"/>
                  </a:lnTo>
                  <a:lnTo>
                    <a:pt x="725" y="1150"/>
                  </a:lnTo>
                  <a:lnTo>
                    <a:pt x="721" y="1139"/>
                  </a:lnTo>
                  <a:lnTo>
                    <a:pt x="717" y="1127"/>
                  </a:lnTo>
                  <a:lnTo>
                    <a:pt x="710" y="1112"/>
                  </a:lnTo>
                  <a:lnTo>
                    <a:pt x="704" y="1099"/>
                  </a:lnTo>
                  <a:lnTo>
                    <a:pt x="698" y="1084"/>
                  </a:lnTo>
                  <a:lnTo>
                    <a:pt x="693" y="1070"/>
                  </a:lnTo>
                  <a:lnTo>
                    <a:pt x="685" y="1055"/>
                  </a:lnTo>
                  <a:lnTo>
                    <a:pt x="679" y="1042"/>
                  </a:lnTo>
                  <a:lnTo>
                    <a:pt x="673" y="1027"/>
                  </a:lnTo>
                  <a:lnTo>
                    <a:pt x="668" y="1013"/>
                  </a:lnTo>
                  <a:lnTo>
                    <a:pt x="660" y="998"/>
                  </a:lnTo>
                  <a:lnTo>
                    <a:pt x="654" y="985"/>
                  </a:lnTo>
                  <a:lnTo>
                    <a:pt x="649" y="970"/>
                  </a:lnTo>
                  <a:lnTo>
                    <a:pt x="643" y="956"/>
                  </a:lnTo>
                  <a:lnTo>
                    <a:pt x="637" y="941"/>
                  </a:lnTo>
                  <a:lnTo>
                    <a:pt x="632" y="928"/>
                  </a:lnTo>
                  <a:lnTo>
                    <a:pt x="626" y="914"/>
                  </a:lnTo>
                  <a:lnTo>
                    <a:pt x="620" y="901"/>
                  </a:lnTo>
                  <a:lnTo>
                    <a:pt x="615" y="886"/>
                  </a:lnTo>
                  <a:lnTo>
                    <a:pt x="609" y="873"/>
                  </a:lnTo>
                  <a:lnTo>
                    <a:pt x="603" y="857"/>
                  </a:lnTo>
                  <a:lnTo>
                    <a:pt x="597" y="844"/>
                  </a:lnTo>
                  <a:lnTo>
                    <a:pt x="592" y="829"/>
                  </a:lnTo>
                  <a:lnTo>
                    <a:pt x="588" y="816"/>
                  </a:lnTo>
                  <a:lnTo>
                    <a:pt x="584" y="800"/>
                  </a:lnTo>
                  <a:lnTo>
                    <a:pt x="582" y="787"/>
                  </a:lnTo>
                  <a:lnTo>
                    <a:pt x="577" y="772"/>
                  </a:lnTo>
                  <a:lnTo>
                    <a:pt x="575" y="757"/>
                  </a:lnTo>
                  <a:lnTo>
                    <a:pt x="571" y="742"/>
                  </a:lnTo>
                  <a:lnTo>
                    <a:pt x="569" y="728"/>
                  </a:lnTo>
                  <a:lnTo>
                    <a:pt x="565" y="713"/>
                  </a:lnTo>
                  <a:lnTo>
                    <a:pt x="563" y="700"/>
                  </a:lnTo>
                  <a:lnTo>
                    <a:pt x="563" y="685"/>
                  </a:lnTo>
                  <a:lnTo>
                    <a:pt x="563" y="671"/>
                  </a:lnTo>
                  <a:lnTo>
                    <a:pt x="552" y="671"/>
                  </a:lnTo>
                  <a:lnTo>
                    <a:pt x="540" y="673"/>
                  </a:lnTo>
                  <a:lnTo>
                    <a:pt x="531" y="675"/>
                  </a:lnTo>
                  <a:lnTo>
                    <a:pt x="523" y="679"/>
                  </a:lnTo>
                  <a:lnTo>
                    <a:pt x="504" y="685"/>
                  </a:lnTo>
                  <a:lnTo>
                    <a:pt x="491" y="694"/>
                  </a:lnTo>
                  <a:lnTo>
                    <a:pt x="474" y="702"/>
                  </a:lnTo>
                  <a:lnTo>
                    <a:pt x="462" y="713"/>
                  </a:lnTo>
                  <a:lnTo>
                    <a:pt x="451" y="724"/>
                  </a:lnTo>
                  <a:lnTo>
                    <a:pt x="442" y="740"/>
                  </a:lnTo>
                  <a:lnTo>
                    <a:pt x="430" y="753"/>
                  </a:lnTo>
                  <a:lnTo>
                    <a:pt x="421" y="768"/>
                  </a:lnTo>
                  <a:lnTo>
                    <a:pt x="413" y="785"/>
                  </a:lnTo>
                  <a:lnTo>
                    <a:pt x="407" y="802"/>
                  </a:lnTo>
                  <a:lnTo>
                    <a:pt x="400" y="819"/>
                  </a:lnTo>
                  <a:lnTo>
                    <a:pt x="394" y="838"/>
                  </a:lnTo>
                  <a:lnTo>
                    <a:pt x="388" y="857"/>
                  </a:lnTo>
                  <a:lnTo>
                    <a:pt x="384" y="878"/>
                  </a:lnTo>
                  <a:lnTo>
                    <a:pt x="379" y="895"/>
                  </a:lnTo>
                  <a:lnTo>
                    <a:pt x="373" y="916"/>
                  </a:lnTo>
                  <a:lnTo>
                    <a:pt x="371" y="926"/>
                  </a:lnTo>
                  <a:lnTo>
                    <a:pt x="369" y="935"/>
                  </a:lnTo>
                  <a:lnTo>
                    <a:pt x="367" y="947"/>
                  </a:lnTo>
                  <a:lnTo>
                    <a:pt x="367" y="958"/>
                  </a:lnTo>
                  <a:lnTo>
                    <a:pt x="362" y="977"/>
                  </a:lnTo>
                  <a:lnTo>
                    <a:pt x="358" y="998"/>
                  </a:lnTo>
                  <a:lnTo>
                    <a:pt x="354" y="1017"/>
                  </a:lnTo>
                  <a:lnTo>
                    <a:pt x="350" y="1038"/>
                  </a:lnTo>
                  <a:lnTo>
                    <a:pt x="345" y="1057"/>
                  </a:lnTo>
                  <a:lnTo>
                    <a:pt x="339" y="1076"/>
                  </a:lnTo>
                  <a:lnTo>
                    <a:pt x="333" y="1095"/>
                  </a:lnTo>
                  <a:lnTo>
                    <a:pt x="329" y="1114"/>
                  </a:lnTo>
                  <a:lnTo>
                    <a:pt x="322" y="1129"/>
                  </a:lnTo>
                  <a:lnTo>
                    <a:pt x="314" y="1146"/>
                  </a:lnTo>
                  <a:lnTo>
                    <a:pt x="307" y="1162"/>
                  </a:lnTo>
                  <a:lnTo>
                    <a:pt x="299" y="1179"/>
                  </a:lnTo>
                  <a:lnTo>
                    <a:pt x="293" y="1198"/>
                  </a:lnTo>
                  <a:lnTo>
                    <a:pt x="288" y="1219"/>
                  </a:lnTo>
                  <a:lnTo>
                    <a:pt x="282" y="1238"/>
                  </a:lnTo>
                  <a:lnTo>
                    <a:pt x="278" y="1258"/>
                  </a:lnTo>
                  <a:lnTo>
                    <a:pt x="272" y="1277"/>
                  </a:lnTo>
                  <a:lnTo>
                    <a:pt x="267" y="1298"/>
                  </a:lnTo>
                  <a:lnTo>
                    <a:pt x="261" y="1317"/>
                  </a:lnTo>
                  <a:lnTo>
                    <a:pt x="257" y="1338"/>
                  </a:lnTo>
                  <a:lnTo>
                    <a:pt x="250" y="1357"/>
                  </a:lnTo>
                  <a:lnTo>
                    <a:pt x="244" y="1378"/>
                  </a:lnTo>
                  <a:lnTo>
                    <a:pt x="240" y="1388"/>
                  </a:lnTo>
                  <a:lnTo>
                    <a:pt x="238" y="1399"/>
                  </a:lnTo>
                  <a:lnTo>
                    <a:pt x="234" y="1409"/>
                  </a:lnTo>
                  <a:lnTo>
                    <a:pt x="232" y="1420"/>
                  </a:lnTo>
                  <a:lnTo>
                    <a:pt x="229" y="1429"/>
                  </a:lnTo>
                  <a:lnTo>
                    <a:pt x="227" y="1439"/>
                  </a:lnTo>
                  <a:lnTo>
                    <a:pt x="223" y="1450"/>
                  </a:lnTo>
                  <a:lnTo>
                    <a:pt x="221" y="1462"/>
                  </a:lnTo>
                  <a:lnTo>
                    <a:pt x="217" y="1471"/>
                  </a:lnTo>
                  <a:lnTo>
                    <a:pt x="217" y="1481"/>
                  </a:lnTo>
                  <a:lnTo>
                    <a:pt x="213" y="1492"/>
                  </a:lnTo>
                  <a:lnTo>
                    <a:pt x="213" y="1504"/>
                  </a:lnTo>
                  <a:lnTo>
                    <a:pt x="208" y="1523"/>
                  </a:lnTo>
                  <a:lnTo>
                    <a:pt x="204" y="1544"/>
                  </a:lnTo>
                  <a:lnTo>
                    <a:pt x="202" y="1553"/>
                  </a:lnTo>
                  <a:lnTo>
                    <a:pt x="200" y="1564"/>
                  </a:lnTo>
                  <a:lnTo>
                    <a:pt x="198" y="1576"/>
                  </a:lnTo>
                  <a:lnTo>
                    <a:pt x="198" y="1587"/>
                  </a:lnTo>
                  <a:lnTo>
                    <a:pt x="196" y="1597"/>
                  </a:lnTo>
                  <a:lnTo>
                    <a:pt x="196" y="1608"/>
                  </a:lnTo>
                  <a:lnTo>
                    <a:pt x="194" y="1618"/>
                  </a:lnTo>
                  <a:lnTo>
                    <a:pt x="194" y="1629"/>
                  </a:lnTo>
                  <a:lnTo>
                    <a:pt x="194" y="1639"/>
                  </a:lnTo>
                  <a:lnTo>
                    <a:pt x="194" y="1650"/>
                  </a:lnTo>
                  <a:lnTo>
                    <a:pt x="194" y="1661"/>
                  </a:lnTo>
                  <a:lnTo>
                    <a:pt x="194" y="1673"/>
                  </a:lnTo>
                  <a:lnTo>
                    <a:pt x="194" y="1682"/>
                  </a:lnTo>
                  <a:lnTo>
                    <a:pt x="194" y="1694"/>
                  </a:lnTo>
                  <a:lnTo>
                    <a:pt x="194" y="1703"/>
                  </a:lnTo>
                  <a:lnTo>
                    <a:pt x="196" y="1715"/>
                  </a:lnTo>
                  <a:lnTo>
                    <a:pt x="196" y="1724"/>
                  </a:lnTo>
                  <a:lnTo>
                    <a:pt x="198" y="1735"/>
                  </a:lnTo>
                  <a:lnTo>
                    <a:pt x="200" y="1747"/>
                  </a:lnTo>
                  <a:lnTo>
                    <a:pt x="202" y="1758"/>
                  </a:lnTo>
                  <a:lnTo>
                    <a:pt x="202" y="1768"/>
                  </a:lnTo>
                  <a:lnTo>
                    <a:pt x="206" y="1779"/>
                  </a:lnTo>
                  <a:lnTo>
                    <a:pt x="208" y="1791"/>
                  </a:lnTo>
                  <a:lnTo>
                    <a:pt x="211" y="1802"/>
                  </a:lnTo>
                  <a:lnTo>
                    <a:pt x="215" y="1813"/>
                  </a:lnTo>
                  <a:lnTo>
                    <a:pt x="219" y="1825"/>
                  </a:lnTo>
                  <a:lnTo>
                    <a:pt x="223" y="1836"/>
                  </a:lnTo>
                  <a:lnTo>
                    <a:pt x="229" y="1848"/>
                  </a:lnTo>
                  <a:lnTo>
                    <a:pt x="223" y="1859"/>
                  </a:lnTo>
                  <a:lnTo>
                    <a:pt x="221" y="1870"/>
                  </a:lnTo>
                  <a:lnTo>
                    <a:pt x="219" y="1884"/>
                  </a:lnTo>
                  <a:lnTo>
                    <a:pt x="217" y="1897"/>
                  </a:lnTo>
                  <a:lnTo>
                    <a:pt x="215" y="1910"/>
                  </a:lnTo>
                  <a:lnTo>
                    <a:pt x="213" y="1924"/>
                  </a:lnTo>
                  <a:lnTo>
                    <a:pt x="210" y="1935"/>
                  </a:lnTo>
                  <a:lnTo>
                    <a:pt x="208" y="1948"/>
                  </a:lnTo>
                  <a:lnTo>
                    <a:pt x="191" y="1948"/>
                  </a:lnTo>
                  <a:lnTo>
                    <a:pt x="177" y="1948"/>
                  </a:lnTo>
                  <a:lnTo>
                    <a:pt x="162" y="1948"/>
                  </a:lnTo>
                  <a:lnTo>
                    <a:pt x="149" y="1948"/>
                  </a:lnTo>
                  <a:lnTo>
                    <a:pt x="134" y="1948"/>
                  </a:lnTo>
                  <a:lnTo>
                    <a:pt x="120" y="1952"/>
                  </a:lnTo>
                  <a:lnTo>
                    <a:pt x="109" y="1954"/>
                  </a:lnTo>
                  <a:lnTo>
                    <a:pt x="97" y="1960"/>
                  </a:lnTo>
                  <a:lnTo>
                    <a:pt x="86" y="1948"/>
                  </a:lnTo>
                  <a:lnTo>
                    <a:pt x="78" y="1939"/>
                  </a:lnTo>
                  <a:lnTo>
                    <a:pt x="69" y="1929"/>
                  </a:lnTo>
                  <a:lnTo>
                    <a:pt x="63" y="1920"/>
                  </a:lnTo>
                  <a:lnTo>
                    <a:pt x="56" y="1910"/>
                  </a:lnTo>
                  <a:lnTo>
                    <a:pt x="50" y="1901"/>
                  </a:lnTo>
                  <a:lnTo>
                    <a:pt x="44" y="1891"/>
                  </a:lnTo>
                  <a:lnTo>
                    <a:pt x="38" y="1882"/>
                  </a:lnTo>
                  <a:lnTo>
                    <a:pt x="33" y="1870"/>
                  </a:lnTo>
                  <a:lnTo>
                    <a:pt x="27" y="1861"/>
                  </a:lnTo>
                  <a:lnTo>
                    <a:pt x="23" y="1851"/>
                  </a:lnTo>
                  <a:lnTo>
                    <a:pt x="21" y="1842"/>
                  </a:lnTo>
                  <a:lnTo>
                    <a:pt x="14" y="1821"/>
                  </a:lnTo>
                  <a:lnTo>
                    <a:pt x="10" y="1802"/>
                  </a:lnTo>
                  <a:lnTo>
                    <a:pt x="6" y="1791"/>
                  </a:lnTo>
                  <a:lnTo>
                    <a:pt x="4" y="1779"/>
                  </a:lnTo>
                  <a:lnTo>
                    <a:pt x="2" y="1768"/>
                  </a:lnTo>
                  <a:lnTo>
                    <a:pt x="2" y="1758"/>
                  </a:lnTo>
                  <a:lnTo>
                    <a:pt x="0" y="1747"/>
                  </a:lnTo>
                  <a:lnTo>
                    <a:pt x="0" y="1737"/>
                  </a:lnTo>
                  <a:lnTo>
                    <a:pt x="0" y="1726"/>
                  </a:lnTo>
                  <a:lnTo>
                    <a:pt x="0" y="1716"/>
                  </a:lnTo>
                  <a:lnTo>
                    <a:pt x="0" y="1705"/>
                  </a:lnTo>
                  <a:lnTo>
                    <a:pt x="0" y="1694"/>
                  </a:lnTo>
                  <a:lnTo>
                    <a:pt x="0" y="1682"/>
                  </a:lnTo>
                  <a:lnTo>
                    <a:pt x="2" y="1673"/>
                  </a:lnTo>
                  <a:lnTo>
                    <a:pt x="2" y="1661"/>
                  </a:lnTo>
                  <a:lnTo>
                    <a:pt x="4" y="1652"/>
                  </a:lnTo>
                  <a:lnTo>
                    <a:pt x="6" y="1640"/>
                  </a:lnTo>
                  <a:lnTo>
                    <a:pt x="8" y="1631"/>
                  </a:lnTo>
                  <a:lnTo>
                    <a:pt x="8" y="1620"/>
                  </a:lnTo>
                  <a:lnTo>
                    <a:pt x="10" y="1608"/>
                  </a:lnTo>
                  <a:lnTo>
                    <a:pt x="12" y="1597"/>
                  </a:lnTo>
                  <a:lnTo>
                    <a:pt x="14" y="1585"/>
                  </a:lnTo>
                  <a:lnTo>
                    <a:pt x="16" y="1574"/>
                  </a:lnTo>
                  <a:lnTo>
                    <a:pt x="18" y="1563"/>
                  </a:lnTo>
                  <a:lnTo>
                    <a:pt x="19" y="1551"/>
                  </a:lnTo>
                  <a:lnTo>
                    <a:pt x="23" y="1542"/>
                  </a:lnTo>
                  <a:lnTo>
                    <a:pt x="23" y="1530"/>
                  </a:lnTo>
                  <a:lnTo>
                    <a:pt x="27" y="1519"/>
                  </a:lnTo>
                  <a:lnTo>
                    <a:pt x="29" y="1507"/>
                  </a:lnTo>
                  <a:lnTo>
                    <a:pt x="33" y="1498"/>
                  </a:lnTo>
                  <a:lnTo>
                    <a:pt x="33" y="1486"/>
                  </a:lnTo>
                  <a:lnTo>
                    <a:pt x="37" y="1477"/>
                  </a:lnTo>
                  <a:lnTo>
                    <a:pt x="38" y="1466"/>
                  </a:lnTo>
                  <a:lnTo>
                    <a:pt x="42" y="1456"/>
                  </a:lnTo>
                  <a:lnTo>
                    <a:pt x="42" y="1445"/>
                  </a:lnTo>
                  <a:lnTo>
                    <a:pt x="46" y="1433"/>
                  </a:lnTo>
                  <a:lnTo>
                    <a:pt x="46" y="1422"/>
                  </a:lnTo>
                  <a:lnTo>
                    <a:pt x="50" y="1410"/>
                  </a:lnTo>
                  <a:lnTo>
                    <a:pt x="52" y="1399"/>
                  </a:lnTo>
                  <a:lnTo>
                    <a:pt x="54" y="1390"/>
                  </a:lnTo>
                  <a:lnTo>
                    <a:pt x="56" y="1378"/>
                  </a:lnTo>
                  <a:lnTo>
                    <a:pt x="59" y="1369"/>
                  </a:lnTo>
                  <a:lnTo>
                    <a:pt x="61" y="1348"/>
                  </a:lnTo>
                  <a:lnTo>
                    <a:pt x="63" y="1329"/>
                  </a:lnTo>
                  <a:lnTo>
                    <a:pt x="65" y="1308"/>
                  </a:lnTo>
                  <a:lnTo>
                    <a:pt x="67" y="1289"/>
                  </a:lnTo>
                  <a:lnTo>
                    <a:pt x="73" y="1266"/>
                  </a:lnTo>
                  <a:lnTo>
                    <a:pt x="80" y="1245"/>
                  </a:lnTo>
                  <a:lnTo>
                    <a:pt x="86" y="1224"/>
                  </a:lnTo>
                  <a:lnTo>
                    <a:pt x="94" y="1203"/>
                  </a:lnTo>
                  <a:lnTo>
                    <a:pt x="99" y="1181"/>
                  </a:lnTo>
                  <a:lnTo>
                    <a:pt x="107" y="1160"/>
                  </a:lnTo>
                  <a:lnTo>
                    <a:pt x="113" y="1139"/>
                  </a:lnTo>
                  <a:lnTo>
                    <a:pt x="120" y="1120"/>
                  </a:lnTo>
                  <a:lnTo>
                    <a:pt x="126" y="1097"/>
                  </a:lnTo>
                  <a:lnTo>
                    <a:pt x="132" y="1076"/>
                  </a:lnTo>
                  <a:lnTo>
                    <a:pt x="137" y="1055"/>
                  </a:lnTo>
                  <a:lnTo>
                    <a:pt x="145" y="1034"/>
                  </a:lnTo>
                  <a:lnTo>
                    <a:pt x="151" y="1011"/>
                  </a:lnTo>
                  <a:lnTo>
                    <a:pt x="158" y="990"/>
                  </a:lnTo>
                  <a:lnTo>
                    <a:pt x="164" y="970"/>
                  </a:lnTo>
                  <a:lnTo>
                    <a:pt x="172" y="951"/>
                  </a:lnTo>
                  <a:lnTo>
                    <a:pt x="177" y="928"/>
                  </a:lnTo>
                  <a:lnTo>
                    <a:pt x="183" y="907"/>
                  </a:lnTo>
                  <a:lnTo>
                    <a:pt x="189" y="886"/>
                  </a:lnTo>
                  <a:lnTo>
                    <a:pt x="196" y="865"/>
                  </a:lnTo>
                  <a:lnTo>
                    <a:pt x="202" y="842"/>
                  </a:lnTo>
                  <a:lnTo>
                    <a:pt x="210" y="823"/>
                  </a:lnTo>
                  <a:lnTo>
                    <a:pt x="217" y="800"/>
                  </a:lnTo>
                  <a:lnTo>
                    <a:pt x="225" y="781"/>
                  </a:lnTo>
                  <a:lnTo>
                    <a:pt x="230" y="759"/>
                  </a:lnTo>
                  <a:lnTo>
                    <a:pt x="236" y="740"/>
                  </a:lnTo>
                  <a:lnTo>
                    <a:pt x="244" y="717"/>
                  </a:lnTo>
                  <a:lnTo>
                    <a:pt x="251" y="698"/>
                  </a:lnTo>
                  <a:lnTo>
                    <a:pt x="259" y="677"/>
                  </a:lnTo>
                  <a:lnTo>
                    <a:pt x="267" y="658"/>
                  </a:lnTo>
                  <a:lnTo>
                    <a:pt x="274" y="637"/>
                  </a:lnTo>
                  <a:lnTo>
                    <a:pt x="284" y="618"/>
                  </a:lnTo>
                  <a:lnTo>
                    <a:pt x="289" y="595"/>
                  </a:lnTo>
                  <a:lnTo>
                    <a:pt x="299" y="576"/>
                  </a:lnTo>
                  <a:lnTo>
                    <a:pt x="305" y="553"/>
                  </a:lnTo>
                  <a:lnTo>
                    <a:pt x="314" y="534"/>
                  </a:lnTo>
                  <a:lnTo>
                    <a:pt x="322" y="513"/>
                  </a:lnTo>
                  <a:lnTo>
                    <a:pt x="331" y="494"/>
                  </a:lnTo>
                  <a:lnTo>
                    <a:pt x="339" y="474"/>
                  </a:lnTo>
                  <a:lnTo>
                    <a:pt x="350" y="455"/>
                  </a:lnTo>
                  <a:lnTo>
                    <a:pt x="358" y="432"/>
                  </a:lnTo>
                  <a:lnTo>
                    <a:pt x="367" y="413"/>
                  </a:lnTo>
                  <a:lnTo>
                    <a:pt x="377" y="392"/>
                  </a:lnTo>
                  <a:lnTo>
                    <a:pt x="388" y="373"/>
                  </a:lnTo>
                  <a:lnTo>
                    <a:pt x="400" y="352"/>
                  </a:lnTo>
                  <a:lnTo>
                    <a:pt x="411" y="335"/>
                  </a:lnTo>
                  <a:lnTo>
                    <a:pt x="423" y="314"/>
                  </a:lnTo>
                  <a:lnTo>
                    <a:pt x="434" y="297"/>
                  </a:lnTo>
                  <a:lnTo>
                    <a:pt x="445" y="276"/>
                  </a:lnTo>
                  <a:lnTo>
                    <a:pt x="457" y="257"/>
                  </a:lnTo>
                  <a:lnTo>
                    <a:pt x="468" y="236"/>
                  </a:lnTo>
                  <a:lnTo>
                    <a:pt x="480" y="217"/>
                  </a:lnTo>
                  <a:lnTo>
                    <a:pt x="491" y="198"/>
                  </a:lnTo>
                  <a:lnTo>
                    <a:pt x="504" y="179"/>
                  </a:lnTo>
                  <a:lnTo>
                    <a:pt x="518" y="160"/>
                  </a:lnTo>
                  <a:lnTo>
                    <a:pt x="533" y="143"/>
                  </a:lnTo>
                  <a:lnTo>
                    <a:pt x="546" y="124"/>
                  </a:lnTo>
                  <a:lnTo>
                    <a:pt x="561" y="105"/>
                  </a:lnTo>
                  <a:lnTo>
                    <a:pt x="575" y="86"/>
                  </a:lnTo>
                  <a:lnTo>
                    <a:pt x="592" y="69"/>
                  </a:lnTo>
                  <a:lnTo>
                    <a:pt x="605" y="52"/>
                  </a:lnTo>
                  <a:lnTo>
                    <a:pt x="622" y="35"/>
                  </a:lnTo>
                  <a:lnTo>
                    <a:pt x="639" y="17"/>
                  </a:lnTo>
                  <a:lnTo>
                    <a:pt x="656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4283076" y="3789363"/>
              <a:ext cx="12700" cy="25400"/>
            </a:xfrm>
            <a:custGeom>
              <a:avLst/>
              <a:gdLst>
                <a:gd name="T0" fmla="*/ 15 w 15"/>
                <a:gd name="T1" fmla="*/ 0 h 33"/>
                <a:gd name="T2" fmla="*/ 13 w 15"/>
                <a:gd name="T3" fmla="*/ 12 h 33"/>
                <a:gd name="T4" fmla="*/ 13 w 15"/>
                <a:gd name="T5" fmla="*/ 21 h 33"/>
                <a:gd name="T6" fmla="*/ 11 w 15"/>
                <a:gd name="T7" fmla="*/ 27 h 33"/>
                <a:gd name="T8" fmla="*/ 9 w 15"/>
                <a:gd name="T9" fmla="*/ 33 h 33"/>
                <a:gd name="T10" fmla="*/ 6 w 15"/>
                <a:gd name="T11" fmla="*/ 33 h 33"/>
                <a:gd name="T12" fmla="*/ 4 w 15"/>
                <a:gd name="T13" fmla="*/ 29 h 33"/>
                <a:gd name="T14" fmla="*/ 0 w 15"/>
                <a:gd name="T15" fmla="*/ 19 h 33"/>
                <a:gd name="T16" fmla="*/ 2 w 15"/>
                <a:gd name="T17" fmla="*/ 10 h 33"/>
                <a:gd name="T18" fmla="*/ 6 w 15"/>
                <a:gd name="T19" fmla="*/ 2 h 33"/>
                <a:gd name="T20" fmla="*/ 15 w 15"/>
                <a:gd name="T21" fmla="*/ 0 h 33"/>
                <a:gd name="T22" fmla="*/ 15 w 15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3">
                  <a:moveTo>
                    <a:pt x="15" y="0"/>
                  </a:moveTo>
                  <a:lnTo>
                    <a:pt x="13" y="12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6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5181601" y="3425826"/>
              <a:ext cx="1588" cy="36513"/>
            </a:xfrm>
            <a:custGeom>
              <a:avLst/>
              <a:gdLst>
                <a:gd name="T0" fmla="*/ 0 w 2"/>
                <a:gd name="T1" fmla="*/ 0 h 48"/>
                <a:gd name="T2" fmla="*/ 0 w 2"/>
                <a:gd name="T3" fmla="*/ 8 h 48"/>
                <a:gd name="T4" fmla="*/ 2 w 2"/>
                <a:gd name="T5" fmla="*/ 19 h 48"/>
                <a:gd name="T6" fmla="*/ 2 w 2"/>
                <a:gd name="T7" fmla="*/ 33 h 48"/>
                <a:gd name="T8" fmla="*/ 2 w 2"/>
                <a:gd name="T9" fmla="*/ 44 h 48"/>
                <a:gd name="T10" fmla="*/ 0 w 2"/>
                <a:gd name="T11" fmla="*/ 48 h 48"/>
                <a:gd name="T12" fmla="*/ 0 w 2"/>
                <a:gd name="T13" fmla="*/ 44 h 48"/>
                <a:gd name="T14" fmla="*/ 0 w 2"/>
                <a:gd name="T15" fmla="*/ 36 h 48"/>
                <a:gd name="T16" fmla="*/ 0 w 2"/>
                <a:gd name="T17" fmla="*/ 29 h 48"/>
                <a:gd name="T18" fmla="*/ 0 w 2"/>
                <a:gd name="T19" fmla="*/ 15 h 48"/>
                <a:gd name="T20" fmla="*/ 0 w 2"/>
                <a:gd name="T21" fmla="*/ 0 h 48"/>
                <a:gd name="T22" fmla="*/ 0 w 2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0"/>
                  </a:moveTo>
                  <a:lnTo>
                    <a:pt x="0" y="8"/>
                  </a:lnTo>
                  <a:lnTo>
                    <a:pt x="2" y="19"/>
                  </a:lnTo>
                  <a:lnTo>
                    <a:pt x="2" y="33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3913188" y="3470276"/>
              <a:ext cx="519113" cy="1549400"/>
            </a:xfrm>
            <a:custGeom>
              <a:avLst/>
              <a:gdLst>
                <a:gd name="T0" fmla="*/ 645 w 654"/>
                <a:gd name="T1" fmla="*/ 116 h 1952"/>
                <a:gd name="T2" fmla="*/ 622 w 654"/>
                <a:gd name="T3" fmla="*/ 162 h 1952"/>
                <a:gd name="T4" fmla="*/ 605 w 654"/>
                <a:gd name="T5" fmla="*/ 204 h 1952"/>
                <a:gd name="T6" fmla="*/ 580 w 654"/>
                <a:gd name="T7" fmla="*/ 251 h 1952"/>
                <a:gd name="T8" fmla="*/ 555 w 654"/>
                <a:gd name="T9" fmla="*/ 306 h 1952"/>
                <a:gd name="T10" fmla="*/ 525 w 654"/>
                <a:gd name="T11" fmla="*/ 367 h 1952"/>
                <a:gd name="T12" fmla="*/ 494 w 654"/>
                <a:gd name="T13" fmla="*/ 432 h 1952"/>
                <a:gd name="T14" fmla="*/ 462 w 654"/>
                <a:gd name="T15" fmla="*/ 500 h 1952"/>
                <a:gd name="T16" fmla="*/ 430 w 654"/>
                <a:gd name="T17" fmla="*/ 570 h 1952"/>
                <a:gd name="T18" fmla="*/ 398 w 654"/>
                <a:gd name="T19" fmla="*/ 643 h 1952"/>
                <a:gd name="T20" fmla="*/ 367 w 654"/>
                <a:gd name="T21" fmla="*/ 715 h 1952"/>
                <a:gd name="T22" fmla="*/ 339 w 654"/>
                <a:gd name="T23" fmla="*/ 785 h 1952"/>
                <a:gd name="T24" fmla="*/ 312 w 654"/>
                <a:gd name="T25" fmla="*/ 854 h 1952"/>
                <a:gd name="T26" fmla="*/ 289 w 654"/>
                <a:gd name="T27" fmla="*/ 920 h 1952"/>
                <a:gd name="T28" fmla="*/ 268 w 654"/>
                <a:gd name="T29" fmla="*/ 981 h 1952"/>
                <a:gd name="T30" fmla="*/ 247 w 654"/>
                <a:gd name="T31" fmla="*/ 1045 h 1952"/>
                <a:gd name="T32" fmla="*/ 228 w 654"/>
                <a:gd name="T33" fmla="*/ 1116 h 1952"/>
                <a:gd name="T34" fmla="*/ 211 w 654"/>
                <a:gd name="T35" fmla="*/ 1192 h 1952"/>
                <a:gd name="T36" fmla="*/ 194 w 654"/>
                <a:gd name="T37" fmla="*/ 1272 h 1952"/>
                <a:gd name="T38" fmla="*/ 177 w 654"/>
                <a:gd name="T39" fmla="*/ 1351 h 1952"/>
                <a:gd name="T40" fmla="*/ 162 w 654"/>
                <a:gd name="T41" fmla="*/ 1433 h 1952"/>
                <a:gd name="T42" fmla="*/ 150 w 654"/>
                <a:gd name="T43" fmla="*/ 1515 h 1952"/>
                <a:gd name="T44" fmla="*/ 137 w 654"/>
                <a:gd name="T45" fmla="*/ 1593 h 1952"/>
                <a:gd name="T46" fmla="*/ 126 w 654"/>
                <a:gd name="T47" fmla="*/ 1667 h 1952"/>
                <a:gd name="T48" fmla="*/ 116 w 654"/>
                <a:gd name="T49" fmla="*/ 1735 h 1952"/>
                <a:gd name="T50" fmla="*/ 109 w 654"/>
                <a:gd name="T51" fmla="*/ 1796 h 1952"/>
                <a:gd name="T52" fmla="*/ 101 w 654"/>
                <a:gd name="T53" fmla="*/ 1851 h 1952"/>
                <a:gd name="T54" fmla="*/ 93 w 654"/>
                <a:gd name="T55" fmla="*/ 1903 h 1952"/>
                <a:gd name="T56" fmla="*/ 91 w 654"/>
                <a:gd name="T57" fmla="*/ 1948 h 1952"/>
                <a:gd name="T58" fmla="*/ 0 w 654"/>
                <a:gd name="T59" fmla="*/ 1942 h 1952"/>
                <a:gd name="T60" fmla="*/ 2 w 654"/>
                <a:gd name="T61" fmla="*/ 1899 h 1952"/>
                <a:gd name="T62" fmla="*/ 8 w 654"/>
                <a:gd name="T63" fmla="*/ 1855 h 1952"/>
                <a:gd name="T64" fmla="*/ 13 w 654"/>
                <a:gd name="T65" fmla="*/ 1798 h 1952"/>
                <a:gd name="T66" fmla="*/ 19 w 654"/>
                <a:gd name="T67" fmla="*/ 1730 h 1952"/>
                <a:gd name="T68" fmla="*/ 29 w 654"/>
                <a:gd name="T69" fmla="*/ 1656 h 1952"/>
                <a:gd name="T70" fmla="*/ 40 w 654"/>
                <a:gd name="T71" fmla="*/ 1578 h 1952"/>
                <a:gd name="T72" fmla="*/ 50 w 654"/>
                <a:gd name="T73" fmla="*/ 1494 h 1952"/>
                <a:gd name="T74" fmla="*/ 61 w 654"/>
                <a:gd name="T75" fmla="*/ 1407 h 1952"/>
                <a:gd name="T76" fmla="*/ 72 w 654"/>
                <a:gd name="T77" fmla="*/ 1321 h 1952"/>
                <a:gd name="T78" fmla="*/ 84 w 654"/>
                <a:gd name="T79" fmla="*/ 1237 h 1952"/>
                <a:gd name="T80" fmla="*/ 97 w 654"/>
                <a:gd name="T81" fmla="*/ 1156 h 1952"/>
                <a:gd name="T82" fmla="*/ 112 w 654"/>
                <a:gd name="T83" fmla="*/ 1080 h 1952"/>
                <a:gd name="T84" fmla="*/ 126 w 654"/>
                <a:gd name="T85" fmla="*/ 1011 h 1952"/>
                <a:gd name="T86" fmla="*/ 141 w 654"/>
                <a:gd name="T87" fmla="*/ 952 h 1952"/>
                <a:gd name="T88" fmla="*/ 154 w 654"/>
                <a:gd name="T89" fmla="*/ 899 h 1952"/>
                <a:gd name="T90" fmla="*/ 173 w 654"/>
                <a:gd name="T91" fmla="*/ 840 h 1952"/>
                <a:gd name="T92" fmla="*/ 196 w 654"/>
                <a:gd name="T93" fmla="*/ 776 h 1952"/>
                <a:gd name="T94" fmla="*/ 223 w 654"/>
                <a:gd name="T95" fmla="*/ 705 h 1952"/>
                <a:gd name="T96" fmla="*/ 255 w 654"/>
                <a:gd name="T97" fmla="*/ 629 h 1952"/>
                <a:gd name="T98" fmla="*/ 287 w 654"/>
                <a:gd name="T99" fmla="*/ 553 h 1952"/>
                <a:gd name="T100" fmla="*/ 321 w 654"/>
                <a:gd name="T101" fmla="*/ 475 h 1952"/>
                <a:gd name="T102" fmla="*/ 356 w 654"/>
                <a:gd name="T103" fmla="*/ 399 h 1952"/>
                <a:gd name="T104" fmla="*/ 388 w 654"/>
                <a:gd name="T105" fmla="*/ 325 h 1952"/>
                <a:gd name="T106" fmla="*/ 418 w 654"/>
                <a:gd name="T107" fmla="*/ 255 h 1952"/>
                <a:gd name="T108" fmla="*/ 449 w 654"/>
                <a:gd name="T109" fmla="*/ 188 h 1952"/>
                <a:gd name="T110" fmla="*/ 475 w 654"/>
                <a:gd name="T111" fmla="*/ 131 h 1952"/>
                <a:gd name="T112" fmla="*/ 500 w 654"/>
                <a:gd name="T113" fmla="*/ 82 h 1952"/>
                <a:gd name="T114" fmla="*/ 527 w 654"/>
                <a:gd name="T115" fmla="*/ 27 h 1952"/>
                <a:gd name="T116" fmla="*/ 542 w 654"/>
                <a:gd name="T117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4" h="1952">
                  <a:moveTo>
                    <a:pt x="654" y="105"/>
                  </a:moveTo>
                  <a:lnTo>
                    <a:pt x="652" y="105"/>
                  </a:lnTo>
                  <a:lnTo>
                    <a:pt x="652" y="110"/>
                  </a:lnTo>
                  <a:lnTo>
                    <a:pt x="645" y="116"/>
                  </a:lnTo>
                  <a:lnTo>
                    <a:pt x="643" y="128"/>
                  </a:lnTo>
                  <a:lnTo>
                    <a:pt x="635" y="139"/>
                  </a:lnTo>
                  <a:lnTo>
                    <a:pt x="626" y="154"/>
                  </a:lnTo>
                  <a:lnTo>
                    <a:pt x="622" y="162"/>
                  </a:lnTo>
                  <a:lnTo>
                    <a:pt x="616" y="171"/>
                  </a:lnTo>
                  <a:lnTo>
                    <a:pt x="614" y="183"/>
                  </a:lnTo>
                  <a:lnTo>
                    <a:pt x="609" y="194"/>
                  </a:lnTo>
                  <a:lnTo>
                    <a:pt x="605" y="204"/>
                  </a:lnTo>
                  <a:lnTo>
                    <a:pt x="599" y="215"/>
                  </a:lnTo>
                  <a:lnTo>
                    <a:pt x="593" y="226"/>
                  </a:lnTo>
                  <a:lnTo>
                    <a:pt x="588" y="240"/>
                  </a:lnTo>
                  <a:lnTo>
                    <a:pt x="580" y="251"/>
                  </a:lnTo>
                  <a:lnTo>
                    <a:pt x="574" y="264"/>
                  </a:lnTo>
                  <a:lnTo>
                    <a:pt x="569" y="278"/>
                  </a:lnTo>
                  <a:lnTo>
                    <a:pt x="563" y="293"/>
                  </a:lnTo>
                  <a:lnTo>
                    <a:pt x="555" y="306"/>
                  </a:lnTo>
                  <a:lnTo>
                    <a:pt x="548" y="321"/>
                  </a:lnTo>
                  <a:lnTo>
                    <a:pt x="540" y="335"/>
                  </a:lnTo>
                  <a:lnTo>
                    <a:pt x="532" y="352"/>
                  </a:lnTo>
                  <a:lnTo>
                    <a:pt x="525" y="367"/>
                  </a:lnTo>
                  <a:lnTo>
                    <a:pt x="517" y="382"/>
                  </a:lnTo>
                  <a:lnTo>
                    <a:pt x="510" y="399"/>
                  </a:lnTo>
                  <a:lnTo>
                    <a:pt x="504" y="416"/>
                  </a:lnTo>
                  <a:lnTo>
                    <a:pt x="494" y="432"/>
                  </a:lnTo>
                  <a:lnTo>
                    <a:pt x="487" y="449"/>
                  </a:lnTo>
                  <a:lnTo>
                    <a:pt x="477" y="466"/>
                  </a:lnTo>
                  <a:lnTo>
                    <a:pt x="472" y="483"/>
                  </a:lnTo>
                  <a:lnTo>
                    <a:pt x="462" y="500"/>
                  </a:lnTo>
                  <a:lnTo>
                    <a:pt x="455" y="517"/>
                  </a:lnTo>
                  <a:lnTo>
                    <a:pt x="445" y="534"/>
                  </a:lnTo>
                  <a:lnTo>
                    <a:pt x="439" y="553"/>
                  </a:lnTo>
                  <a:lnTo>
                    <a:pt x="430" y="570"/>
                  </a:lnTo>
                  <a:lnTo>
                    <a:pt x="422" y="587"/>
                  </a:lnTo>
                  <a:lnTo>
                    <a:pt x="415" y="606"/>
                  </a:lnTo>
                  <a:lnTo>
                    <a:pt x="407" y="625"/>
                  </a:lnTo>
                  <a:lnTo>
                    <a:pt x="398" y="643"/>
                  </a:lnTo>
                  <a:lnTo>
                    <a:pt x="392" y="660"/>
                  </a:lnTo>
                  <a:lnTo>
                    <a:pt x="382" y="679"/>
                  </a:lnTo>
                  <a:lnTo>
                    <a:pt x="377" y="698"/>
                  </a:lnTo>
                  <a:lnTo>
                    <a:pt x="367" y="715"/>
                  </a:lnTo>
                  <a:lnTo>
                    <a:pt x="359" y="732"/>
                  </a:lnTo>
                  <a:lnTo>
                    <a:pt x="352" y="749"/>
                  </a:lnTo>
                  <a:lnTo>
                    <a:pt x="346" y="768"/>
                  </a:lnTo>
                  <a:lnTo>
                    <a:pt x="339" y="785"/>
                  </a:lnTo>
                  <a:lnTo>
                    <a:pt x="331" y="802"/>
                  </a:lnTo>
                  <a:lnTo>
                    <a:pt x="325" y="819"/>
                  </a:lnTo>
                  <a:lnTo>
                    <a:pt x="320" y="838"/>
                  </a:lnTo>
                  <a:lnTo>
                    <a:pt x="312" y="854"/>
                  </a:lnTo>
                  <a:lnTo>
                    <a:pt x="306" y="871"/>
                  </a:lnTo>
                  <a:lnTo>
                    <a:pt x="301" y="888"/>
                  </a:lnTo>
                  <a:lnTo>
                    <a:pt x="295" y="905"/>
                  </a:lnTo>
                  <a:lnTo>
                    <a:pt x="289" y="920"/>
                  </a:lnTo>
                  <a:lnTo>
                    <a:pt x="283" y="935"/>
                  </a:lnTo>
                  <a:lnTo>
                    <a:pt x="278" y="950"/>
                  </a:lnTo>
                  <a:lnTo>
                    <a:pt x="274" y="968"/>
                  </a:lnTo>
                  <a:lnTo>
                    <a:pt x="268" y="981"/>
                  </a:lnTo>
                  <a:lnTo>
                    <a:pt x="263" y="996"/>
                  </a:lnTo>
                  <a:lnTo>
                    <a:pt x="257" y="1011"/>
                  </a:lnTo>
                  <a:lnTo>
                    <a:pt x="253" y="1028"/>
                  </a:lnTo>
                  <a:lnTo>
                    <a:pt x="247" y="1045"/>
                  </a:lnTo>
                  <a:lnTo>
                    <a:pt x="243" y="1063"/>
                  </a:lnTo>
                  <a:lnTo>
                    <a:pt x="238" y="1080"/>
                  </a:lnTo>
                  <a:lnTo>
                    <a:pt x="234" y="1099"/>
                  </a:lnTo>
                  <a:lnTo>
                    <a:pt x="228" y="1116"/>
                  </a:lnTo>
                  <a:lnTo>
                    <a:pt x="224" y="1133"/>
                  </a:lnTo>
                  <a:lnTo>
                    <a:pt x="221" y="1152"/>
                  </a:lnTo>
                  <a:lnTo>
                    <a:pt x="217" y="1173"/>
                  </a:lnTo>
                  <a:lnTo>
                    <a:pt x="211" y="1192"/>
                  </a:lnTo>
                  <a:lnTo>
                    <a:pt x="207" y="1213"/>
                  </a:lnTo>
                  <a:lnTo>
                    <a:pt x="204" y="1232"/>
                  </a:lnTo>
                  <a:lnTo>
                    <a:pt x="200" y="1253"/>
                  </a:lnTo>
                  <a:lnTo>
                    <a:pt x="194" y="1272"/>
                  </a:lnTo>
                  <a:lnTo>
                    <a:pt x="190" y="1293"/>
                  </a:lnTo>
                  <a:lnTo>
                    <a:pt x="186" y="1312"/>
                  </a:lnTo>
                  <a:lnTo>
                    <a:pt x="183" y="1332"/>
                  </a:lnTo>
                  <a:lnTo>
                    <a:pt x="177" y="1351"/>
                  </a:lnTo>
                  <a:lnTo>
                    <a:pt x="173" y="1372"/>
                  </a:lnTo>
                  <a:lnTo>
                    <a:pt x="169" y="1393"/>
                  </a:lnTo>
                  <a:lnTo>
                    <a:pt x="167" y="1414"/>
                  </a:lnTo>
                  <a:lnTo>
                    <a:pt x="162" y="1433"/>
                  </a:lnTo>
                  <a:lnTo>
                    <a:pt x="160" y="1454"/>
                  </a:lnTo>
                  <a:lnTo>
                    <a:pt x="156" y="1475"/>
                  </a:lnTo>
                  <a:lnTo>
                    <a:pt x="154" y="1496"/>
                  </a:lnTo>
                  <a:lnTo>
                    <a:pt x="150" y="1515"/>
                  </a:lnTo>
                  <a:lnTo>
                    <a:pt x="148" y="1536"/>
                  </a:lnTo>
                  <a:lnTo>
                    <a:pt x="145" y="1555"/>
                  </a:lnTo>
                  <a:lnTo>
                    <a:pt x="143" y="1576"/>
                  </a:lnTo>
                  <a:lnTo>
                    <a:pt x="137" y="1593"/>
                  </a:lnTo>
                  <a:lnTo>
                    <a:pt x="135" y="1612"/>
                  </a:lnTo>
                  <a:lnTo>
                    <a:pt x="131" y="1631"/>
                  </a:lnTo>
                  <a:lnTo>
                    <a:pt x="129" y="1650"/>
                  </a:lnTo>
                  <a:lnTo>
                    <a:pt x="126" y="1667"/>
                  </a:lnTo>
                  <a:lnTo>
                    <a:pt x="124" y="1684"/>
                  </a:lnTo>
                  <a:lnTo>
                    <a:pt x="120" y="1701"/>
                  </a:lnTo>
                  <a:lnTo>
                    <a:pt x="120" y="1720"/>
                  </a:lnTo>
                  <a:lnTo>
                    <a:pt x="116" y="1735"/>
                  </a:lnTo>
                  <a:lnTo>
                    <a:pt x="114" y="1752"/>
                  </a:lnTo>
                  <a:lnTo>
                    <a:pt x="110" y="1768"/>
                  </a:lnTo>
                  <a:lnTo>
                    <a:pt x="110" y="1783"/>
                  </a:lnTo>
                  <a:lnTo>
                    <a:pt x="109" y="1796"/>
                  </a:lnTo>
                  <a:lnTo>
                    <a:pt x="107" y="1811"/>
                  </a:lnTo>
                  <a:lnTo>
                    <a:pt x="105" y="1825"/>
                  </a:lnTo>
                  <a:lnTo>
                    <a:pt x="105" y="1840"/>
                  </a:lnTo>
                  <a:lnTo>
                    <a:pt x="101" y="1851"/>
                  </a:lnTo>
                  <a:lnTo>
                    <a:pt x="99" y="1863"/>
                  </a:lnTo>
                  <a:lnTo>
                    <a:pt x="97" y="1874"/>
                  </a:lnTo>
                  <a:lnTo>
                    <a:pt x="97" y="1885"/>
                  </a:lnTo>
                  <a:lnTo>
                    <a:pt x="93" y="1903"/>
                  </a:lnTo>
                  <a:lnTo>
                    <a:pt x="93" y="1922"/>
                  </a:lnTo>
                  <a:lnTo>
                    <a:pt x="91" y="1933"/>
                  </a:lnTo>
                  <a:lnTo>
                    <a:pt x="91" y="1942"/>
                  </a:lnTo>
                  <a:lnTo>
                    <a:pt x="91" y="1948"/>
                  </a:lnTo>
                  <a:lnTo>
                    <a:pt x="91" y="1952"/>
                  </a:lnTo>
                  <a:lnTo>
                    <a:pt x="0" y="1952"/>
                  </a:lnTo>
                  <a:lnTo>
                    <a:pt x="0" y="1948"/>
                  </a:lnTo>
                  <a:lnTo>
                    <a:pt x="0" y="1942"/>
                  </a:lnTo>
                  <a:lnTo>
                    <a:pt x="0" y="1931"/>
                  </a:lnTo>
                  <a:lnTo>
                    <a:pt x="2" y="1918"/>
                  </a:lnTo>
                  <a:lnTo>
                    <a:pt x="2" y="1908"/>
                  </a:lnTo>
                  <a:lnTo>
                    <a:pt x="2" y="1899"/>
                  </a:lnTo>
                  <a:lnTo>
                    <a:pt x="4" y="1887"/>
                  </a:lnTo>
                  <a:lnTo>
                    <a:pt x="6" y="1878"/>
                  </a:lnTo>
                  <a:lnTo>
                    <a:pt x="6" y="1866"/>
                  </a:lnTo>
                  <a:lnTo>
                    <a:pt x="8" y="1855"/>
                  </a:lnTo>
                  <a:lnTo>
                    <a:pt x="10" y="1842"/>
                  </a:lnTo>
                  <a:lnTo>
                    <a:pt x="12" y="1828"/>
                  </a:lnTo>
                  <a:lnTo>
                    <a:pt x="12" y="1813"/>
                  </a:lnTo>
                  <a:lnTo>
                    <a:pt x="13" y="1798"/>
                  </a:lnTo>
                  <a:lnTo>
                    <a:pt x="15" y="1781"/>
                  </a:lnTo>
                  <a:lnTo>
                    <a:pt x="17" y="1766"/>
                  </a:lnTo>
                  <a:lnTo>
                    <a:pt x="17" y="1747"/>
                  </a:lnTo>
                  <a:lnTo>
                    <a:pt x="19" y="1730"/>
                  </a:lnTo>
                  <a:lnTo>
                    <a:pt x="21" y="1713"/>
                  </a:lnTo>
                  <a:lnTo>
                    <a:pt x="25" y="1695"/>
                  </a:lnTo>
                  <a:lnTo>
                    <a:pt x="25" y="1675"/>
                  </a:lnTo>
                  <a:lnTo>
                    <a:pt x="29" y="1656"/>
                  </a:lnTo>
                  <a:lnTo>
                    <a:pt x="31" y="1637"/>
                  </a:lnTo>
                  <a:lnTo>
                    <a:pt x="34" y="1618"/>
                  </a:lnTo>
                  <a:lnTo>
                    <a:pt x="36" y="1597"/>
                  </a:lnTo>
                  <a:lnTo>
                    <a:pt x="40" y="1578"/>
                  </a:lnTo>
                  <a:lnTo>
                    <a:pt x="42" y="1557"/>
                  </a:lnTo>
                  <a:lnTo>
                    <a:pt x="46" y="1538"/>
                  </a:lnTo>
                  <a:lnTo>
                    <a:pt x="46" y="1515"/>
                  </a:lnTo>
                  <a:lnTo>
                    <a:pt x="50" y="1494"/>
                  </a:lnTo>
                  <a:lnTo>
                    <a:pt x="51" y="1471"/>
                  </a:lnTo>
                  <a:lnTo>
                    <a:pt x="55" y="1450"/>
                  </a:lnTo>
                  <a:lnTo>
                    <a:pt x="57" y="1427"/>
                  </a:lnTo>
                  <a:lnTo>
                    <a:pt x="61" y="1407"/>
                  </a:lnTo>
                  <a:lnTo>
                    <a:pt x="63" y="1386"/>
                  </a:lnTo>
                  <a:lnTo>
                    <a:pt x="67" y="1365"/>
                  </a:lnTo>
                  <a:lnTo>
                    <a:pt x="69" y="1342"/>
                  </a:lnTo>
                  <a:lnTo>
                    <a:pt x="72" y="1321"/>
                  </a:lnTo>
                  <a:lnTo>
                    <a:pt x="74" y="1300"/>
                  </a:lnTo>
                  <a:lnTo>
                    <a:pt x="78" y="1279"/>
                  </a:lnTo>
                  <a:lnTo>
                    <a:pt x="80" y="1256"/>
                  </a:lnTo>
                  <a:lnTo>
                    <a:pt x="84" y="1237"/>
                  </a:lnTo>
                  <a:lnTo>
                    <a:pt x="86" y="1217"/>
                  </a:lnTo>
                  <a:lnTo>
                    <a:pt x="91" y="1198"/>
                  </a:lnTo>
                  <a:lnTo>
                    <a:pt x="93" y="1175"/>
                  </a:lnTo>
                  <a:lnTo>
                    <a:pt x="97" y="1156"/>
                  </a:lnTo>
                  <a:lnTo>
                    <a:pt x="101" y="1135"/>
                  </a:lnTo>
                  <a:lnTo>
                    <a:pt x="105" y="1118"/>
                  </a:lnTo>
                  <a:lnTo>
                    <a:pt x="107" y="1097"/>
                  </a:lnTo>
                  <a:lnTo>
                    <a:pt x="112" y="1080"/>
                  </a:lnTo>
                  <a:lnTo>
                    <a:pt x="114" y="1063"/>
                  </a:lnTo>
                  <a:lnTo>
                    <a:pt x="120" y="1045"/>
                  </a:lnTo>
                  <a:lnTo>
                    <a:pt x="122" y="1028"/>
                  </a:lnTo>
                  <a:lnTo>
                    <a:pt x="126" y="1011"/>
                  </a:lnTo>
                  <a:lnTo>
                    <a:pt x="129" y="994"/>
                  </a:lnTo>
                  <a:lnTo>
                    <a:pt x="133" y="981"/>
                  </a:lnTo>
                  <a:lnTo>
                    <a:pt x="135" y="966"/>
                  </a:lnTo>
                  <a:lnTo>
                    <a:pt x="141" y="952"/>
                  </a:lnTo>
                  <a:lnTo>
                    <a:pt x="143" y="939"/>
                  </a:lnTo>
                  <a:lnTo>
                    <a:pt x="148" y="928"/>
                  </a:lnTo>
                  <a:lnTo>
                    <a:pt x="150" y="912"/>
                  </a:lnTo>
                  <a:lnTo>
                    <a:pt x="154" y="899"/>
                  </a:lnTo>
                  <a:lnTo>
                    <a:pt x="158" y="884"/>
                  </a:lnTo>
                  <a:lnTo>
                    <a:pt x="164" y="871"/>
                  </a:lnTo>
                  <a:lnTo>
                    <a:pt x="167" y="855"/>
                  </a:lnTo>
                  <a:lnTo>
                    <a:pt x="173" y="840"/>
                  </a:lnTo>
                  <a:lnTo>
                    <a:pt x="179" y="825"/>
                  </a:lnTo>
                  <a:lnTo>
                    <a:pt x="185" y="810"/>
                  </a:lnTo>
                  <a:lnTo>
                    <a:pt x="190" y="793"/>
                  </a:lnTo>
                  <a:lnTo>
                    <a:pt x="196" y="776"/>
                  </a:lnTo>
                  <a:lnTo>
                    <a:pt x="202" y="759"/>
                  </a:lnTo>
                  <a:lnTo>
                    <a:pt x="209" y="741"/>
                  </a:lnTo>
                  <a:lnTo>
                    <a:pt x="215" y="722"/>
                  </a:lnTo>
                  <a:lnTo>
                    <a:pt x="223" y="705"/>
                  </a:lnTo>
                  <a:lnTo>
                    <a:pt x="230" y="686"/>
                  </a:lnTo>
                  <a:lnTo>
                    <a:pt x="240" y="669"/>
                  </a:lnTo>
                  <a:lnTo>
                    <a:pt x="245" y="648"/>
                  </a:lnTo>
                  <a:lnTo>
                    <a:pt x="255" y="629"/>
                  </a:lnTo>
                  <a:lnTo>
                    <a:pt x="261" y="610"/>
                  </a:lnTo>
                  <a:lnTo>
                    <a:pt x="270" y="591"/>
                  </a:lnTo>
                  <a:lnTo>
                    <a:pt x="278" y="570"/>
                  </a:lnTo>
                  <a:lnTo>
                    <a:pt x="287" y="553"/>
                  </a:lnTo>
                  <a:lnTo>
                    <a:pt x="295" y="532"/>
                  </a:lnTo>
                  <a:lnTo>
                    <a:pt x="304" y="515"/>
                  </a:lnTo>
                  <a:lnTo>
                    <a:pt x="312" y="494"/>
                  </a:lnTo>
                  <a:lnTo>
                    <a:pt x="321" y="475"/>
                  </a:lnTo>
                  <a:lnTo>
                    <a:pt x="329" y="456"/>
                  </a:lnTo>
                  <a:lnTo>
                    <a:pt x="339" y="437"/>
                  </a:lnTo>
                  <a:lnTo>
                    <a:pt x="346" y="418"/>
                  </a:lnTo>
                  <a:lnTo>
                    <a:pt x="356" y="399"/>
                  </a:lnTo>
                  <a:lnTo>
                    <a:pt x="363" y="380"/>
                  </a:lnTo>
                  <a:lnTo>
                    <a:pt x="373" y="363"/>
                  </a:lnTo>
                  <a:lnTo>
                    <a:pt x="378" y="344"/>
                  </a:lnTo>
                  <a:lnTo>
                    <a:pt x="388" y="325"/>
                  </a:lnTo>
                  <a:lnTo>
                    <a:pt x="394" y="306"/>
                  </a:lnTo>
                  <a:lnTo>
                    <a:pt x="403" y="289"/>
                  </a:lnTo>
                  <a:lnTo>
                    <a:pt x="411" y="272"/>
                  </a:lnTo>
                  <a:lnTo>
                    <a:pt x="418" y="255"/>
                  </a:lnTo>
                  <a:lnTo>
                    <a:pt x="426" y="238"/>
                  </a:lnTo>
                  <a:lnTo>
                    <a:pt x="436" y="223"/>
                  </a:lnTo>
                  <a:lnTo>
                    <a:pt x="441" y="206"/>
                  </a:lnTo>
                  <a:lnTo>
                    <a:pt x="449" y="188"/>
                  </a:lnTo>
                  <a:lnTo>
                    <a:pt x="455" y="173"/>
                  </a:lnTo>
                  <a:lnTo>
                    <a:pt x="462" y="160"/>
                  </a:lnTo>
                  <a:lnTo>
                    <a:pt x="468" y="145"/>
                  </a:lnTo>
                  <a:lnTo>
                    <a:pt x="475" y="131"/>
                  </a:lnTo>
                  <a:lnTo>
                    <a:pt x="483" y="118"/>
                  </a:lnTo>
                  <a:lnTo>
                    <a:pt x="491" y="107"/>
                  </a:lnTo>
                  <a:lnTo>
                    <a:pt x="494" y="93"/>
                  </a:lnTo>
                  <a:lnTo>
                    <a:pt x="500" y="82"/>
                  </a:lnTo>
                  <a:lnTo>
                    <a:pt x="504" y="71"/>
                  </a:lnTo>
                  <a:lnTo>
                    <a:pt x="510" y="61"/>
                  </a:lnTo>
                  <a:lnTo>
                    <a:pt x="517" y="42"/>
                  </a:lnTo>
                  <a:lnTo>
                    <a:pt x="527" y="27"/>
                  </a:lnTo>
                  <a:lnTo>
                    <a:pt x="531" y="14"/>
                  </a:lnTo>
                  <a:lnTo>
                    <a:pt x="536" y="6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654" y="105"/>
                  </a:lnTo>
                  <a:lnTo>
                    <a:pt x="65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592513" y="3195638"/>
              <a:ext cx="457200" cy="1765300"/>
            </a:xfrm>
            <a:custGeom>
              <a:avLst/>
              <a:gdLst>
                <a:gd name="T0" fmla="*/ 567 w 576"/>
                <a:gd name="T1" fmla="*/ 80 h 2224"/>
                <a:gd name="T2" fmla="*/ 551 w 576"/>
                <a:gd name="T3" fmla="*/ 103 h 2224"/>
                <a:gd name="T4" fmla="*/ 532 w 576"/>
                <a:gd name="T5" fmla="*/ 137 h 2224"/>
                <a:gd name="T6" fmla="*/ 506 w 576"/>
                <a:gd name="T7" fmla="*/ 181 h 2224"/>
                <a:gd name="T8" fmla="*/ 477 w 576"/>
                <a:gd name="T9" fmla="*/ 240 h 2224"/>
                <a:gd name="T10" fmla="*/ 441 w 576"/>
                <a:gd name="T11" fmla="*/ 304 h 2224"/>
                <a:gd name="T12" fmla="*/ 405 w 576"/>
                <a:gd name="T13" fmla="*/ 382 h 2224"/>
                <a:gd name="T14" fmla="*/ 367 w 576"/>
                <a:gd name="T15" fmla="*/ 468 h 2224"/>
                <a:gd name="T16" fmla="*/ 329 w 576"/>
                <a:gd name="T17" fmla="*/ 563 h 2224"/>
                <a:gd name="T18" fmla="*/ 289 w 576"/>
                <a:gd name="T19" fmla="*/ 667 h 2224"/>
                <a:gd name="T20" fmla="*/ 249 w 576"/>
                <a:gd name="T21" fmla="*/ 778 h 2224"/>
                <a:gd name="T22" fmla="*/ 211 w 576"/>
                <a:gd name="T23" fmla="*/ 897 h 2224"/>
                <a:gd name="T24" fmla="*/ 179 w 576"/>
                <a:gd name="T25" fmla="*/ 1025 h 2224"/>
                <a:gd name="T26" fmla="*/ 145 w 576"/>
                <a:gd name="T27" fmla="*/ 1156 h 2224"/>
                <a:gd name="T28" fmla="*/ 120 w 576"/>
                <a:gd name="T29" fmla="*/ 1293 h 2224"/>
                <a:gd name="T30" fmla="*/ 99 w 576"/>
                <a:gd name="T31" fmla="*/ 1435 h 2224"/>
                <a:gd name="T32" fmla="*/ 84 w 576"/>
                <a:gd name="T33" fmla="*/ 1585 h 2224"/>
                <a:gd name="T34" fmla="*/ 76 w 576"/>
                <a:gd name="T35" fmla="*/ 1739 h 2224"/>
                <a:gd name="T36" fmla="*/ 76 w 576"/>
                <a:gd name="T37" fmla="*/ 1895 h 2224"/>
                <a:gd name="T38" fmla="*/ 84 w 576"/>
                <a:gd name="T39" fmla="*/ 2057 h 2224"/>
                <a:gd name="T40" fmla="*/ 105 w 576"/>
                <a:gd name="T41" fmla="*/ 2224 h 2224"/>
                <a:gd name="T42" fmla="*/ 27 w 576"/>
                <a:gd name="T43" fmla="*/ 2212 h 2224"/>
                <a:gd name="T44" fmla="*/ 21 w 576"/>
                <a:gd name="T45" fmla="*/ 2178 h 2224"/>
                <a:gd name="T46" fmla="*/ 17 w 576"/>
                <a:gd name="T47" fmla="*/ 2144 h 2224"/>
                <a:gd name="T48" fmla="*/ 15 w 576"/>
                <a:gd name="T49" fmla="*/ 2110 h 2224"/>
                <a:gd name="T50" fmla="*/ 11 w 576"/>
                <a:gd name="T51" fmla="*/ 2070 h 2224"/>
                <a:gd name="T52" fmla="*/ 8 w 576"/>
                <a:gd name="T53" fmla="*/ 2024 h 2224"/>
                <a:gd name="T54" fmla="*/ 6 w 576"/>
                <a:gd name="T55" fmla="*/ 1975 h 2224"/>
                <a:gd name="T56" fmla="*/ 4 w 576"/>
                <a:gd name="T57" fmla="*/ 1922 h 2224"/>
                <a:gd name="T58" fmla="*/ 4 w 576"/>
                <a:gd name="T59" fmla="*/ 1867 h 2224"/>
                <a:gd name="T60" fmla="*/ 0 w 576"/>
                <a:gd name="T61" fmla="*/ 1804 h 2224"/>
                <a:gd name="T62" fmla="*/ 0 w 576"/>
                <a:gd name="T63" fmla="*/ 1737 h 2224"/>
                <a:gd name="T64" fmla="*/ 0 w 576"/>
                <a:gd name="T65" fmla="*/ 1669 h 2224"/>
                <a:gd name="T66" fmla="*/ 2 w 576"/>
                <a:gd name="T67" fmla="*/ 1599 h 2224"/>
                <a:gd name="T68" fmla="*/ 6 w 576"/>
                <a:gd name="T69" fmla="*/ 1525 h 2224"/>
                <a:gd name="T70" fmla="*/ 10 w 576"/>
                <a:gd name="T71" fmla="*/ 1450 h 2224"/>
                <a:gd name="T72" fmla="*/ 15 w 576"/>
                <a:gd name="T73" fmla="*/ 1372 h 2224"/>
                <a:gd name="T74" fmla="*/ 25 w 576"/>
                <a:gd name="T75" fmla="*/ 1295 h 2224"/>
                <a:gd name="T76" fmla="*/ 32 w 576"/>
                <a:gd name="T77" fmla="*/ 1213 h 2224"/>
                <a:gd name="T78" fmla="*/ 44 w 576"/>
                <a:gd name="T79" fmla="*/ 1135 h 2224"/>
                <a:gd name="T80" fmla="*/ 59 w 576"/>
                <a:gd name="T81" fmla="*/ 1053 h 2224"/>
                <a:gd name="T82" fmla="*/ 74 w 576"/>
                <a:gd name="T83" fmla="*/ 971 h 2224"/>
                <a:gd name="T84" fmla="*/ 93 w 576"/>
                <a:gd name="T85" fmla="*/ 892 h 2224"/>
                <a:gd name="T86" fmla="*/ 112 w 576"/>
                <a:gd name="T87" fmla="*/ 814 h 2224"/>
                <a:gd name="T88" fmla="*/ 135 w 576"/>
                <a:gd name="T89" fmla="*/ 738 h 2224"/>
                <a:gd name="T90" fmla="*/ 162 w 576"/>
                <a:gd name="T91" fmla="*/ 666 h 2224"/>
                <a:gd name="T92" fmla="*/ 184 w 576"/>
                <a:gd name="T93" fmla="*/ 593 h 2224"/>
                <a:gd name="T94" fmla="*/ 211 w 576"/>
                <a:gd name="T95" fmla="*/ 523 h 2224"/>
                <a:gd name="T96" fmla="*/ 238 w 576"/>
                <a:gd name="T97" fmla="*/ 458 h 2224"/>
                <a:gd name="T98" fmla="*/ 264 w 576"/>
                <a:gd name="T99" fmla="*/ 398 h 2224"/>
                <a:gd name="T100" fmla="*/ 291 w 576"/>
                <a:gd name="T101" fmla="*/ 339 h 2224"/>
                <a:gd name="T102" fmla="*/ 318 w 576"/>
                <a:gd name="T103" fmla="*/ 284 h 2224"/>
                <a:gd name="T104" fmla="*/ 342 w 576"/>
                <a:gd name="T105" fmla="*/ 232 h 2224"/>
                <a:gd name="T106" fmla="*/ 367 w 576"/>
                <a:gd name="T107" fmla="*/ 187 h 2224"/>
                <a:gd name="T108" fmla="*/ 388 w 576"/>
                <a:gd name="T109" fmla="*/ 141 h 2224"/>
                <a:gd name="T110" fmla="*/ 409 w 576"/>
                <a:gd name="T111" fmla="*/ 107 h 2224"/>
                <a:gd name="T112" fmla="*/ 426 w 576"/>
                <a:gd name="T113" fmla="*/ 75 h 2224"/>
                <a:gd name="T114" fmla="*/ 443 w 576"/>
                <a:gd name="T115" fmla="*/ 48 h 2224"/>
                <a:gd name="T116" fmla="*/ 464 w 576"/>
                <a:gd name="T117" fmla="*/ 10 h 2224"/>
                <a:gd name="T118" fmla="*/ 475 w 576"/>
                <a:gd name="T119" fmla="*/ 0 h 2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6" h="2224">
                  <a:moveTo>
                    <a:pt x="576" y="71"/>
                  </a:moveTo>
                  <a:lnTo>
                    <a:pt x="572" y="73"/>
                  </a:lnTo>
                  <a:lnTo>
                    <a:pt x="567" y="80"/>
                  </a:lnTo>
                  <a:lnTo>
                    <a:pt x="561" y="86"/>
                  </a:lnTo>
                  <a:lnTo>
                    <a:pt x="557" y="94"/>
                  </a:lnTo>
                  <a:lnTo>
                    <a:pt x="551" y="103"/>
                  </a:lnTo>
                  <a:lnTo>
                    <a:pt x="548" y="114"/>
                  </a:lnTo>
                  <a:lnTo>
                    <a:pt x="540" y="124"/>
                  </a:lnTo>
                  <a:lnTo>
                    <a:pt x="532" y="137"/>
                  </a:lnTo>
                  <a:lnTo>
                    <a:pt x="523" y="149"/>
                  </a:lnTo>
                  <a:lnTo>
                    <a:pt x="515" y="166"/>
                  </a:lnTo>
                  <a:lnTo>
                    <a:pt x="506" y="181"/>
                  </a:lnTo>
                  <a:lnTo>
                    <a:pt x="496" y="200"/>
                  </a:lnTo>
                  <a:lnTo>
                    <a:pt x="487" y="217"/>
                  </a:lnTo>
                  <a:lnTo>
                    <a:pt x="477" y="240"/>
                  </a:lnTo>
                  <a:lnTo>
                    <a:pt x="464" y="259"/>
                  </a:lnTo>
                  <a:lnTo>
                    <a:pt x="453" y="282"/>
                  </a:lnTo>
                  <a:lnTo>
                    <a:pt x="441" y="304"/>
                  </a:lnTo>
                  <a:lnTo>
                    <a:pt x="430" y="331"/>
                  </a:lnTo>
                  <a:lnTo>
                    <a:pt x="416" y="354"/>
                  </a:lnTo>
                  <a:lnTo>
                    <a:pt x="405" y="382"/>
                  </a:lnTo>
                  <a:lnTo>
                    <a:pt x="392" y="409"/>
                  </a:lnTo>
                  <a:lnTo>
                    <a:pt x="380" y="439"/>
                  </a:lnTo>
                  <a:lnTo>
                    <a:pt x="367" y="468"/>
                  </a:lnTo>
                  <a:lnTo>
                    <a:pt x="354" y="498"/>
                  </a:lnTo>
                  <a:lnTo>
                    <a:pt x="340" y="529"/>
                  </a:lnTo>
                  <a:lnTo>
                    <a:pt x="329" y="563"/>
                  </a:lnTo>
                  <a:lnTo>
                    <a:pt x="316" y="597"/>
                  </a:lnTo>
                  <a:lnTo>
                    <a:pt x="302" y="631"/>
                  </a:lnTo>
                  <a:lnTo>
                    <a:pt x="289" y="667"/>
                  </a:lnTo>
                  <a:lnTo>
                    <a:pt x="278" y="705"/>
                  </a:lnTo>
                  <a:lnTo>
                    <a:pt x="262" y="740"/>
                  </a:lnTo>
                  <a:lnTo>
                    <a:pt x="249" y="778"/>
                  </a:lnTo>
                  <a:lnTo>
                    <a:pt x="236" y="818"/>
                  </a:lnTo>
                  <a:lnTo>
                    <a:pt x="224" y="857"/>
                  </a:lnTo>
                  <a:lnTo>
                    <a:pt x="211" y="897"/>
                  </a:lnTo>
                  <a:lnTo>
                    <a:pt x="200" y="937"/>
                  </a:lnTo>
                  <a:lnTo>
                    <a:pt x="188" y="979"/>
                  </a:lnTo>
                  <a:lnTo>
                    <a:pt x="179" y="1025"/>
                  </a:lnTo>
                  <a:lnTo>
                    <a:pt x="167" y="1067"/>
                  </a:lnTo>
                  <a:lnTo>
                    <a:pt x="156" y="1110"/>
                  </a:lnTo>
                  <a:lnTo>
                    <a:pt x="145" y="1156"/>
                  </a:lnTo>
                  <a:lnTo>
                    <a:pt x="137" y="1201"/>
                  </a:lnTo>
                  <a:lnTo>
                    <a:pt x="127" y="1247"/>
                  </a:lnTo>
                  <a:lnTo>
                    <a:pt x="120" y="1293"/>
                  </a:lnTo>
                  <a:lnTo>
                    <a:pt x="112" y="1340"/>
                  </a:lnTo>
                  <a:lnTo>
                    <a:pt x="107" y="1390"/>
                  </a:lnTo>
                  <a:lnTo>
                    <a:pt x="99" y="1435"/>
                  </a:lnTo>
                  <a:lnTo>
                    <a:pt x="93" y="1485"/>
                  </a:lnTo>
                  <a:lnTo>
                    <a:pt x="88" y="1534"/>
                  </a:lnTo>
                  <a:lnTo>
                    <a:pt x="84" y="1585"/>
                  </a:lnTo>
                  <a:lnTo>
                    <a:pt x="78" y="1635"/>
                  </a:lnTo>
                  <a:lnTo>
                    <a:pt x="76" y="1686"/>
                  </a:lnTo>
                  <a:lnTo>
                    <a:pt x="76" y="1739"/>
                  </a:lnTo>
                  <a:lnTo>
                    <a:pt x="76" y="1792"/>
                  </a:lnTo>
                  <a:lnTo>
                    <a:pt x="74" y="1844"/>
                  </a:lnTo>
                  <a:lnTo>
                    <a:pt x="76" y="1895"/>
                  </a:lnTo>
                  <a:lnTo>
                    <a:pt x="76" y="1948"/>
                  </a:lnTo>
                  <a:lnTo>
                    <a:pt x="82" y="2003"/>
                  </a:lnTo>
                  <a:lnTo>
                    <a:pt x="84" y="2057"/>
                  </a:lnTo>
                  <a:lnTo>
                    <a:pt x="89" y="2112"/>
                  </a:lnTo>
                  <a:lnTo>
                    <a:pt x="95" y="2167"/>
                  </a:lnTo>
                  <a:lnTo>
                    <a:pt x="105" y="2224"/>
                  </a:lnTo>
                  <a:lnTo>
                    <a:pt x="29" y="2220"/>
                  </a:lnTo>
                  <a:lnTo>
                    <a:pt x="27" y="2216"/>
                  </a:lnTo>
                  <a:lnTo>
                    <a:pt x="27" y="2212"/>
                  </a:lnTo>
                  <a:lnTo>
                    <a:pt x="25" y="2203"/>
                  </a:lnTo>
                  <a:lnTo>
                    <a:pt x="25" y="2193"/>
                  </a:lnTo>
                  <a:lnTo>
                    <a:pt x="21" y="2178"/>
                  </a:lnTo>
                  <a:lnTo>
                    <a:pt x="21" y="2163"/>
                  </a:lnTo>
                  <a:lnTo>
                    <a:pt x="19" y="2154"/>
                  </a:lnTo>
                  <a:lnTo>
                    <a:pt x="17" y="2144"/>
                  </a:lnTo>
                  <a:lnTo>
                    <a:pt x="17" y="2133"/>
                  </a:lnTo>
                  <a:lnTo>
                    <a:pt x="17" y="2123"/>
                  </a:lnTo>
                  <a:lnTo>
                    <a:pt x="15" y="2110"/>
                  </a:lnTo>
                  <a:lnTo>
                    <a:pt x="13" y="2097"/>
                  </a:lnTo>
                  <a:lnTo>
                    <a:pt x="11" y="2083"/>
                  </a:lnTo>
                  <a:lnTo>
                    <a:pt x="11" y="2070"/>
                  </a:lnTo>
                  <a:lnTo>
                    <a:pt x="10" y="2055"/>
                  </a:lnTo>
                  <a:lnTo>
                    <a:pt x="10" y="2040"/>
                  </a:lnTo>
                  <a:lnTo>
                    <a:pt x="8" y="2024"/>
                  </a:lnTo>
                  <a:lnTo>
                    <a:pt x="8" y="2011"/>
                  </a:lnTo>
                  <a:lnTo>
                    <a:pt x="6" y="1992"/>
                  </a:lnTo>
                  <a:lnTo>
                    <a:pt x="6" y="1975"/>
                  </a:lnTo>
                  <a:lnTo>
                    <a:pt x="4" y="1958"/>
                  </a:lnTo>
                  <a:lnTo>
                    <a:pt x="4" y="1941"/>
                  </a:lnTo>
                  <a:lnTo>
                    <a:pt x="4" y="1922"/>
                  </a:lnTo>
                  <a:lnTo>
                    <a:pt x="4" y="1905"/>
                  </a:lnTo>
                  <a:lnTo>
                    <a:pt x="4" y="1886"/>
                  </a:lnTo>
                  <a:lnTo>
                    <a:pt x="4" y="1867"/>
                  </a:lnTo>
                  <a:lnTo>
                    <a:pt x="2" y="1846"/>
                  </a:lnTo>
                  <a:lnTo>
                    <a:pt x="2" y="1825"/>
                  </a:lnTo>
                  <a:lnTo>
                    <a:pt x="0" y="1804"/>
                  </a:lnTo>
                  <a:lnTo>
                    <a:pt x="0" y="1783"/>
                  </a:lnTo>
                  <a:lnTo>
                    <a:pt x="0" y="1760"/>
                  </a:lnTo>
                  <a:lnTo>
                    <a:pt x="0" y="1737"/>
                  </a:lnTo>
                  <a:lnTo>
                    <a:pt x="0" y="1715"/>
                  </a:lnTo>
                  <a:lnTo>
                    <a:pt x="0" y="1694"/>
                  </a:lnTo>
                  <a:lnTo>
                    <a:pt x="0" y="1669"/>
                  </a:lnTo>
                  <a:lnTo>
                    <a:pt x="0" y="1646"/>
                  </a:lnTo>
                  <a:lnTo>
                    <a:pt x="0" y="1621"/>
                  </a:lnTo>
                  <a:lnTo>
                    <a:pt x="2" y="1599"/>
                  </a:lnTo>
                  <a:lnTo>
                    <a:pt x="2" y="1574"/>
                  </a:lnTo>
                  <a:lnTo>
                    <a:pt x="4" y="1549"/>
                  </a:lnTo>
                  <a:lnTo>
                    <a:pt x="6" y="1525"/>
                  </a:lnTo>
                  <a:lnTo>
                    <a:pt x="8" y="1502"/>
                  </a:lnTo>
                  <a:lnTo>
                    <a:pt x="8" y="1475"/>
                  </a:lnTo>
                  <a:lnTo>
                    <a:pt x="10" y="1450"/>
                  </a:lnTo>
                  <a:lnTo>
                    <a:pt x="11" y="1424"/>
                  </a:lnTo>
                  <a:lnTo>
                    <a:pt x="13" y="1399"/>
                  </a:lnTo>
                  <a:lnTo>
                    <a:pt x="15" y="1372"/>
                  </a:lnTo>
                  <a:lnTo>
                    <a:pt x="19" y="1346"/>
                  </a:lnTo>
                  <a:lnTo>
                    <a:pt x="21" y="1319"/>
                  </a:lnTo>
                  <a:lnTo>
                    <a:pt x="25" y="1295"/>
                  </a:lnTo>
                  <a:lnTo>
                    <a:pt x="27" y="1266"/>
                  </a:lnTo>
                  <a:lnTo>
                    <a:pt x="30" y="1241"/>
                  </a:lnTo>
                  <a:lnTo>
                    <a:pt x="32" y="1213"/>
                  </a:lnTo>
                  <a:lnTo>
                    <a:pt x="36" y="1188"/>
                  </a:lnTo>
                  <a:lnTo>
                    <a:pt x="40" y="1160"/>
                  </a:lnTo>
                  <a:lnTo>
                    <a:pt x="44" y="1135"/>
                  </a:lnTo>
                  <a:lnTo>
                    <a:pt x="49" y="1106"/>
                  </a:lnTo>
                  <a:lnTo>
                    <a:pt x="55" y="1082"/>
                  </a:lnTo>
                  <a:lnTo>
                    <a:pt x="59" y="1053"/>
                  </a:lnTo>
                  <a:lnTo>
                    <a:pt x="63" y="1025"/>
                  </a:lnTo>
                  <a:lnTo>
                    <a:pt x="68" y="998"/>
                  </a:lnTo>
                  <a:lnTo>
                    <a:pt x="74" y="971"/>
                  </a:lnTo>
                  <a:lnTo>
                    <a:pt x="80" y="943"/>
                  </a:lnTo>
                  <a:lnTo>
                    <a:pt x="86" y="918"/>
                  </a:lnTo>
                  <a:lnTo>
                    <a:pt x="93" y="892"/>
                  </a:lnTo>
                  <a:lnTo>
                    <a:pt x="101" y="867"/>
                  </a:lnTo>
                  <a:lnTo>
                    <a:pt x="107" y="838"/>
                  </a:lnTo>
                  <a:lnTo>
                    <a:pt x="112" y="814"/>
                  </a:lnTo>
                  <a:lnTo>
                    <a:pt x="120" y="787"/>
                  </a:lnTo>
                  <a:lnTo>
                    <a:pt x="127" y="762"/>
                  </a:lnTo>
                  <a:lnTo>
                    <a:pt x="135" y="738"/>
                  </a:lnTo>
                  <a:lnTo>
                    <a:pt x="145" y="713"/>
                  </a:lnTo>
                  <a:lnTo>
                    <a:pt x="152" y="688"/>
                  </a:lnTo>
                  <a:lnTo>
                    <a:pt x="162" y="666"/>
                  </a:lnTo>
                  <a:lnTo>
                    <a:pt x="167" y="641"/>
                  </a:lnTo>
                  <a:lnTo>
                    <a:pt x="177" y="616"/>
                  </a:lnTo>
                  <a:lnTo>
                    <a:pt x="184" y="593"/>
                  </a:lnTo>
                  <a:lnTo>
                    <a:pt x="194" y="571"/>
                  </a:lnTo>
                  <a:lnTo>
                    <a:pt x="202" y="546"/>
                  </a:lnTo>
                  <a:lnTo>
                    <a:pt x="211" y="523"/>
                  </a:lnTo>
                  <a:lnTo>
                    <a:pt x="219" y="502"/>
                  </a:lnTo>
                  <a:lnTo>
                    <a:pt x="230" y="481"/>
                  </a:lnTo>
                  <a:lnTo>
                    <a:pt x="238" y="458"/>
                  </a:lnTo>
                  <a:lnTo>
                    <a:pt x="247" y="437"/>
                  </a:lnTo>
                  <a:lnTo>
                    <a:pt x="255" y="417"/>
                  </a:lnTo>
                  <a:lnTo>
                    <a:pt x="264" y="398"/>
                  </a:lnTo>
                  <a:lnTo>
                    <a:pt x="272" y="377"/>
                  </a:lnTo>
                  <a:lnTo>
                    <a:pt x="283" y="358"/>
                  </a:lnTo>
                  <a:lnTo>
                    <a:pt x="291" y="339"/>
                  </a:lnTo>
                  <a:lnTo>
                    <a:pt x="302" y="322"/>
                  </a:lnTo>
                  <a:lnTo>
                    <a:pt x="310" y="303"/>
                  </a:lnTo>
                  <a:lnTo>
                    <a:pt x="318" y="284"/>
                  </a:lnTo>
                  <a:lnTo>
                    <a:pt x="325" y="266"/>
                  </a:lnTo>
                  <a:lnTo>
                    <a:pt x="335" y="249"/>
                  </a:lnTo>
                  <a:lnTo>
                    <a:pt x="342" y="232"/>
                  </a:lnTo>
                  <a:lnTo>
                    <a:pt x="350" y="215"/>
                  </a:lnTo>
                  <a:lnTo>
                    <a:pt x="357" y="200"/>
                  </a:lnTo>
                  <a:lnTo>
                    <a:pt x="367" y="187"/>
                  </a:lnTo>
                  <a:lnTo>
                    <a:pt x="373" y="170"/>
                  </a:lnTo>
                  <a:lnTo>
                    <a:pt x="380" y="156"/>
                  </a:lnTo>
                  <a:lnTo>
                    <a:pt x="388" y="141"/>
                  </a:lnTo>
                  <a:lnTo>
                    <a:pt x="396" y="130"/>
                  </a:lnTo>
                  <a:lnTo>
                    <a:pt x="401" y="118"/>
                  </a:lnTo>
                  <a:lnTo>
                    <a:pt x="409" y="107"/>
                  </a:lnTo>
                  <a:lnTo>
                    <a:pt x="415" y="95"/>
                  </a:lnTo>
                  <a:lnTo>
                    <a:pt x="422" y="86"/>
                  </a:lnTo>
                  <a:lnTo>
                    <a:pt x="426" y="75"/>
                  </a:lnTo>
                  <a:lnTo>
                    <a:pt x="432" y="65"/>
                  </a:lnTo>
                  <a:lnTo>
                    <a:pt x="437" y="55"/>
                  </a:lnTo>
                  <a:lnTo>
                    <a:pt x="443" y="48"/>
                  </a:lnTo>
                  <a:lnTo>
                    <a:pt x="451" y="33"/>
                  </a:lnTo>
                  <a:lnTo>
                    <a:pt x="460" y="21"/>
                  </a:lnTo>
                  <a:lnTo>
                    <a:pt x="464" y="10"/>
                  </a:lnTo>
                  <a:lnTo>
                    <a:pt x="470" y="4"/>
                  </a:lnTo>
                  <a:lnTo>
                    <a:pt x="473" y="0"/>
                  </a:lnTo>
                  <a:lnTo>
                    <a:pt x="475" y="0"/>
                  </a:lnTo>
                  <a:lnTo>
                    <a:pt x="576" y="71"/>
                  </a:lnTo>
                  <a:lnTo>
                    <a:pt x="576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"/>
            <p:cNvSpPr>
              <a:spLocks/>
            </p:cNvSpPr>
            <p:nvPr/>
          </p:nvSpPr>
          <p:spPr bwMode="auto">
            <a:xfrm>
              <a:off x="3246438" y="2116138"/>
              <a:ext cx="1216025" cy="842963"/>
            </a:xfrm>
            <a:custGeom>
              <a:avLst/>
              <a:gdLst>
                <a:gd name="T0" fmla="*/ 1507 w 1530"/>
                <a:gd name="T1" fmla="*/ 5 h 1062"/>
                <a:gd name="T2" fmla="*/ 1454 w 1530"/>
                <a:gd name="T3" fmla="*/ 0 h 1062"/>
                <a:gd name="T4" fmla="*/ 1391 w 1530"/>
                <a:gd name="T5" fmla="*/ 0 h 1062"/>
                <a:gd name="T6" fmla="*/ 1340 w 1530"/>
                <a:gd name="T7" fmla="*/ 2 h 1062"/>
                <a:gd name="T8" fmla="*/ 1296 w 1530"/>
                <a:gd name="T9" fmla="*/ 7 h 1062"/>
                <a:gd name="T10" fmla="*/ 1247 w 1530"/>
                <a:gd name="T11" fmla="*/ 13 h 1062"/>
                <a:gd name="T12" fmla="*/ 1196 w 1530"/>
                <a:gd name="T13" fmla="*/ 24 h 1062"/>
                <a:gd name="T14" fmla="*/ 1137 w 1530"/>
                <a:gd name="T15" fmla="*/ 40 h 1062"/>
                <a:gd name="T16" fmla="*/ 1076 w 1530"/>
                <a:gd name="T17" fmla="*/ 61 h 1062"/>
                <a:gd name="T18" fmla="*/ 1011 w 1530"/>
                <a:gd name="T19" fmla="*/ 83 h 1062"/>
                <a:gd name="T20" fmla="*/ 943 w 1530"/>
                <a:gd name="T21" fmla="*/ 114 h 1062"/>
                <a:gd name="T22" fmla="*/ 867 w 1530"/>
                <a:gd name="T23" fmla="*/ 150 h 1062"/>
                <a:gd name="T24" fmla="*/ 791 w 1530"/>
                <a:gd name="T25" fmla="*/ 195 h 1062"/>
                <a:gd name="T26" fmla="*/ 711 w 1530"/>
                <a:gd name="T27" fmla="*/ 252 h 1062"/>
                <a:gd name="T28" fmla="*/ 633 w 1530"/>
                <a:gd name="T29" fmla="*/ 319 h 1062"/>
                <a:gd name="T30" fmla="*/ 553 w 1530"/>
                <a:gd name="T31" fmla="*/ 387 h 1062"/>
                <a:gd name="T32" fmla="*/ 475 w 1530"/>
                <a:gd name="T33" fmla="*/ 461 h 1062"/>
                <a:gd name="T34" fmla="*/ 401 w 1530"/>
                <a:gd name="T35" fmla="*/ 539 h 1062"/>
                <a:gd name="T36" fmla="*/ 332 w 1530"/>
                <a:gd name="T37" fmla="*/ 617 h 1062"/>
                <a:gd name="T38" fmla="*/ 264 w 1530"/>
                <a:gd name="T39" fmla="*/ 691 h 1062"/>
                <a:gd name="T40" fmla="*/ 201 w 1530"/>
                <a:gd name="T41" fmla="*/ 764 h 1062"/>
                <a:gd name="T42" fmla="*/ 144 w 1530"/>
                <a:gd name="T43" fmla="*/ 828 h 1062"/>
                <a:gd name="T44" fmla="*/ 99 w 1530"/>
                <a:gd name="T45" fmla="*/ 889 h 1062"/>
                <a:gd name="T46" fmla="*/ 57 w 1530"/>
                <a:gd name="T47" fmla="*/ 940 h 1062"/>
                <a:gd name="T48" fmla="*/ 28 w 1530"/>
                <a:gd name="T49" fmla="*/ 980 h 1062"/>
                <a:gd name="T50" fmla="*/ 0 w 1530"/>
                <a:gd name="T51" fmla="*/ 1018 h 1062"/>
                <a:gd name="T52" fmla="*/ 43 w 1530"/>
                <a:gd name="T53" fmla="*/ 1053 h 1062"/>
                <a:gd name="T54" fmla="*/ 78 w 1530"/>
                <a:gd name="T55" fmla="*/ 1013 h 1062"/>
                <a:gd name="T56" fmla="*/ 116 w 1530"/>
                <a:gd name="T57" fmla="*/ 973 h 1062"/>
                <a:gd name="T58" fmla="*/ 163 w 1530"/>
                <a:gd name="T59" fmla="*/ 921 h 1062"/>
                <a:gd name="T60" fmla="*/ 218 w 1530"/>
                <a:gd name="T61" fmla="*/ 862 h 1062"/>
                <a:gd name="T62" fmla="*/ 281 w 1530"/>
                <a:gd name="T63" fmla="*/ 798 h 1062"/>
                <a:gd name="T64" fmla="*/ 349 w 1530"/>
                <a:gd name="T65" fmla="*/ 728 h 1062"/>
                <a:gd name="T66" fmla="*/ 420 w 1530"/>
                <a:gd name="T67" fmla="*/ 655 h 1062"/>
                <a:gd name="T68" fmla="*/ 494 w 1530"/>
                <a:gd name="T69" fmla="*/ 581 h 1062"/>
                <a:gd name="T70" fmla="*/ 568 w 1530"/>
                <a:gd name="T71" fmla="*/ 511 h 1062"/>
                <a:gd name="T72" fmla="*/ 640 w 1530"/>
                <a:gd name="T73" fmla="*/ 442 h 1062"/>
                <a:gd name="T74" fmla="*/ 713 w 1530"/>
                <a:gd name="T75" fmla="*/ 378 h 1062"/>
                <a:gd name="T76" fmla="*/ 779 w 1530"/>
                <a:gd name="T77" fmla="*/ 321 h 1062"/>
                <a:gd name="T78" fmla="*/ 842 w 1530"/>
                <a:gd name="T79" fmla="*/ 271 h 1062"/>
                <a:gd name="T80" fmla="*/ 901 w 1530"/>
                <a:gd name="T81" fmla="*/ 235 h 1062"/>
                <a:gd name="T82" fmla="*/ 950 w 1530"/>
                <a:gd name="T83" fmla="*/ 207 h 1062"/>
                <a:gd name="T84" fmla="*/ 1000 w 1530"/>
                <a:gd name="T85" fmla="*/ 184 h 1062"/>
                <a:gd name="T86" fmla="*/ 1051 w 1530"/>
                <a:gd name="T87" fmla="*/ 163 h 1062"/>
                <a:gd name="T88" fmla="*/ 1102 w 1530"/>
                <a:gd name="T89" fmla="*/ 146 h 1062"/>
                <a:gd name="T90" fmla="*/ 1152 w 1530"/>
                <a:gd name="T91" fmla="*/ 133 h 1062"/>
                <a:gd name="T92" fmla="*/ 1201 w 1530"/>
                <a:gd name="T93" fmla="*/ 119 h 1062"/>
                <a:gd name="T94" fmla="*/ 1251 w 1530"/>
                <a:gd name="T95" fmla="*/ 110 h 1062"/>
                <a:gd name="T96" fmla="*/ 1296 w 1530"/>
                <a:gd name="T97" fmla="*/ 102 h 1062"/>
                <a:gd name="T98" fmla="*/ 1361 w 1530"/>
                <a:gd name="T99" fmla="*/ 95 h 1062"/>
                <a:gd name="T100" fmla="*/ 1433 w 1530"/>
                <a:gd name="T101" fmla="*/ 87 h 1062"/>
                <a:gd name="T102" fmla="*/ 1485 w 1530"/>
                <a:gd name="T103" fmla="*/ 85 h 1062"/>
                <a:gd name="T104" fmla="*/ 1521 w 1530"/>
                <a:gd name="T105" fmla="*/ 8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0" h="1062">
                  <a:moveTo>
                    <a:pt x="1530" y="13"/>
                  </a:moveTo>
                  <a:lnTo>
                    <a:pt x="1526" y="11"/>
                  </a:lnTo>
                  <a:lnTo>
                    <a:pt x="1519" y="9"/>
                  </a:lnTo>
                  <a:lnTo>
                    <a:pt x="1507" y="5"/>
                  </a:lnTo>
                  <a:lnTo>
                    <a:pt x="1490" y="3"/>
                  </a:lnTo>
                  <a:lnTo>
                    <a:pt x="1479" y="2"/>
                  </a:lnTo>
                  <a:lnTo>
                    <a:pt x="1466" y="0"/>
                  </a:lnTo>
                  <a:lnTo>
                    <a:pt x="1454" y="0"/>
                  </a:lnTo>
                  <a:lnTo>
                    <a:pt x="1441" y="0"/>
                  </a:lnTo>
                  <a:lnTo>
                    <a:pt x="1424" y="0"/>
                  </a:lnTo>
                  <a:lnTo>
                    <a:pt x="1409" y="0"/>
                  </a:lnTo>
                  <a:lnTo>
                    <a:pt x="1391" y="0"/>
                  </a:lnTo>
                  <a:lnTo>
                    <a:pt x="1374" y="2"/>
                  </a:lnTo>
                  <a:lnTo>
                    <a:pt x="1363" y="2"/>
                  </a:lnTo>
                  <a:lnTo>
                    <a:pt x="1351" y="2"/>
                  </a:lnTo>
                  <a:lnTo>
                    <a:pt x="1340" y="2"/>
                  </a:lnTo>
                  <a:lnTo>
                    <a:pt x="1331" y="3"/>
                  </a:lnTo>
                  <a:lnTo>
                    <a:pt x="1319" y="3"/>
                  </a:lnTo>
                  <a:lnTo>
                    <a:pt x="1308" y="5"/>
                  </a:lnTo>
                  <a:lnTo>
                    <a:pt x="1296" y="7"/>
                  </a:lnTo>
                  <a:lnTo>
                    <a:pt x="1287" y="9"/>
                  </a:lnTo>
                  <a:lnTo>
                    <a:pt x="1274" y="9"/>
                  </a:lnTo>
                  <a:lnTo>
                    <a:pt x="1260" y="13"/>
                  </a:lnTo>
                  <a:lnTo>
                    <a:pt x="1247" y="13"/>
                  </a:lnTo>
                  <a:lnTo>
                    <a:pt x="1236" y="17"/>
                  </a:lnTo>
                  <a:lnTo>
                    <a:pt x="1222" y="19"/>
                  </a:lnTo>
                  <a:lnTo>
                    <a:pt x="1209" y="23"/>
                  </a:lnTo>
                  <a:lnTo>
                    <a:pt x="1196" y="24"/>
                  </a:lnTo>
                  <a:lnTo>
                    <a:pt x="1182" y="30"/>
                  </a:lnTo>
                  <a:lnTo>
                    <a:pt x="1167" y="32"/>
                  </a:lnTo>
                  <a:lnTo>
                    <a:pt x="1152" y="36"/>
                  </a:lnTo>
                  <a:lnTo>
                    <a:pt x="1137" y="40"/>
                  </a:lnTo>
                  <a:lnTo>
                    <a:pt x="1123" y="45"/>
                  </a:lnTo>
                  <a:lnTo>
                    <a:pt x="1106" y="49"/>
                  </a:lnTo>
                  <a:lnTo>
                    <a:pt x="1093" y="55"/>
                  </a:lnTo>
                  <a:lnTo>
                    <a:pt x="1076" y="61"/>
                  </a:lnTo>
                  <a:lnTo>
                    <a:pt x="1062" y="66"/>
                  </a:lnTo>
                  <a:lnTo>
                    <a:pt x="1045" y="72"/>
                  </a:lnTo>
                  <a:lnTo>
                    <a:pt x="1028" y="78"/>
                  </a:lnTo>
                  <a:lnTo>
                    <a:pt x="1011" y="83"/>
                  </a:lnTo>
                  <a:lnTo>
                    <a:pt x="994" y="91"/>
                  </a:lnTo>
                  <a:lnTo>
                    <a:pt x="977" y="97"/>
                  </a:lnTo>
                  <a:lnTo>
                    <a:pt x="960" y="106"/>
                  </a:lnTo>
                  <a:lnTo>
                    <a:pt x="943" y="114"/>
                  </a:lnTo>
                  <a:lnTo>
                    <a:pt x="926" y="123"/>
                  </a:lnTo>
                  <a:lnTo>
                    <a:pt x="905" y="129"/>
                  </a:lnTo>
                  <a:lnTo>
                    <a:pt x="888" y="138"/>
                  </a:lnTo>
                  <a:lnTo>
                    <a:pt x="867" y="150"/>
                  </a:lnTo>
                  <a:lnTo>
                    <a:pt x="850" y="161"/>
                  </a:lnTo>
                  <a:lnTo>
                    <a:pt x="829" y="171"/>
                  </a:lnTo>
                  <a:lnTo>
                    <a:pt x="810" y="182"/>
                  </a:lnTo>
                  <a:lnTo>
                    <a:pt x="791" y="195"/>
                  </a:lnTo>
                  <a:lnTo>
                    <a:pt x="772" y="211"/>
                  </a:lnTo>
                  <a:lnTo>
                    <a:pt x="751" y="222"/>
                  </a:lnTo>
                  <a:lnTo>
                    <a:pt x="732" y="237"/>
                  </a:lnTo>
                  <a:lnTo>
                    <a:pt x="711" y="252"/>
                  </a:lnTo>
                  <a:lnTo>
                    <a:pt x="692" y="270"/>
                  </a:lnTo>
                  <a:lnTo>
                    <a:pt x="671" y="285"/>
                  </a:lnTo>
                  <a:lnTo>
                    <a:pt x="652" y="302"/>
                  </a:lnTo>
                  <a:lnTo>
                    <a:pt x="633" y="319"/>
                  </a:lnTo>
                  <a:lnTo>
                    <a:pt x="614" y="336"/>
                  </a:lnTo>
                  <a:lnTo>
                    <a:pt x="593" y="353"/>
                  </a:lnTo>
                  <a:lnTo>
                    <a:pt x="574" y="370"/>
                  </a:lnTo>
                  <a:lnTo>
                    <a:pt x="553" y="387"/>
                  </a:lnTo>
                  <a:lnTo>
                    <a:pt x="534" y="406"/>
                  </a:lnTo>
                  <a:lnTo>
                    <a:pt x="513" y="423"/>
                  </a:lnTo>
                  <a:lnTo>
                    <a:pt x="496" y="442"/>
                  </a:lnTo>
                  <a:lnTo>
                    <a:pt x="475" y="461"/>
                  </a:lnTo>
                  <a:lnTo>
                    <a:pt x="458" y="482"/>
                  </a:lnTo>
                  <a:lnTo>
                    <a:pt x="439" y="500"/>
                  </a:lnTo>
                  <a:lnTo>
                    <a:pt x="420" y="520"/>
                  </a:lnTo>
                  <a:lnTo>
                    <a:pt x="401" y="539"/>
                  </a:lnTo>
                  <a:lnTo>
                    <a:pt x="384" y="560"/>
                  </a:lnTo>
                  <a:lnTo>
                    <a:pt x="367" y="577"/>
                  </a:lnTo>
                  <a:lnTo>
                    <a:pt x="349" y="598"/>
                  </a:lnTo>
                  <a:lnTo>
                    <a:pt x="332" y="617"/>
                  </a:lnTo>
                  <a:lnTo>
                    <a:pt x="315" y="638"/>
                  </a:lnTo>
                  <a:lnTo>
                    <a:pt x="298" y="655"/>
                  </a:lnTo>
                  <a:lnTo>
                    <a:pt x="281" y="674"/>
                  </a:lnTo>
                  <a:lnTo>
                    <a:pt x="264" y="691"/>
                  </a:lnTo>
                  <a:lnTo>
                    <a:pt x="249" y="710"/>
                  </a:lnTo>
                  <a:lnTo>
                    <a:pt x="232" y="728"/>
                  </a:lnTo>
                  <a:lnTo>
                    <a:pt x="216" y="747"/>
                  </a:lnTo>
                  <a:lnTo>
                    <a:pt x="201" y="764"/>
                  </a:lnTo>
                  <a:lnTo>
                    <a:pt x="188" y="783"/>
                  </a:lnTo>
                  <a:lnTo>
                    <a:pt x="173" y="798"/>
                  </a:lnTo>
                  <a:lnTo>
                    <a:pt x="159" y="813"/>
                  </a:lnTo>
                  <a:lnTo>
                    <a:pt x="144" y="828"/>
                  </a:lnTo>
                  <a:lnTo>
                    <a:pt x="133" y="845"/>
                  </a:lnTo>
                  <a:lnTo>
                    <a:pt x="121" y="859"/>
                  </a:lnTo>
                  <a:lnTo>
                    <a:pt x="110" y="874"/>
                  </a:lnTo>
                  <a:lnTo>
                    <a:pt x="99" y="889"/>
                  </a:lnTo>
                  <a:lnTo>
                    <a:pt x="89" y="904"/>
                  </a:lnTo>
                  <a:lnTo>
                    <a:pt x="78" y="916"/>
                  </a:lnTo>
                  <a:lnTo>
                    <a:pt x="66" y="929"/>
                  </a:lnTo>
                  <a:lnTo>
                    <a:pt x="57" y="940"/>
                  </a:lnTo>
                  <a:lnTo>
                    <a:pt x="49" y="952"/>
                  </a:lnTo>
                  <a:lnTo>
                    <a:pt x="41" y="961"/>
                  </a:lnTo>
                  <a:lnTo>
                    <a:pt x="34" y="971"/>
                  </a:lnTo>
                  <a:lnTo>
                    <a:pt x="28" y="980"/>
                  </a:lnTo>
                  <a:lnTo>
                    <a:pt x="22" y="990"/>
                  </a:lnTo>
                  <a:lnTo>
                    <a:pt x="11" y="1001"/>
                  </a:lnTo>
                  <a:lnTo>
                    <a:pt x="5" y="1013"/>
                  </a:lnTo>
                  <a:lnTo>
                    <a:pt x="0" y="1018"/>
                  </a:lnTo>
                  <a:lnTo>
                    <a:pt x="0" y="1022"/>
                  </a:lnTo>
                  <a:lnTo>
                    <a:pt x="38" y="1062"/>
                  </a:lnTo>
                  <a:lnTo>
                    <a:pt x="38" y="1058"/>
                  </a:lnTo>
                  <a:lnTo>
                    <a:pt x="43" y="1053"/>
                  </a:lnTo>
                  <a:lnTo>
                    <a:pt x="51" y="1043"/>
                  </a:lnTo>
                  <a:lnTo>
                    <a:pt x="64" y="1032"/>
                  </a:lnTo>
                  <a:lnTo>
                    <a:pt x="70" y="1022"/>
                  </a:lnTo>
                  <a:lnTo>
                    <a:pt x="78" y="1013"/>
                  </a:lnTo>
                  <a:lnTo>
                    <a:pt x="85" y="1003"/>
                  </a:lnTo>
                  <a:lnTo>
                    <a:pt x="97" y="996"/>
                  </a:lnTo>
                  <a:lnTo>
                    <a:pt x="104" y="984"/>
                  </a:lnTo>
                  <a:lnTo>
                    <a:pt x="116" y="973"/>
                  </a:lnTo>
                  <a:lnTo>
                    <a:pt x="127" y="961"/>
                  </a:lnTo>
                  <a:lnTo>
                    <a:pt x="140" y="950"/>
                  </a:lnTo>
                  <a:lnTo>
                    <a:pt x="152" y="935"/>
                  </a:lnTo>
                  <a:lnTo>
                    <a:pt x="163" y="921"/>
                  </a:lnTo>
                  <a:lnTo>
                    <a:pt x="176" y="906"/>
                  </a:lnTo>
                  <a:lnTo>
                    <a:pt x="190" y="893"/>
                  </a:lnTo>
                  <a:lnTo>
                    <a:pt x="203" y="878"/>
                  </a:lnTo>
                  <a:lnTo>
                    <a:pt x="218" y="862"/>
                  </a:lnTo>
                  <a:lnTo>
                    <a:pt x="234" y="847"/>
                  </a:lnTo>
                  <a:lnTo>
                    <a:pt x="251" y="832"/>
                  </a:lnTo>
                  <a:lnTo>
                    <a:pt x="266" y="815"/>
                  </a:lnTo>
                  <a:lnTo>
                    <a:pt x="281" y="798"/>
                  </a:lnTo>
                  <a:lnTo>
                    <a:pt x="298" y="781"/>
                  </a:lnTo>
                  <a:lnTo>
                    <a:pt x="315" y="764"/>
                  </a:lnTo>
                  <a:lnTo>
                    <a:pt x="332" y="745"/>
                  </a:lnTo>
                  <a:lnTo>
                    <a:pt x="349" y="728"/>
                  </a:lnTo>
                  <a:lnTo>
                    <a:pt x="367" y="710"/>
                  </a:lnTo>
                  <a:lnTo>
                    <a:pt x="386" y="693"/>
                  </a:lnTo>
                  <a:lnTo>
                    <a:pt x="403" y="674"/>
                  </a:lnTo>
                  <a:lnTo>
                    <a:pt x="420" y="655"/>
                  </a:lnTo>
                  <a:lnTo>
                    <a:pt x="439" y="636"/>
                  </a:lnTo>
                  <a:lnTo>
                    <a:pt x="458" y="619"/>
                  </a:lnTo>
                  <a:lnTo>
                    <a:pt x="475" y="600"/>
                  </a:lnTo>
                  <a:lnTo>
                    <a:pt x="494" y="581"/>
                  </a:lnTo>
                  <a:lnTo>
                    <a:pt x="513" y="564"/>
                  </a:lnTo>
                  <a:lnTo>
                    <a:pt x="532" y="547"/>
                  </a:lnTo>
                  <a:lnTo>
                    <a:pt x="549" y="528"/>
                  </a:lnTo>
                  <a:lnTo>
                    <a:pt x="568" y="511"/>
                  </a:lnTo>
                  <a:lnTo>
                    <a:pt x="585" y="494"/>
                  </a:lnTo>
                  <a:lnTo>
                    <a:pt x="604" y="477"/>
                  </a:lnTo>
                  <a:lnTo>
                    <a:pt x="621" y="460"/>
                  </a:lnTo>
                  <a:lnTo>
                    <a:pt x="640" y="442"/>
                  </a:lnTo>
                  <a:lnTo>
                    <a:pt x="659" y="427"/>
                  </a:lnTo>
                  <a:lnTo>
                    <a:pt x="678" y="412"/>
                  </a:lnTo>
                  <a:lnTo>
                    <a:pt x="696" y="395"/>
                  </a:lnTo>
                  <a:lnTo>
                    <a:pt x="713" y="378"/>
                  </a:lnTo>
                  <a:lnTo>
                    <a:pt x="730" y="363"/>
                  </a:lnTo>
                  <a:lnTo>
                    <a:pt x="747" y="349"/>
                  </a:lnTo>
                  <a:lnTo>
                    <a:pt x="762" y="334"/>
                  </a:lnTo>
                  <a:lnTo>
                    <a:pt x="779" y="321"/>
                  </a:lnTo>
                  <a:lnTo>
                    <a:pt x="796" y="308"/>
                  </a:lnTo>
                  <a:lnTo>
                    <a:pt x="813" y="296"/>
                  </a:lnTo>
                  <a:lnTo>
                    <a:pt x="827" y="283"/>
                  </a:lnTo>
                  <a:lnTo>
                    <a:pt x="842" y="271"/>
                  </a:lnTo>
                  <a:lnTo>
                    <a:pt x="857" y="262"/>
                  </a:lnTo>
                  <a:lnTo>
                    <a:pt x="872" y="252"/>
                  </a:lnTo>
                  <a:lnTo>
                    <a:pt x="886" y="243"/>
                  </a:lnTo>
                  <a:lnTo>
                    <a:pt x="901" y="235"/>
                  </a:lnTo>
                  <a:lnTo>
                    <a:pt x="914" y="228"/>
                  </a:lnTo>
                  <a:lnTo>
                    <a:pt x="927" y="222"/>
                  </a:lnTo>
                  <a:lnTo>
                    <a:pt x="939" y="214"/>
                  </a:lnTo>
                  <a:lnTo>
                    <a:pt x="950" y="207"/>
                  </a:lnTo>
                  <a:lnTo>
                    <a:pt x="962" y="201"/>
                  </a:lnTo>
                  <a:lnTo>
                    <a:pt x="975" y="195"/>
                  </a:lnTo>
                  <a:lnTo>
                    <a:pt x="986" y="190"/>
                  </a:lnTo>
                  <a:lnTo>
                    <a:pt x="1000" y="184"/>
                  </a:lnTo>
                  <a:lnTo>
                    <a:pt x="1013" y="178"/>
                  </a:lnTo>
                  <a:lnTo>
                    <a:pt x="1026" y="175"/>
                  </a:lnTo>
                  <a:lnTo>
                    <a:pt x="1038" y="169"/>
                  </a:lnTo>
                  <a:lnTo>
                    <a:pt x="1051" y="163"/>
                  </a:lnTo>
                  <a:lnTo>
                    <a:pt x="1064" y="159"/>
                  </a:lnTo>
                  <a:lnTo>
                    <a:pt x="1078" y="156"/>
                  </a:lnTo>
                  <a:lnTo>
                    <a:pt x="1089" y="150"/>
                  </a:lnTo>
                  <a:lnTo>
                    <a:pt x="1102" y="146"/>
                  </a:lnTo>
                  <a:lnTo>
                    <a:pt x="1116" y="142"/>
                  </a:lnTo>
                  <a:lnTo>
                    <a:pt x="1129" y="140"/>
                  </a:lnTo>
                  <a:lnTo>
                    <a:pt x="1140" y="135"/>
                  </a:lnTo>
                  <a:lnTo>
                    <a:pt x="1152" y="133"/>
                  </a:lnTo>
                  <a:lnTo>
                    <a:pt x="1165" y="127"/>
                  </a:lnTo>
                  <a:lnTo>
                    <a:pt x="1178" y="125"/>
                  </a:lnTo>
                  <a:lnTo>
                    <a:pt x="1190" y="121"/>
                  </a:lnTo>
                  <a:lnTo>
                    <a:pt x="1201" y="119"/>
                  </a:lnTo>
                  <a:lnTo>
                    <a:pt x="1215" y="116"/>
                  </a:lnTo>
                  <a:lnTo>
                    <a:pt x="1228" y="116"/>
                  </a:lnTo>
                  <a:lnTo>
                    <a:pt x="1239" y="112"/>
                  </a:lnTo>
                  <a:lnTo>
                    <a:pt x="1251" y="110"/>
                  </a:lnTo>
                  <a:lnTo>
                    <a:pt x="1262" y="106"/>
                  </a:lnTo>
                  <a:lnTo>
                    <a:pt x="1274" y="106"/>
                  </a:lnTo>
                  <a:lnTo>
                    <a:pt x="1285" y="104"/>
                  </a:lnTo>
                  <a:lnTo>
                    <a:pt x="1296" y="102"/>
                  </a:lnTo>
                  <a:lnTo>
                    <a:pt x="1308" y="100"/>
                  </a:lnTo>
                  <a:lnTo>
                    <a:pt x="1321" y="100"/>
                  </a:lnTo>
                  <a:lnTo>
                    <a:pt x="1340" y="97"/>
                  </a:lnTo>
                  <a:lnTo>
                    <a:pt x="1361" y="95"/>
                  </a:lnTo>
                  <a:lnTo>
                    <a:pt x="1380" y="91"/>
                  </a:lnTo>
                  <a:lnTo>
                    <a:pt x="1401" y="91"/>
                  </a:lnTo>
                  <a:lnTo>
                    <a:pt x="1416" y="89"/>
                  </a:lnTo>
                  <a:lnTo>
                    <a:pt x="1433" y="87"/>
                  </a:lnTo>
                  <a:lnTo>
                    <a:pt x="1447" y="87"/>
                  </a:lnTo>
                  <a:lnTo>
                    <a:pt x="1464" y="87"/>
                  </a:lnTo>
                  <a:lnTo>
                    <a:pt x="1473" y="85"/>
                  </a:lnTo>
                  <a:lnTo>
                    <a:pt x="1485" y="85"/>
                  </a:lnTo>
                  <a:lnTo>
                    <a:pt x="1494" y="85"/>
                  </a:lnTo>
                  <a:lnTo>
                    <a:pt x="1504" y="85"/>
                  </a:lnTo>
                  <a:lnTo>
                    <a:pt x="1517" y="85"/>
                  </a:lnTo>
                  <a:lnTo>
                    <a:pt x="1521" y="87"/>
                  </a:lnTo>
                  <a:lnTo>
                    <a:pt x="1530" y="13"/>
                  </a:lnTo>
                  <a:lnTo>
                    <a:pt x="153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4538663" y="2095501"/>
              <a:ext cx="628650" cy="965200"/>
            </a:xfrm>
            <a:custGeom>
              <a:avLst/>
              <a:gdLst>
                <a:gd name="T0" fmla="*/ 42 w 791"/>
                <a:gd name="T1" fmla="*/ 0 h 1214"/>
                <a:gd name="T2" fmla="*/ 88 w 791"/>
                <a:gd name="T3" fmla="*/ 0 h 1214"/>
                <a:gd name="T4" fmla="*/ 129 w 791"/>
                <a:gd name="T5" fmla="*/ 4 h 1214"/>
                <a:gd name="T6" fmla="*/ 175 w 791"/>
                <a:gd name="T7" fmla="*/ 8 h 1214"/>
                <a:gd name="T8" fmla="*/ 226 w 791"/>
                <a:gd name="T9" fmla="*/ 17 h 1214"/>
                <a:gd name="T10" fmla="*/ 283 w 791"/>
                <a:gd name="T11" fmla="*/ 28 h 1214"/>
                <a:gd name="T12" fmla="*/ 344 w 791"/>
                <a:gd name="T13" fmla="*/ 48 h 1214"/>
                <a:gd name="T14" fmla="*/ 403 w 791"/>
                <a:gd name="T15" fmla="*/ 68 h 1214"/>
                <a:gd name="T16" fmla="*/ 464 w 791"/>
                <a:gd name="T17" fmla="*/ 97 h 1214"/>
                <a:gd name="T18" fmla="*/ 523 w 791"/>
                <a:gd name="T19" fmla="*/ 131 h 1214"/>
                <a:gd name="T20" fmla="*/ 580 w 791"/>
                <a:gd name="T21" fmla="*/ 173 h 1214"/>
                <a:gd name="T22" fmla="*/ 631 w 791"/>
                <a:gd name="T23" fmla="*/ 222 h 1214"/>
                <a:gd name="T24" fmla="*/ 679 w 791"/>
                <a:gd name="T25" fmla="*/ 281 h 1214"/>
                <a:gd name="T26" fmla="*/ 717 w 791"/>
                <a:gd name="T27" fmla="*/ 350 h 1214"/>
                <a:gd name="T28" fmla="*/ 747 w 791"/>
                <a:gd name="T29" fmla="*/ 429 h 1214"/>
                <a:gd name="T30" fmla="*/ 768 w 791"/>
                <a:gd name="T31" fmla="*/ 506 h 1214"/>
                <a:gd name="T32" fmla="*/ 784 w 791"/>
                <a:gd name="T33" fmla="*/ 580 h 1214"/>
                <a:gd name="T34" fmla="*/ 789 w 791"/>
                <a:gd name="T35" fmla="*/ 648 h 1214"/>
                <a:gd name="T36" fmla="*/ 789 w 791"/>
                <a:gd name="T37" fmla="*/ 713 h 1214"/>
                <a:gd name="T38" fmla="*/ 784 w 791"/>
                <a:gd name="T39" fmla="*/ 773 h 1214"/>
                <a:gd name="T40" fmla="*/ 774 w 791"/>
                <a:gd name="T41" fmla="*/ 832 h 1214"/>
                <a:gd name="T42" fmla="*/ 759 w 791"/>
                <a:gd name="T43" fmla="*/ 886 h 1214"/>
                <a:gd name="T44" fmla="*/ 742 w 791"/>
                <a:gd name="T45" fmla="*/ 937 h 1214"/>
                <a:gd name="T46" fmla="*/ 721 w 791"/>
                <a:gd name="T47" fmla="*/ 981 h 1214"/>
                <a:gd name="T48" fmla="*/ 698 w 791"/>
                <a:gd name="T49" fmla="*/ 1024 h 1214"/>
                <a:gd name="T50" fmla="*/ 675 w 791"/>
                <a:gd name="T51" fmla="*/ 1064 h 1214"/>
                <a:gd name="T52" fmla="*/ 645 w 791"/>
                <a:gd name="T53" fmla="*/ 1110 h 1214"/>
                <a:gd name="T54" fmla="*/ 599 w 791"/>
                <a:gd name="T55" fmla="*/ 1173 h 1214"/>
                <a:gd name="T56" fmla="*/ 512 w 791"/>
                <a:gd name="T57" fmla="*/ 1199 h 1214"/>
                <a:gd name="T58" fmla="*/ 536 w 791"/>
                <a:gd name="T59" fmla="*/ 1157 h 1214"/>
                <a:gd name="T60" fmla="*/ 565 w 791"/>
                <a:gd name="T61" fmla="*/ 1112 h 1214"/>
                <a:gd name="T62" fmla="*/ 588 w 791"/>
                <a:gd name="T63" fmla="*/ 1072 h 1214"/>
                <a:gd name="T64" fmla="*/ 610 w 791"/>
                <a:gd name="T65" fmla="*/ 1028 h 1214"/>
                <a:gd name="T66" fmla="*/ 633 w 791"/>
                <a:gd name="T67" fmla="*/ 979 h 1214"/>
                <a:gd name="T68" fmla="*/ 652 w 791"/>
                <a:gd name="T69" fmla="*/ 925 h 1214"/>
                <a:gd name="T70" fmla="*/ 669 w 791"/>
                <a:gd name="T71" fmla="*/ 867 h 1214"/>
                <a:gd name="T72" fmla="*/ 685 w 791"/>
                <a:gd name="T73" fmla="*/ 806 h 1214"/>
                <a:gd name="T74" fmla="*/ 694 w 791"/>
                <a:gd name="T75" fmla="*/ 741 h 1214"/>
                <a:gd name="T76" fmla="*/ 698 w 791"/>
                <a:gd name="T77" fmla="*/ 677 h 1214"/>
                <a:gd name="T78" fmla="*/ 696 w 791"/>
                <a:gd name="T79" fmla="*/ 610 h 1214"/>
                <a:gd name="T80" fmla="*/ 685 w 791"/>
                <a:gd name="T81" fmla="*/ 544 h 1214"/>
                <a:gd name="T82" fmla="*/ 666 w 791"/>
                <a:gd name="T83" fmla="*/ 477 h 1214"/>
                <a:gd name="T84" fmla="*/ 633 w 791"/>
                <a:gd name="T85" fmla="*/ 410 h 1214"/>
                <a:gd name="T86" fmla="*/ 595 w 791"/>
                <a:gd name="T87" fmla="*/ 352 h 1214"/>
                <a:gd name="T88" fmla="*/ 552 w 791"/>
                <a:gd name="T89" fmla="*/ 302 h 1214"/>
                <a:gd name="T90" fmla="*/ 504 w 791"/>
                <a:gd name="T91" fmla="*/ 258 h 1214"/>
                <a:gd name="T92" fmla="*/ 451 w 791"/>
                <a:gd name="T93" fmla="*/ 222 h 1214"/>
                <a:gd name="T94" fmla="*/ 398 w 791"/>
                <a:gd name="T95" fmla="*/ 192 h 1214"/>
                <a:gd name="T96" fmla="*/ 342 w 791"/>
                <a:gd name="T97" fmla="*/ 167 h 1214"/>
                <a:gd name="T98" fmla="*/ 287 w 791"/>
                <a:gd name="T99" fmla="*/ 148 h 1214"/>
                <a:gd name="T100" fmla="*/ 234 w 791"/>
                <a:gd name="T101" fmla="*/ 133 h 1214"/>
                <a:gd name="T102" fmla="*/ 183 w 791"/>
                <a:gd name="T103" fmla="*/ 122 h 1214"/>
                <a:gd name="T104" fmla="*/ 137 w 791"/>
                <a:gd name="T105" fmla="*/ 112 h 1214"/>
                <a:gd name="T106" fmla="*/ 76 w 791"/>
                <a:gd name="T107" fmla="*/ 108 h 1214"/>
                <a:gd name="T108" fmla="*/ 19 w 791"/>
                <a:gd name="T109" fmla="*/ 105 h 1214"/>
                <a:gd name="T110" fmla="*/ 31 w 791"/>
                <a:gd name="T111" fmla="*/ 2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1" h="1214">
                  <a:moveTo>
                    <a:pt x="31" y="2"/>
                  </a:move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20" y="4"/>
                  </a:lnTo>
                  <a:lnTo>
                    <a:pt x="129" y="4"/>
                  </a:lnTo>
                  <a:lnTo>
                    <a:pt x="139" y="4"/>
                  </a:lnTo>
                  <a:lnTo>
                    <a:pt x="150" y="6"/>
                  </a:lnTo>
                  <a:lnTo>
                    <a:pt x="164" y="8"/>
                  </a:lnTo>
                  <a:lnTo>
                    <a:pt x="175" y="8"/>
                  </a:lnTo>
                  <a:lnTo>
                    <a:pt x="187" y="9"/>
                  </a:lnTo>
                  <a:lnTo>
                    <a:pt x="200" y="11"/>
                  </a:lnTo>
                  <a:lnTo>
                    <a:pt x="215" y="15"/>
                  </a:lnTo>
                  <a:lnTo>
                    <a:pt x="226" y="17"/>
                  </a:lnTo>
                  <a:lnTo>
                    <a:pt x="242" y="21"/>
                  </a:lnTo>
                  <a:lnTo>
                    <a:pt x="255" y="23"/>
                  </a:lnTo>
                  <a:lnTo>
                    <a:pt x="270" y="27"/>
                  </a:lnTo>
                  <a:lnTo>
                    <a:pt x="283" y="28"/>
                  </a:lnTo>
                  <a:lnTo>
                    <a:pt x="301" y="32"/>
                  </a:lnTo>
                  <a:lnTo>
                    <a:pt x="314" y="38"/>
                  </a:lnTo>
                  <a:lnTo>
                    <a:pt x="331" y="44"/>
                  </a:lnTo>
                  <a:lnTo>
                    <a:pt x="344" y="48"/>
                  </a:lnTo>
                  <a:lnTo>
                    <a:pt x="360" y="51"/>
                  </a:lnTo>
                  <a:lnTo>
                    <a:pt x="375" y="57"/>
                  </a:lnTo>
                  <a:lnTo>
                    <a:pt x="390" y="63"/>
                  </a:lnTo>
                  <a:lnTo>
                    <a:pt x="403" y="68"/>
                  </a:lnTo>
                  <a:lnTo>
                    <a:pt x="420" y="74"/>
                  </a:lnTo>
                  <a:lnTo>
                    <a:pt x="434" y="82"/>
                  </a:lnTo>
                  <a:lnTo>
                    <a:pt x="451" y="91"/>
                  </a:lnTo>
                  <a:lnTo>
                    <a:pt x="464" y="97"/>
                  </a:lnTo>
                  <a:lnTo>
                    <a:pt x="479" y="105"/>
                  </a:lnTo>
                  <a:lnTo>
                    <a:pt x="495" y="112"/>
                  </a:lnTo>
                  <a:lnTo>
                    <a:pt x="510" y="124"/>
                  </a:lnTo>
                  <a:lnTo>
                    <a:pt x="523" y="131"/>
                  </a:lnTo>
                  <a:lnTo>
                    <a:pt x="538" y="141"/>
                  </a:lnTo>
                  <a:lnTo>
                    <a:pt x="553" y="152"/>
                  </a:lnTo>
                  <a:lnTo>
                    <a:pt x="569" y="163"/>
                  </a:lnTo>
                  <a:lnTo>
                    <a:pt x="580" y="173"/>
                  </a:lnTo>
                  <a:lnTo>
                    <a:pt x="593" y="184"/>
                  </a:lnTo>
                  <a:lnTo>
                    <a:pt x="607" y="196"/>
                  </a:lnTo>
                  <a:lnTo>
                    <a:pt x="620" y="209"/>
                  </a:lnTo>
                  <a:lnTo>
                    <a:pt x="631" y="222"/>
                  </a:lnTo>
                  <a:lnTo>
                    <a:pt x="645" y="238"/>
                  </a:lnTo>
                  <a:lnTo>
                    <a:pt x="656" y="251"/>
                  </a:lnTo>
                  <a:lnTo>
                    <a:pt x="669" y="268"/>
                  </a:lnTo>
                  <a:lnTo>
                    <a:pt x="679" y="281"/>
                  </a:lnTo>
                  <a:lnTo>
                    <a:pt x="688" y="298"/>
                  </a:lnTo>
                  <a:lnTo>
                    <a:pt x="698" y="315"/>
                  </a:lnTo>
                  <a:lnTo>
                    <a:pt x="709" y="333"/>
                  </a:lnTo>
                  <a:lnTo>
                    <a:pt x="717" y="350"/>
                  </a:lnTo>
                  <a:lnTo>
                    <a:pt x="726" y="369"/>
                  </a:lnTo>
                  <a:lnTo>
                    <a:pt x="734" y="388"/>
                  </a:lnTo>
                  <a:lnTo>
                    <a:pt x="744" y="410"/>
                  </a:lnTo>
                  <a:lnTo>
                    <a:pt x="747" y="429"/>
                  </a:lnTo>
                  <a:lnTo>
                    <a:pt x="753" y="448"/>
                  </a:lnTo>
                  <a:lnTo>
                    <a:pt x="759" y="467"/>
                  </a:lnTo>
                  <a:lnTo>
                    <a:pt x="765" y="486"/>
                  </a:lnTo>
                  <a:lnTo>
                    <a:pt x="768" y="506"/>
                  </a:lnTo>
                  <a:lnTo>
                    <a:pt x="774" y="525"/>
                  </a:lnTo>
                  <a:lnTo>
                    <a:pt x="778" y="544"/>
                  </a:lnTo>
                  <a:lnTo>
                    <a:pt x="782" y="563"/>
                  </a:lnTo>
                  <a:lnTo>
                    <a:pt x="784" y="580"/>
                  </a:lnTo>
                  <a:lnTo>
                    <a:pt x="785" y="597"/>
                  </a:lnTo>
                  <a:lnTo>
                    <a:pt x="787" y="614"/>
                  </a:lnTo>
                  <a:lnTo>
                    <a:pt x="789" y="631"/>
                  </a:lnTo>
                  <a:lnTo>
                    <a:pt x="789" y="648"/>
                  </a:lnTo>
                  <a:lnTo>
                    <a:pt x="789" y="665"/>
                  </a:lnTo>
                  <a:lnTo>
                    <a:pt x="789" y="682"/>
                  </a:lnTo>
                  <a:lnTo>
                    <a:pt x="791" y="699"/>
                  </a:lnTo>
                  <a:lnTo>
                    <a:pt x="789" y="713"/>
                  </a:lnTo>
                  <a:lnTo>
                    <a:pt x="787" y="730"/>
                  </a:lnTo>
                  <a:lnTo>
                    <a:pt x="785" y="743"/>
                  </a:lnTo>
                  <a:lnTo>
                    <a:pt x="785" y="760"/>
                  </a:lnTo>
                  <a:lnTo>
                    <a:pt x="784" y="773"/>
                  </a:lnTo>
                  <a:lnTo>
                    <a:pt x="782" y="789"/>
                  </a:lnTo>
                  <a:lnTo>
                    <a:pt x="780" y="804"/>
                  </a:lnTo>
                  <a:lnTo>
                    <a:pt x="778" y="819"/>
                  </a:lnTo>
                  <a:lnTo>
                    <a:pt x="774" y="832"/>
                  </a:lnTo>
                  <a:lnTo>
                    <a:pt x="770" y="846"/>
                  </a:lnTo>
                  <a:lnTo>
                    <a:pt x="766" y="859"/>
                  </a:lnTo>
                  <a:lnTo>
                    <a:pt x="763" y="872"/>
                  </a:lnTo>
                  <a:lnTo>
                    <a:pt x="759" y="886"/>
                  </a:lnTo>
                  <a:lnTo>
                    <a:pt x="755" y="899"/>
                  </a:lnTo>
                  <a:lnTo>
                    <a:pt x="751" y="912"/>
                  </a:lnTo>
                  <a:lnTo>
                    <a:pt x="747" y="925"/>
                  </a:lnTo>
                  <a:lnTo>
                    <a:pt x="742" y="937"/>
                  </a:lnTo>
                  <a:lnTo>
                    <a:pt x="736" y="948"/>
                  </a:lnTo>
                  <a:lnTo>
                    <a:pt x="730" y="960"/>
                  </a:lnTo>
                  <a:lnTo>
                    <a:pt x="726" y="971"/>
                  </a:lnTo>
                  <a:lnTo>
                    <a:pt x="721" y="981"/>
                  </a:lnTo>
                  <a:lnTo>
                    <a:pt x="715" y="992"/>
                  </a:lnTo>
                  <a:lnTo>
                    <a:pt x="709" y="1003"/>
                  </a:lnTo>
                  <a:lnTo>
                    <a:pt x="706" y="1015"/>
                  </a:lnTo>
                  <a:lnTo>
                    <a:pt x="698" y="1024"/>
                  </a:lnTo>
                  <a:lnTo>
                    <a:pt x="692" y="1034"/>
                  </a:lnTo>
                  <a:lnTo>
                    <a:pt x="687" y="1043"/>
                  </a:lnTo>
                  <a:lnTo>
                    <a:pt x="681" y="1055"/>
                  </a:lnTo>
                  <a:lnTo>
                    <a:pt x="675" y="1064"/>
                  </a:lnTo>
                  <a:lnTo>
                    <a:pt x="669" y="1074"/>
                  </a:lnTo>
                  <a:lnTo>
                    <a:pt x="664" y="1083"/>
                  </a:lnTo>
                  <a:lnTo>
                    <a:pt x="658" y="1095"/>
                  </a:lnTo>
                  <a:lnTo>
                    <a:pt x="645" y="1110"/>
                  </a:lnTo>
                  <a:lnTo>
                    <a:pt x="633" y="1127"/>
                  </a:lnTo>
                  <a:lnTo>
                    <a:pt x="622" y="1142"/>
                  </a:lnTo>
                  <a:lnTo>
                    <a:pt x="610" y="1159"/>
                  </a:lnTo>
                  <a:lnTo>
                    <a:pt x="599" y="1173"/>
                  </a:lnTo>
                  <a:lnTo>
                    <a:pt x="588" y="1188"/>
                  </a:lnTo>
                  <a:lnTo>
                    <a:pt x="578" y="1201"/>
                  </a:lnTo>
                  <a:lnTo>
                    <a:pt x="571" y="1214"/>
                  </a:lnTo>
                  <a:lnTo>
                    <a:pt x="512" y="1199"/>
                  </a:lnTo>
                  <a:lnTo>
                    <a:pt x="514" y="1193"/>
                  </a:lnTo>
                  <a:lnTo>
                    <a:pt x="523" y="1180"/>
                  </a:lnTo>
                  <a:lnTo>
                    <a:pt x="529" y="1169"/>
                  </a:lnTo>
                  <a:lnTo>
                    <a:pt x="536" y="1157"/>
                  </a:lnTo>
                  <a:lnTo>
                    <a:pt x="544" y="1144"/>
                  </a:lnTo>
                  <a:lnTo>
                    <a:pt x="555" y="1131"/>
                  </a:lnTo>
                  <a:lnTo>
                    <a:pt x="559" y="1121"/>
                  </a:lnTo>
                  <a:lnTo>
                    <a:pt x="565" y="1112"/>
                  </a:lnTo>
                  <a:lnTo>
                    <a:pt x="571" y="1102"/>
                  </a:lnTo>
                  <a:lnTo>
                    <a:pt x="576" y="1093"/>
                  </a:lnTo>
                  <a:lnTo>
                    <a:pt x="582" y="1081"/>
                  </a:lnTo>
                  <a:lnTo>
                    <a:pt x="588" y="1072"/>
                  </a:lnTo>
                  <a:lnTo>
                    <a:pt x="593" y="1062"/>
                  </a:lnTo>
                  <a:lnTo>
                    <a:pt x="599" y="1053"/>
                  </a:lnTo>
                  <a:lnTo>
                    <a:pt x="605" y="1040"/>
                  </a:lnTo>
                  <a:lnTo>
                    <a:pt x="610" y="1028"/>
                  </a:lnTo>
                  <a:lnTo>
                    <a:pt x="616" y="1017"/>
                  </a:lnTo>
                  <a:lnTo>
                    <a:pt x="622" y="1005"/>
                  </a:lnTo>
                  <a:lnTo>
                    <a:pt x="628" y="992"/>
                  </a:lnTo>
                  <a:lnTo>
                    <a:pt x="633" y="979"/>
                  </a:lnTo>
                  <a:lnTo>
                    <a:pt x="639" y="965"/>
                  </a:lnTo>
                  <a:lnTo>
                    <a:pt x="645" y="954"/>
                  </a:lnTo>
                  <a:lnTo>
                    <a:pt x="649" y="939"/>
                  </a:lnTo>
                  <a:lnTo>
                    <a:pt x="652" y="925"/>
                  </a:lnTo>
                  <a:lnTo>
                    <a:pt x="656" y="910"/>
                  </a:lnTo>
                  <a:lnTo>
                    <a:pt x="662" y="897"/>
                  </a:lnTo>
                  <a:lnTo>
                    <a:pt x="666" y="882"/>
                  </a:lnTo>
                  <a:lnTo>
                    <a:pt x="669" y="867"/>
                  </a:lnTo>
                  <a:lnTo>
                    <a:pt x="673" y="851"/>
                  </a:lnTo>
                  <a:lnTo>
                    <a:pt x="679" y="838"/>
                  </a:lnTo>
                  <a:lnTo>
                    <a:pt x="681" y="821"/>
                  </a:lnTo>
                  <a:lnTo>
                    <a:pt x="685" y="806"/>
                  </a:lnTo>
                  <a:lnTo>
                    <a:pt x="687" y="789"/>
                  </a:lnTo>
                  <a:lnTo>
                    <a:pt x="690" y="773"/>
                  </a:lnTo>
                  <a:lnTo>
                    <a:pt x="692" y="756"/>
                  </a:lnTo>
                  <a:lnTo>
                    <a:pt x="694" y="741"/>
                  </a:lnTo>
                  <a:lnTo>
                    <a:pt x="696" y="726"/>
                  </a:lnTo>
                  <a:lnTo>
                    <a:pt x="700" y="711"/>
                  </a:lnTo>
                  <a:lnTo>
                    <a:pt x="698" y="694"/>
                  </a:lnTo>
                  <a:lnTo>
                    <a:pt x="698" y="677"/>
                  </a:lnTo>
                  <a:lnTo>
                    <a:pt x="698" y="659"/>
                  </a:lnTo>
                  <a:lnTo>
                    <a:pt x="698" y="644"/>
                  </a:lnTo>
                  <a:lnTo>
                    <a:pt x="696" y="627"/>
                  </a:lnTo>
                  <a:lnTo>
                    <a:pt x="696" y="610"/>
                  </a:lnTo>
                  <a:lnTo>
                    <a:pt x="694" y="593"/>
                  </a:lnTo>
                  <a:lnTo>
                    <a:pt x="692" y="578"/>
                  </a:lnTo>
                  <a:lnTo>
                    <a:pt x="688" y="561"/>
                  </a:lnTo>
                  <a:lnTo>
                    <a:pt x="685" y="544"/>
                  </a:lnTo>
                  <a:lnTo>
                    <a:pt x="681" y="526"/>
                  </a:lnTo>
                  <a:lnTo>
                    <a:pt x="677" y="509"/>
                  </a:lnTo>
                  <a:lnTo>
                    <a:pt x="671" y="492"/>
                  </a:lnTo>
                  <a:lnTo>
                    <a:pt x="666" y="477"/>
                  </a:lnTo>
                  <a:lnTo>
                    <a:pt x="658" y="460"/>
                  </a:lnTo>
                  <a:lnTo>
                    <a:pt x="652" y="445"/>
                  </a:lnTo>
                  <a:lnTo>
                    <a:pt x="643" y="428"/>
                  </a:lnTo>
                  <a:lnTo>
                    <a:pt x="633" y="410"/>
                  </a:lnTo>
                  <a:lnTo>
                    <a:pt x="624" y="395"/>
                  </a:lnTo>
                  <a:lnTo>
                    <a:pt x="616" y="380"/>
                  </a:lnTo>
                  <a:lnTo>
                    <a:pt x="605" y="365"/>
                  </a:lnTo>
                  <a:lnTo>
                    <a:pt x="595" y="352"/>
                  </a:lnTo>
                  <a:lnTo>
                    <a:pt x="584" y="338"/>
                  </a:lnTo>
                  <a:lnTo>
                    <a:pt x="574" y="327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40" y="291"/>
                  </a:lnTo>
                  <a:lnTo>
                    <a:pt x="529" y="281"/>
                  </a:lnTo>
                  <a:lnTo>
                    <a:pt x="515" y="270"/>
                  </a:lnTo>
                  <a:lnTo>
                    <a:pt x="504" y="258"/>
                  </a:lnTo>
                  <a:lnTo>
                    <a:pt x="491" y="249"/>
                  </a:lnTo>
                  <a:lnTo>
                    <a:pt x="479" y="241"/>
                  </a:lnTo>
                  <a:lnTo>
                    <a:pt x="464" y="230"/>
                  </a:lnTo>
                  <a:lnTo>
                    <a:pt x="451" y="222"/>
                  </a:lnTo>
                  <a:lnTo>
                    <a:pt x="437" y="213"/>
                  </a:lnTo>
                  <a:lnTo>
                    <a:pt x="424" y="207"/>
                  </a:lnTo>
                  <a:lnTo>
                    <a:pt x="409" y="200"/>
                  </a:lnTo>
                  <a:lnTo>
                    <a:pt x="398" y="192"/>
                  </a:lnTo>
                  <a:lnTo>
                    <a:pt x="382" y="186"/>
                  </a:lnTo>
                  <a:lnTo>
                    <a:pt x="371" y="181"/>
                  </a:lnTo>
                  <a:lnTo>
                    <a:pt x="356" y="173"/>
                  </a:lnTo>
                  <a:lnTo>
                    <a:pt x="342" y="167"/>
                  </a:lnTo>
                  <a:lnTo>
                    <a:pt x="327" y="162"/>
                  </a:lnTo>
                  <a:lnTo>
                    <a:pt x="314" y="158"/>
                  </a:lnTo>
                  <a:lnTo>
                    <a:pt x="301" y="152"/>
                  </a:lnTo>
                  <a:lnTo>
                    <a:pt x="287" y="148"/>
                  </a:lnTo>
                  <a:lnTo>
                    <a:pt x="274" y="144"/>
                  </a:lnTo>
                  <a:lnTo>
                    <a:pt x="263" y="143"/>
                  </a:lnTo>
                  <a:lnTo>
                    <a:pt x="247" y="137"/>
                  </a:lnTo>
                  <a:lnTo>
                    <a:pt x="234" y="133"/>
                  </a:lnTo>
                  <a:lnTo>
                    <a:pt x="221" y="129"/>
                  </a:lnTo>
                  <a:lnTo>
                    <a:pt x="209" y="127"/>
                  </a:lnTo>
                  <a:lnTo>
                    <a:pt x="196" y="124"/>
                  </a:lnTo>
                  <a:lnTo>
                    <a:pt x="183" y="122"/>
                  </a:lnTo>
                  <a:lnTo>
                    <a:pt x="171" y="118"/>
                  </a:lnTo>
                  <a:lnTo>
                    <a:pt x="160" y="118"/>
                  </a:lnTo>
                  <a:lnTo>
                    <a:pt x="148" y="114"/>
                  </a:lnTo>
                  <a:lnTo>
                    <a:pt x="137" y="112"/>
                  </a:lnTo>
                  <a:lnTo>
                    <a:pt x="126" y="110"/>
                  </a:lnTo>
                  <a:lnTo>
                    <a:pt x="114" y="110"/>
                  </a:lnTo>
                  <a:lnTo>
                    <a:pt x="93" y="108"/>
                  </a:lnTo>
                  <a:lnTo>
                    <a:pt x="76" y="108"/>
                  </a:lnTo>
                  <a:lnTo>
                    <a:pt x="57" y="106"/>
                  </a:lnTo>
                  <a:lnTo>
                    <a:pt x="42" y="105"/>
                  </a:lnTo>
                  <a:lnTo>
                    <a:pt x="29" y="105"/>
                  </a:lnTo>
                  <a:lnTo>
                    <a:pt x="19" y="105"/>
                  </a:lnTo>
                  <a:lnTo>
                    <a:pt x="4" y="105"/>
                  </a:lnTo>
                  <a:lnTo>
                    <a:pt x="0" y="106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3336926" y="2600326"/>
              <a:ext cx="820738" cy="485775"/>
            </a:xfrm>
            <a:custGeom>
              <a:avLst/>
              <a:gdLst>
                <a:gd name="T0" fmla="*/ 0 w 1032"/>
                <a:gd name="T1" fmla="*/ 558 h 612"/>
                <a:gd name="T2" fmla="*/ 988 w 1032"/>
                <a:gd name="T3" fmla="*/ 0 h 612"/>
                <a:gd name="T4" fmla="*/ 1032 w 1032"/>
                <a:gd name="T5" fmla="*/ 108 h 612"/>
                <a:gd name="T6" fmla="*/ 30 w 1032"/>
                <a:gd name="T7" fmla="*/ 612 h 612"/>
                <a:gd name="T8" fmla="*/ 0 w 1032"/>
                <a:gd name="T9" fmla="*/ 558 h 612"/>
                <a:gd name="T10" fmla="*/ 0 w 1032"/>
                <a:gd name="T11" fmla="*/ 55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2" h="612">
                  <a:moveTo>
                    <a:pt x="0" y="558"/>
                  </a:moveTo>
                  <a:lnTo>
                    <a:pt x="988" y="0"/>
                  </a:lnTo>
                  <a:lnTo>
                    <a:pt x="1032" y="108"/>
                  </a:lnTo>
                  <a:lnTo>
                    <a:pt x="30" y="612"/>
                  </a:lnTo>
                  <a:lnTo>
                    <a:pt x="0" y="558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3946526" y="2687638"/>
              <a:ext cx="127000" cy="649288"/>
            </a:xfrm>
            <a:custGeom>
              <a:avLst/>
              <a:gdLst>
                <a:gd name="T0" fmla="*/ 2 w 160"/>
                <a:gd name="T1" fmla="*/ 730 h 817"/>
                <a:gd name="T2" fmla="*/ 0 w 160"/>
                <a:gd name="T3" fmla="*/ 707 h 817"/>
                <a:gd name="T4" fmla="*/ 0 w 160"/>
                <a:gd name="T5" fmla="*/ 684 h 817"/>
                <a:gd name="T6" fmla="*/ 0 w 160"/>
                <a:gd name="T7" fmla="*/ 663 h 817"/>
                <a:gd name="T8" fmla="*/ 0 w 160"/>
                <a:gd name="T9" fmla="*/ 642 h 817"/>
                <a:gd name="T10" fmla="*/ 0 w 160"/>
                <a:gd name="T11" fmla="*/ 619 h 817"/>
                <a:gd name="T12" fmla="*/ 0 w 160"/>
                <a:gd name="T13" fmla="*/ 597 h 817"/>
                <a:gd name="T14" fmla="*/ 0 w 160"/>
                <a:gd name="T15" fmla="*/ 576 h 817"/>
                <a:gd name="T16" fmla="*/ 2 w 160"/>
                <a:gd name="T17" fmla="*/ 555 h 817"/>
                <a:gd name="T18" fmla="*/ 2 w 160"/>
                <a:gd name="T19" fmla="*/ 532 h 817"/>
                <a:gd name="T20" fmla="*/ 4 w 160"/>
                <a:gd name="T21" fmla="*/ 509 h 817"/>
                <a:gd name="T22" fmla="*/ 6 w 160"/>
                <a:gd name="T23" fmla="*/ 486 h 817"/>
                <a:gd name="T24" fmla="*/ 7 w 160"/>
                <a:gd name="T25" fmla="*/ 466 h 817"/>
                <a:gd name="T26" fmla="*/ 11 w 160"/>
                <a:gd name="T27" fmla="*/ 443 h 817"/>
                <a:gd name="T28" fmla="*/ 13 w 160"/>
                <a:gd name="T29" fmla="*/ 422 h 817"/>
                <a:gd name="T30" fmla="*/ 17 w 160"/>
                <a:gd name="T31" fmla="*/ 399 h 817"/>
                <a:gd name="T32" fmla="*/ 21 w 160"/>
                <a:gd name="T33" fmla="*/ 378 h 817"/>
                <a:gd name="T34" fmla="*/ 25 w 160"/>
                <a:gd name="T35" fmla="*/ 355 h 817"/>
                <a:gd name="T36" fmla="*/ 26 w 160"/>
                <a:gd name="T37" fmla="*/ 333 h 817"/>
                <a:gd name="T38" fmla="*/ 30 w 160"/>
                <a:gd name="T39" fmla="*/ 310 h 817"/>
                <a:gd name="T40" fmla="*/ 32 w 160"/>
                <a:gd name="T41" fmla="*/ 287 h 817"/>
                <a:gd name="T42" fmla="*/ 36 w 160"/>
                <a:gd name="T43" fmla="*/ 264 h 817"/>
                <a:gd name="T44" fmla="*/ 42 w 160"/>
                <a:gd name="T45" fmla="*/ 241 h 817"/>
                <a:gd name="T46" fmla="*/ 45 w 160"/>
                <a:gd name="T47" fmla="*/ 218 h 817"/>
                <a:gd name="T48" fmla="*/ 49 w 160"/>
                <a:gd name="T49" fmla="*/ 196 h 817"/>
                <a:gd name="T50" fmla="*/ 53 w 160"/>
                <a:gd name="T51" fmla="*/ 173 h 817"/>
                <a:gd name="T52" fmla="*/ 59 w 160"/>
                <a:gd name="T53" fmla="*/ 150 h 817"/>
                <a:gd name="T54" fmla="*/ 63 w 160"/>
                <a:gd name="T55" fmla="*/ 127 h 817"/>
                <a:gd name="T56" fmla="*/ 66 w 160"/>
                <a:gd name="T57" fmla="*/ 103 h 817"/>
                <a:gd name="T58" fmla="*/ 70 w 160"/>
                <a:gd name="T59" fmla="*/ 80 h 817"/>
                <a:gd name="T60" fmla="*/ 76 w 160"/>
                <a:gd name="T61" fmla="*/ 57 h 817"/>
                <a:gd name="T62" fmla="*/ 82 w 160"/>
                <a:gd name="T63" fmla="*/ 34 h 817"/>
                <a:gd name="T64" fmla="*/ 160 w 160"/>
                <a:gd name="T65" fmla="*/ 0 h 817"/>
                <a:gd name="T66" fmla="*/ 154 w 160"/>
                <a:gd name="T67" fmla="*/ 25 h 817"/>
                <a:gd name="T68" fmla="*/ 148 w 160"/>
                <a:gd name="T69" fmla="*/ 51 h 817"/>
                <a:gd name="T70" fmla="*/ 144 w 160"/>
                <a:gd name="T71" fmla="*/ 74 h 817"/>
                <a:gd name="T72" fmla="*/ 142 w 160"/>
                <a:gd name="T73" fmla="*/ 99 h 817"/>
                <a:gd name="T74" fmla="*/ 139 w 160"/>
                <a:gd name="T75" fmla="*/ 120 h 817"/>
                <a:gd name="T76" fmla="*/ 137 w 160"/>
                <a:gd name="T77" fmla="*/ 142 h 817"/>
                <a:gd name="T78" fmla="*/ 133 w 160"/>
                <a:gd name="T79" fmla="*/ 163 h 817"/>
                <a:gd name="T80" fmla="*/ 131 w 160"/>
                <a:gd name="T81" fmla="*/ 186 h 817"/>
                <a:gd name="T82" fmla="*/ 125 w 160"/>
                <a:gd name="T83" fmla="*/ 226 h 817"/>
                <a:gd name="T84" fmla="*/ 122 w 160"/>
                <a:gd name="T85" fmla="*/ 266 h 817"/>
                <a:gd name="T86" fmla="*/ 118 w 160"/>
                <a:gd name="T87" fmla="*/ 304 h 817"/>
                <a:gd name="T88" fmla="*/ 116 w 160"/>
                <a:gd name="T89" fmla="*/ 344 h 817"/>
                <a:gd name="T90" fmla="*/ 112 w 160"/>
                <a:gd name="T91" fmla="*/ 382 h 817"/>
                <a:gd name="T92" fmla="*/ 108 w 160"/>
                <a:gd name="T93" fmla="*/ 422 h 817"/>
                <a:gd name="T94" fmla="*/ 104 w 160"/>
                <a:gd name="T95" fmla="*/ 443 h 817"/>
                <a:gd name="T96" fmla="*/ 104 w 160"/>
                <a:gd name="T97" fmla="*/ 464 h 817"/>
                <a:gd name="T98" fmla="*/ 101 w 160"/>
                <a:gd name="T99" fmla="*/ 486 h 817"/>
                <a:gd name="T100" fmla="*/ 101 w 160"/>
                <a:gd name="T101" fmla="*/ 509 h 817"/>
                <a:gd name="T102" fmla="*/ 97 w 160"/>
                <a:gd name="T103" fmla="*/ 532 h 817"/>
                <a:gd name="T104" fmla="*/ 95 w 160"/>
                <a:gd name="T105" fmla="*/ 557 h 817"/>
                <a:gd name="T106" fmla="*/ 91 w 160"/>
                <a:gd name="T107" fmla="*/ 581 h 817"/>
                <a:gd name="T108" fmla="*/ 89 w 160"/>
                <a:gd name="T109" fmla="*/ 610 h 817"/>
                <a:gd name="T110" fmla="*/ 85 w 160"/>
                <a:gd name="T111" fmla="*/ 637 h 817"/>
                <a:gd name="T112" fmla="*/ 82 w 160"/>
                <a:gd name="T113" fmla="*/ 667 h 817"/>
                <a:gd name="T114" fmla="*/ 78 w 160"/>
                <a:gd name="T115" fmla="*/ 695 h 817"/>
                <a:gd name="T116" fmla="*/ 76 w 160"/>
                <a:gd name="T117" fmla="*/ 730 h 817"/>
                <a:gd name="T118" fmla="*/ 4 w 160"/>
                <a:gd name="T119" fmla="*/ 741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" h="817">
                  <a:moveTo>
                    <a:pt x="4" y="741"/>
                  </a:moveTo>
                  <a:lnTo>
                    <a:pt x="2" y="730"/>
                  </a:lnTo>
                  <a:lnTo>
                    <a:pt x="2" y="718"/>
                  </a:lnTo>
                  <a:lnTo>
                    <a:pt x="0" y="707"/>
                  </a:lnTo>
                  <a:lnTo>
                    <a:pt x="0" y="695"/>
                  </a:lnTo>
                  <a:lnTo>
                    <a:pt x="0" y="684"/>
                  </a:lnTo>
                  <a:lnTo>
                    <a:pt x="0" y="675"/>
                  </a:lnTo>
                  <a:lnTo>
                    <a:pt x="0" y="663"/>
                  </a:lnTo>
                  <a:lnTo>
                    <a:pt x="0" y="654"/>
                  </a:lnTo>
                  <a:lnTo>
                    <a:pt x="0" y="642"/>
                  </a:lnTo>
                  <a:lnTo>
                    <a:pt x="0" y="631"/>
                  </a:lnTo>
                  <a:lnTo>
                    <a:pt x="0" y="619"/>
                  </a:lnTo>
                  <a:lnTo>
                    <a:pt x="0" y="608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2" y="566"/>
                  </a:lnTo>
                  <a:lnTo>
                    <a:pt x="2" y="555"/>
                  </a:lnTo>
                  <a:lnTo>
                    <a:pt x="2" y="543"/>
                  </a:lnTo>
                  <a:lnTo>
                    <a:pt x="2" y="532"/>
                  </a:lnTo>
                  <a:lnTo>
                    <a:pt x="4" y="521"/>
                  </a:lnTo>
                  <a:lnTo>
                    <a:pt x="4" y="509"/>
                  </a:lnTo>
                  <a:lnTo>
                    <a:pt x="6" y="498"/>
                  </a:lnTo>
                  <a:lnTo>
                    <a:pt x="6" y="486"/>
                  </a:lnTo>
                  <a:lnTo>
                    <a:pt x="7" y="477"/>
                  </a:lnTo>
                  <a:lnTo>
                    <a:pt x="7" y="466"/>
                  </a:lnTo>
                  <a:lnTo>
                    <a:pt x="9" y="454"/>
                  </a:lnTo>
                  <a:lnTo>
                    <a:pt x="11" y="443"/>
                  </a:lnTo>
                  <a:lnTo>
                    <a:pt x="13" y="433"/>
                  </a:lnTo>
                  <a:lnTo>
                    <a:pt x="13" y="422"/>
                  </a:lnTo>
                  <a:lnTo>
                    <a:pt x="15" y="410"/>
                  </a:lnTo>
                  <a:lnTo>
                    <a:pt x="17" y="399"/>
                  </a:lnTo>
                  <a:lnTo>
                    <a:pt x="21" y="390"/>
                  </a:lnTo>
                  <a:lnTo>
                    <a:pt x="21" y="378"/>
                  </a:lnTo>
                  <a:lnTo>
                    <a:pt x="23" y="367"/>
                  </a:lnTo>
                  <a:lnTo>
                    <a:pt x="25" y="355"/>
                  </a:lnTo>
                  <a:lnTo>
                    <a:pt x="26" y="344"/>
                  </a:lnTo>
                  <a:lnTo>
                    <a:pt x="26" y="333"/>
                  </a:lnTo>
                  <a:lnTo>
                    <a:pt x="28" y="321"/>
                  </a:lnTo>
                  <a:lnTo>
                    <a:pt x="30" y="310"/>
                  </a:lnTo>
                  <a:lnTo>
                    <a:pt x="32" y="298"/>
                  </a:lnTo>
                  <a:lnTo>
                    <a:pt x="32" y="287"/>
                  </a:lnTo>
                  <a:lnTo>
                    <a:pt x="36" y="276"/>
                  </a:lnTo>
                  <a:lnTo>
                    <a:pt x="36" y="264"/>
                  </a:lnTo>
                  <a:lnTo>
                    <a:pt x="40" y="253"/>
                  </a:lnTo>
                  <a:lnTo>
                    <a:pt x="42" y="241"/>
                  </a:lnTo>
                  <a:lnTo>
                    <a:pt x="44" y="230"/>
                  </a:lnTo>
                  <a:lnTo>
                    <a:pt x="45" y="218"/>
                  </a:lnTo>
                  <a:lnTo>
                    <a:pt x="49" y="209"/>
                  </a:lnTo>
                  <a:lnTo>
                    <a:pt x="49" y="196"/>
                  </a:lnTo>
                  <a:lnTo>
                    <a:pt x="53" y="184"/>
                  </a:lnTo>
                  <a:lnTo>
                    <a:pt x="53" y="173"/>
                  </a:lnTo>
                  <a:lnTo>
                    <a:pt x="57" y="161"/>
                  </a:lnTo>
                  <a:lnTo>
                    <a:pt x="59" y="150"/>
                  </a:lnTo>
                  <a:lnTo>
                    <a:pt x="61" y="139"/>
                  </a:lnTo>
                  <a:lnTo>
                    <a:pt x="63" y="127"/>
                  </a:lnTo>
                  <a:lnTo>
                    <a:pt x="66" y="116"/>
                  </a:lnTo>
                  <a:lnTo>
                    <a:pt x="66" y="103"/>
                  </a:lnTo>
                  <a:lnTo>
                    <a:pt x="70" y="91"/>
                  </a:lnTo>
                  <a:lnTo>
                    <a:pt x="70" y="80"/>
                  </a:lnTo>
                  <a:lnTo>
                    <a:pt x="74" y="68"/>
                  </a:lnTo>
                  <a:lnTo>
                    <a:pt x="76" y="57"/>
                  </a:lnTo>
                  <a:lnTo>
                    <a:pt x="80" y="46"/>
                  </a:lnTo>
                  <a:lnTo>
                    <a:pt x="82" y="34"/>
                  </a:lnTo>
                  <a:lnTo>
                    <a:pt x="85" y="23"/>
                  </a:lnTo>
                  <a:lnTo>
                    <a:pt x="160" y="0"/>
                  </a:lnTo>
                  <a:lnTo>
                    <a:pt x="156" y="11"/>
                  </a:lnTo>
                  <a:lnTo>
                    <a:pt x="154" y="25"/>
                  </a:lnTo>
                  <a:lnTo>
                    <a:pt x="150" y="38"/>
                  </a:lnTo>
                  <a:lnTo>
                    <a:pt x="148" y="51"/>
                  </a:lnTo>
                  <a:lnTo>
                    <a:pt x="146" y="63"/>
                  </a:lnTo>
                  <a:lnTo>
                    <a:pt x="144" y="74"/>
                  </a:lnTo>
                  <a:lnTo>
                    <a:pt x="142" y="85"/>
                  </a:lnTo>
                  <a:lnTo>
                    <a:pt x="142" y="99"/>
                  </a:lnTo>
                  <a:lnTo>
                    <a:pt x="141" y="108"/>
                  </a:lnTo>
                  <a:lnTo>
                    <a:pt x="139" y="120"/>
                  </a:lnTo>
                  <a:lnTo>
                    <a:pt x="137" y="131"/>
                  </a:lnTo>
                  <a:lnTo>
                    <a:pt x="137" y="142"/>
                  </a:lnTo>
                  <a:lnTo>
                    <a:pt x="135" y="152"/>
                  </a:lnTo>
                  <a:lnTo>
                    <a:pt x="133" y="163"/>
                  </a:lnTo>
                  <a:lnTo>
                    <a:pt x="131" y="175"/>
                  </a:lnTo>
                  <a:lnTo>
                    <a:pt x="131" y="186"/>
                  </a:lnTo>
                  <a:lnTo>
                    <a:pt x="127" y="205"/>
                  </a:lnTo>
                  <a:lnTo>
                    <a:pt x="125" y="226"/>
                  </a:lnTo>
                  <a:lnTo>
                    <a:pt x="123" y="245"/>
                  </a:lnTo>
                  <a:lnTo>
                    <a:pt x="122" y="266"/>
                  </a:lnTo>
                  <a:lnTo>
                    <a:pt x="120" y="285"/>
                  </a:lnTo>
                  <a:lnTo>
                    <a:pt x="118" y="304"/>
                  </a:lnTo>
                  <a:lnTo>
                    <a:pt x="116" y="323"/>
                  </a:lnTo>
                  <a:lnTo>
                    <a:pt x="116" y="344"/>
                  </a:lnTo>
                  <a:lnTo>
                    <a:pt x="112" y="361"/>
                  </a:lnTo>
                  <a:lnTo>
                    <a:pt x="112" y="382"/>
                  </a:lnTo>
                  <a:lnTo>
                    <a:pt x="108" y="401"/>
                  </a:lnTo>
                  <a:lnTo>
                    <a:pt x="108" y="422"/>
                  </a:lnTo>
                  <a:lnTo>
                    <a:pt x="106" y="431"/>
                  </a:lnTo>
                  <a:lnTo>
                    <a:pt x="104" y="443"/>
                  </a:lnTo>
                  <a:lnTo>
                    <a:pt x="104" y="452"/>
                  </a:lnTo>
                  <a:lnTo>
                    <a:pt x="104" y="464"/>
                  </a:lnTo>
                  <a:lnTo>
                    <a:pt x="103" y="475"/>
                  </a:lnTo>
                  <a:lnTo>
                    <a:pt x="101" y="486"/>
                  </a:lnTo>
                  <a:lnTo>
                    <a:pt x="101" y="498"/>
                  </a:lnTo>
                  <a:lnTo>
                    <a:pt x="101" y="509"/>
                  </a:lnTo>
                  <a:lnTo>
                    <a:pt x="99" y="521"/>
                  </a:lnTo>
                  <a:lnTo>
                    <a:pt x="97" y="532"/>
                  </a:lnTo>
                  <a:lnTo>
                    <a:pt x="95" y="543"/>
                  </a:lnTo>
                  <a:lnTo>
                    <a:pt x="95" y="557"/>
                  </a:lnTo>
                  <a:lnTo>
                    <a:pt x="93" y="568"/>
                  </a:lnTo>
                  <a:lnTo>
                    <a:pt x="91" y="581"/>
                  </a:lnTo>
                  <a:lnTo>
                    <a:pt x="89" y="595"/>
                  </a:lnTo>
                  <a:lnTo>
                    <a:pt x="89" y="610"/>
                  </a:lnTo>
                  <a:lnTo>
                    <a:pt x="87" y="621"/>
                  </a:lnTo>
                  <a:lnTo>
                    <a:pt x="85" y="637"/>
                  </a:lnTo>
                  <a:lnTo>
                    <a:pt x="84" y="650"/>
                  </a:lnTo>
                  <a:lnTo>
                    <a:pt x="82" y="667"/>
                  </a:lnTo>
                  <a:lnTo>
                    <a:pt x="80" y="680"/>
                  </a:lnTo>
                  <a:lnTo>
                    <a:pt x="78" y="695"/>
                  </a:lnTo>
                  <a:lnTo>
                    <a:pt x="76" y="713"/>
                  </a:lnTo>
                  <a:lnTo>
                    <a:pt x="76" y="730"/>
                  </a:lnTo>
                  <a:lnTo>
                    <a:pt x="23" y="817"/>
                  </a:lnTo>
                  <a:lnTo>
                    <a:pt x="4" y="741"/>
                  </a:lnTo>
                  <a:lnTo>
                    <a:pt x="4" y="7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>
              <a:off x="4262438" y="3660776"/>
              <a:ext cx="557213" cy="1319213"/>
            </a:xfrm>
            <a:custGeom>
              <a:avLst/>
              <a:gdLst>
                <a:gd name="T0" fmla="*/ 109 w 702"/>
                <a:gd name="T1" fmla="*/ 2 h 1663"/>
                <a:gd name="T2" fmla="*/ 109 w 702"/>
                <a:gd name="T3" fmla="*/ 15 h 1663"/>
                <a:gd name="T4" fmla="*/ 111 w 702"/>
                <a:gd name="T5" fmla="*/ 32 h 1663"/>
                <a:gd name="T6" fmla="*/ 112 w 702"/>
                <a:gd name="T7" fmla="*/ 53 h 1663"/>
                <a:gd name="T8" fmla="*/ 114 w 702"/>
                <a:gd name="T9" fmla="*/ 80 h 1663"/>
                <a:gd name="T10" fmla="*/ 118 w 702"/>
                <a:gd name="T11" fmla="*/ 112 h 1663"/>
                <a:gd name="T12" fmla="*/ 124 w 702"/>
                <a:gd name="T13" fmla="*/ 148 h 1663"/>
                <a:gd name="T14" fmla="*/ 128 w 702"/>
                <a:gd name="T15" fmla="*/ 188 h 1663"/>
                <a:gd name="T16" fmla="*/ 133 w 702"/>
                <a:gd name="T17" fmla="*/ 232 h 1663"/>
                <a:gd name="T18" fmla="*/ 141 w 702"/>
                <a:gd name="T19" fmla="*/ 277 h 1663"/>
                <a:gd name="T20" fmla="*/ 149 w 702"/>
                <a:gd name="T21" fmla="*/ 327 h 1663"/>
                <a:gd name="T22" fmla="*/ 162 w 702"/>
                <a:gd name="T23" fmla="*/ 380 h 1663"/>
                <a:gd name="T24" fmla="*/ 173 w 702"/>
                <a:gd name="T25" fmla="*/ 437 h 1663"/>
                <a:gd name="T26" fmla="*/ 185 w 702"/>
                <a:gd name="T27" fmla="*/ 494 h 1663"/>
                <a:gd name="T28" fmla="*/ 200 w 702"/>
                <a:gd name="T29" fmla="*/ 557 h 1663"/>
                <a:gd name="T30" fmla="*/ 213 w 702"/>
                <a:gd name="T31" fmla="*/ 617 h 1663"/>
                <a:gd name="T32" fmla="*/ 230 w 702"/>
                <a:gd name="T33" fmla="*/ 680 h 1663"/>
                <a:gd name="T34" fmla="*/ 249 w 702"/>
                <a:gd name="T35" fmla="*/ 747 h 1663"/>
                <a:gd name="T36" fmla="*/ 270 w 702"/>
                <a:gd name="T37" fmla="*/ 815 h 1663"/>
                <a:gd name="T38" fmla="*/ 293 w 702"/>
                <a:gd name="T39" fmla="*/ 881 h 1663"/>
                <a:gd name="T40" fmla="*/ 316 w 702"/>
                <a:gd name="T41" fmla="*/ 950 h 1663"/>
                <a:gd name="T42" fmla="*/ 342 w 702"/>
                <a:gd name="T43" fmla="*/ 1018 h 1663"/>
                <a:gd name="T44" fmla="*/ 371 w 702"/>
                <a:gd name="T45" fmla="*/ 1087 h 1663"/>
                <a:gd name="T46" fmla="*/ 401 w 702"/>
                <a:gd name="T47" fmla="*/ 1153 h 1663"/>
                <a:gd name="T48" fmla="*/ 434 w 702"/>
                <a:gd name="T49" fmla="*/ 1220 h 1663"/>
                <a:gd name="T50" fmla="*/ 468 w 702"/>
                <a:gd name="T51" fmla="*/ 1286 h 1663"/>
                <a:gd name="T52" fmla="*/ 504 w 702"/>
                <a:gd name="T53" fmla="*/ 1353 h 1663"/>
                <a:gd name="T54" fmla="*/ 542 w 702"/>
                <a:gd name="T55" fmla="*/ 1417 h 1663"/>
                <a:gd name="T56" fmla="*/ 584 w 702"/>
                <a:gd name="T57" fmla="*/ 1478 h 1663"/>
                <a:gd name="T58" fmla="*/ 630 w 702"/>
                <a:gd name="T59" fmla="*/ 1541 h 1663"/>
                <a:gd name="T60" fmla="*/ 675 w 702"/>
                <a:gd name="T61" fmla="*/ 1600 h 1663"/>
                <a:gd name="T62" fmla="*/ 652 w 702"/>
                <a:gd name="T63" fmla="*/ 1663 h 1663"/>
                <a:gd name="T64" fmla="*/ 643 w 702"/>
                <a:gd name="T65" fmla="*/ 1655 h 1663"/>
                <a:gd name="T66" fmla="*/ 624 w 702"/>
                <a:gd name="T67" fmla="*/ 1634 h 1663"/>
                <a:gd name="T68" fmla="*/ 609 w 702"/>
                <a:gd name="T69" fmla="*/ 1617 h 1663"/>
                <a:gd name="T70" fmla="*/ 592 w 702"/>
                <a:gd name="T71" fmla="*/ 1598 h 1663"/>
                <a:gd name="T72" fmla="*/ 573 w 702"/>
                <a:gd name="T73" fmla="*/ 1575 h 1663"/>
                <a:gd name="T74" fmla="*/ 554 w 702"/>
                <a:gd name="T75" fmla="*/ 1552 h 1663"/>
                <a:gd name="T76" fmla="*/ 529 w 702"/>
                <a:gd name="T77" fmla="*/ 1522 h 1663"/>
                <a:gd name="T78" fmla="*/ 504 w 702"/>
                <a:gd name="T79" fmla="*/ 1490 h 1663"/>
                <a:gd name="T80" fmla="*/ 477 w 702"/>
                <a:gd name="T81" fmla="*/ 1455 h 1663"/>
                <a:gd name="T82" fmla="*/ 453 w 702"/>
                <a:gd name="T83" fmla="*/ 1417 h 1663"/>
                <a:gd name="T84" fmla="*/ 424 w 702"/>
                <a:gd name="T85" fmla="*/ 1376 h 1663"/>
                <a:gd name="T86" fmla="*/ 396 w 702"/>
                <a:gd name="T87" fmla="*/ 1332 h 1663"/>
                <a:gd name="T88" fmla="*/ 367 w 702"/>
                <a:gd name="T89" fmla="*/ 1286 h 1663"/>
                <a:gd name="T90" fmla="*/ 339 w 702"/>
                <a:gd name="T91" fmla="*/ 1237 h 1663"/>
                <a:gd name="T92" fmla="*/ 306 w 702"/>
                <a:gd name="T93" fmla="*/ 1184 h 1663"/>
                <a:gd name="T94" fmla="*/ 278 w 702"/>
                <a:gd name="T95" fmla="*/ 1129 h 1663"/>
                <a:gd name="T96" fmla="*/ 247 w 702"/>
                <a:gd name="T97" fmla="*/ 1070 h 1663"/>
                <a:gd name="T98" fmla="*/ 221 w 702"/>
                <a:gd name="T99" fmla="*/ 1009 h 1663"/>
                <a:gd name="T100" fmla="*/ 192 w 702"/>
                <a:gd name="T101" fmla="*/ 944 h 1663"/>
                <a:gd name="T102" fmla="*/ 166 w 702"/>
                <a:gd name="T103" fmla="*/ 880 h 1663"/>
                <a:gd name="T104" fmla="*/ 139 w 702"/>
                <a:gd name="T105" fmla="*/ 811 h 1663"/>
                <a:gd name="T106" fmla="*/ 116 w 702"/>
                <a:gd name="T107" fmla="*/ 743 h 1663"/>
                <a:gd name="T108" fmla="*/ 91 w 702"/>
                <a:gd name="T109" fmla="*/ 667 h 1663"/>
                <a:gd name="T110" fmla="*/ 71 w 702"/>
                <a:gd name="T111" fmla="*/ 593 h 1663"/>
                <a:gd name="T112" fmla="*/ 52 w 702"/>
                <a:gd name="T113" fmla="*/ 513 h 1663"/>
                <a:gd name="T114" fmla="*/ 36 w 702"/>
                <a:gd name="T115" fmla="*/ 435 h 1663"/>
                <a:gd name="T116" fmla="*/ 21 w 702"/>
                <a:gd name="T117" fmla="*/ 351 h 1663"/>
                <a:gd name="T118" fmla="*/ 12 w 702"/>
                <a:gd name="T119" fmla="*/ 268 h 1663"/>
                <a:gd name="T120" fmla="*/ 4 w 702"/>
                <a:gd name="T121" fmla="*/ 180 h 1663"/>
                <a:gd name="T122" fmla="*/ 0 w 702"/>
                <a:gd name="T123" fmla="*/ 93 h 1663"/>
                <a:gd name="T124" fmla="*/ 109 w 702"/>
                <a:gd name="T125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1663">
                  <a:moveTo>
                    <a:pt x="109" y="0"/>
                  </a:moveTo>
                  <a:lnTo>
                    <a:pt x="109" y="2"/>
                  </a:lnTo>
                  <a:lnTo>
                    <a:pt x="109" y="9"/>
                  </a:lnTo>
                  <a:lnTo>
                    <a:pt x="109" y="15"/>
                  </a:lnTo>
                  <a:lnTo>
                    <a:pt x="109" y="23"/>
                  </a:lnTo>
                  <a:lnTo>
                    <a:pt x="111" y="32"/>
                  </a:lnTo>
                  <a:lnTo>
                    <a:pt x="112" y="43"/>
                  </a:lnTo>
                  <a:lnTo>
                    <a:pt x="112" y="53"/>
                  </a:lnTo>
                  <a:lnTo>
                    <a:pt x="112" y="66"/>
                  </a:lnTo>
                  <a:lnTo>
                    <a:pt x="114" y="80"/>
                  </a:lnTo>
                  <a:lnTo>
                    <a:pt x="116" y="97"/>
                  </a:lnTo>
                  <a:lnTo>
                    <a:pt x="118" y="112"/>
                  </a:lnTo>
                  <a:lnTo>
                    <a:pt x="122" y="129"/>
                  </a:lnTo>
                  <a:lnTo>
                    <a:pt x="124" y="148"/>
                  </a:lnTo>
                  <a:lnTo>
                    <a:pt x="128" y="169"/>
                  </a:lnTo>
                  <a:lnTo>
                    <a:pt x="128" y="188"/>
                  </a:lnTo>
                  <a:lnTo>
                    <a:pt x="131" y="209"/>
                  </a:lnTo>
                  <a:lnTo>
                    <a:pt x="133" y="232"/>
                  </a:lnTo>
                  <a:lnTo>
                    <a:pt x="139" y="254"/>
                  </a:lnTo>
                  <a:lnTo>
                    <a:pt x="141" y="277"/>
                  </a:lnTo>
                  <a:lnTo>
                    <a:pt x="145" y="302"/>
                  </a:lnTo>
                  <a:lnTo>
                    <a:pt x="149" y="327"/>
                  </a:lnTo>
                  <a:lnTo>
                    <a:pt x="156" y="355"/>
                  </a:lnTo>
                  <a:lnTo>
                    <a:pt x="162" y="380"/>
                  </a:lnTo>
                  <a:lnTo>
                    <a:pt x="168" y="408"/>
                  </a:lnTo>
                  <a:lnTo>
                    <a:pt x="173" y="437"/>
                  </a:lnTo>
                  <a:lnTo>
                    <a:pt x="177" y="465"/>
                  </a:lnTo>
                  <a:lnTo>
                    <a:pt x="185" y="494"/>
                  </a:lnTo>
                  <a:lnTo>
                    <a:pt x="192" y="526"/>
                  </a:lnTo>
                  <a:lnTo>
                    <a:pt x="200" y="557"/>
                  </a:lnTo>
                  <a:lnTo>
                    <a:pt x="209" y="589"/>
                  </a:lnTo>
                  <a:lnTo>
                    <a:pt x="213" y="617"/>
                  </a:lnTo>
                  <a:lnTo>
                    <a:pt x="223" y="650"/>
                  </a:lnTo>
                  <a:lnTo>
                    <a:pt x="230" y="680"/>
                  </a:lnTo>
                  <a:lnTo>
                    <a:pt x="242" y="714"/>
                  </a:lnTo>
                  <a:lnTo>
                    <a:pt x="249" y="747"/>
                  </a:lnTo>
                  <a:lnTo>
                    <a:pt x="259" y="781"/>
                  </a:lnTo>
                  <a:lnTo>
                    <a:pt x="270" y="815"/>
                  </a:lnTo>
                  <a:lnTo>
                    <a:pt x="282" y="849"/>
                  </a:lnTo>
                  <a:lnTo>
                    <a:pt x="293" y="881"/>
                  </a:lnTo>
                  <a:lnTo>
                    <a:pt x="304" y="916"/>
                  </a:lnTo>
                  <a:lnTo>
                    <a:pt x="316" y="950"/>
                  </a:lnTo>
                  <a:lnTo>
                    <a:pt x="329" y="984"/>
                  </a:lnTo>
                  <a:lnTo>
                    <a:pt x="342" y="1018"/>
                  </a:lnTo>
                  <a:lnTo>
                    <a:pt x="358" y="1053"/>
                  </a:lnTo>
                  <a:lnTo>
                    <a:pt x="371" y="1087"/>
                  </a:lnTo>
                  <a:lnTo>
                    <a:pt x="388" y="1121"/>
                  </a:lnTo>
                  <a:lnTo>
                    <a:pt x="401" y="1153"/>
                  </a:lnTo>
                  <a:lnTo>
                    <a:pt x="417" y="1187"/>
                  </a:lnTo>
                  <a:lnTo>
                    <a:pt x="434" y="1220"/>
                  </a:lnTo>
                  <a:lnTo>
                    <a:pt x="451" y="1254"/>
                  </a:lnTo>
                  <a:lnTo>
                    <a:pt x="468" y="1286"/>
                  </a:lnTo>
                  <a:lnTo>
                    <a:pt x="485" y="1320"/>
                  </a:lnTo>
                  <a:lnTo>
                    <a:pt x="504" y="1353"/>
                  </a:lnTo>
                  <a:lnTo>
                    <a:pt x="525" y="1387"/>
                  </a:lnTo>
                  <a:lnTo>
                    <a:pt x="542" y="1417"/>
                  </a:lnTo>
                  <a:lnTo>
                    <a:pt x="563" y="1448"/>
                  </a:lnTo>
                  <a:lnTo>
                    <a:pt x="584" y="1478"/>
                  </a:lnTo>
                  <a:lnTo>
                    <a:pt x="607" y="1511"/>
                  </a:lnTo>
                  <a:lnTo>
                    <a:pt x="630" y="1541"/>
                  </a:lnTo>
                  <a:lnTo>
                    <a:pt x="652" y="1571"/>
                  </a:lnTo>
                  <a:lnTo>
                    <a:pt x="675" y="1600"/>
                  </a:lnTo>
                  <a:lnTo>
                    <a:pt x="702" y="1630"/>
                  </a:lnTo>
                  <a:lnTo>
                    <a:pt x="652" y="1663"/>
                  </a:lnTo>
                  <a:lnTo>
                    <a:pt x="649" y="1659"/>
                  </a:lnTo>
                  <a:lnTo>
                    <a:pt x="643" y="1655"/>
                  </a:lnTo>
                  <a:lnTo>
                    <a:pt x="633" y="1645"/>
                  </a:lnTo>
                  <a:lnTo>
                    <a:pt x="624" y="1634"/>
                  </a:lnTo>
                  <a:lnTo>
                    <a:pt x="616" y="1625"/>
                  </a:lnTo>
                  <a:lnTo>
                    <a:pt x="609" y="1617"/>
                  </a:lnTo>
                  <a:lnTo>
                    <a:pt x="599" y="1607"/>
                  </a:lnTo>
                  <a:lnTo>
                    <a:pt x="592" y="1598"/>
                  </a:lnTo>
                  <a:lnTo>
                    <a:pt x="582" y="1587"/>
                  </a:lnTo>
                  <a:lnTo>
                    <a:pt x="573" y="1575"/>
                  </a:lnTo>
                  <a:lnTo>
                    <a:pt x="563" y="1564"/>
                  </a:lnTo>
                  <a:lnTo>
                    <a:pt x="554" y="1552"/>
                  </a:lnTo>
                  <a:lnTo>
                    <a:pt x="540" y="1537"/>
                  </a:lnTo>
                  <a:lnTo>
                    <a:pt x="529" y="1522"/>
                  </a:lnTo>
                  <a:lnTo>
                    <a:pt x="515" y="1505"/>
                  </a:lnTo>
                  <a:lnTo>
                    <a:pt x="504" y="1490"/>
                  </a:lnTo>
                  <a:lnTo>
                    <a:pt x="491" y="1473"/>
                  </a:lnTo>
                  <a:lnTo>
                    <a:pt x="477" y="1455"/>
                  </a:lnTo>
                  <a:lnTo>
                    <a:pt x="464" y="1436"/>
                  </a:lnTo>
                  <a:lnTo>
                    <a:pt x="453" y="1417"/>
                  </a:lnTo>
                  <a:lnTo>
                    <a:pt x="438" y="1397"/>
                  </a:lnTo>
                  <a:lnTo>
                    <a:pt x="424" y="1376"/>
                  </a:lnTo>
                  <a:lnTo>
                    <a:pt x="409" y="1353"/>
                  </a:lnTo>
                  <a:lnTo>
                    <a:pt x="396" y="1332"/>
                  </a:lnTo>
                  <a:lnTo>
                    <a:pt x="380" y="1309"/>
                  </a:lnTo>
                  <a:lnTo>
                    <a:pt x="367" y="1286"/>
                  </a:lnTo>
                  <a:lnTo>
                    <a:pt x="352" y="1262"/>
                  </a:lnTo>
                  <a:lnTo>
                    <a:pt x="339" y="1237"/>
                  </a:lnTo>
                  <a:lnTo>
                    <a:pt x="322" y="1210"/>
                  </a:lnTo>
                  <a:lnTo>
                    <a:pt x="306" y="1184"/>
                  </a:lnTo>
                  <a:lnTo>
                    <a:pt x="291" y="1155"/>
                  </a:lnTo>
                  <a:lnTo>
                    <a:pt x="278" y="1129"/>
                  </a:lnTo>
                  <a:lnTo>
                    <a:pt x="261" y="1098"/>
                  </a:lnTo>
                  <a:lnTo>
                    <a:pt x="247" y="1070"/>
                  </a:lnTo>
                  <a:lnTo>
                    <a:pt x="232" y="1039"/>
                  </a:lnTo>
                  <a:lnTo>
                    <a:pt x="221" y="1009"/>
                  </a:lnTo>
                  <a:lnTo>
                    <a:pt x="204" y="977"/>
                  </a:lnTo>
                  <a:lnTo>
                    <a:pt x="192" y="944"/>
                  </a:lnTo>
                  <a:lnTo>
                    <a:pt x="175" y="912"/>
                  </a:lnTo>
                  <a:lnTo>
                    <a:pt x="166" y="880"/>
                  </a:lnTo>
                  <a:lnTo>
                    <a:pt x="149" y="845"/>
                  </a:lnTo>
                  <a:lnTo>
                    <a:pt x="139" y="811"/>
                  </a:lnTo>
                  <a:lnTo>
                    <a:pt x="128" y="777"/>
                  </a:lnTo>
                  <a:lnTo>
                    <a:pt x="116" y="743"/>
                  </a:lnTo>
                  <a:lnTo>
                    <a:pt x="103" y="705"/>
                  </a:lnTo>
                  <a:lnTo>
                    <a:pt x="91" y="667"/>
                  </a:lnTo>
                  <a:lnTo>
                    <a:pt x="80" y="629"/>
                  </a:lnTo>
                  <a:lnTo>
                    <a:pt x="71" y="593"/>
                  </a:lnTo>
                  <a:lnTo>
                    <a:pt x="59" y="553"/>
                  </a:lnTo>
                  <a:lnTo>
                    <a:pt x="52" y="513"/>
                  </a:lnTo>
                  <a:lnTo>
                    <a:pt x="42" y="473"/>
                  </a:lnTo>
                  <a:lnTo>
                    <a:pt x="36" y="435"/>
                  </a:lnTo>
                  <a:lnTo>
                    <a:pt x="29" y="393"/>
                  </a:lnTo>
                  <a:lnTo>
                    <a:pt x="21" y="351"/>
                  </a:lnTo>
                  <a:lnTo>
                    <a:pt x="15" y="309"/>
                  </a:lnTo>
                  <a:lnTo>
                    <a:pt x="12" y="268"/>
                  </a:lnTo>
                  <a:lnTo>
                    <a:pt x="6" y="224"/>
                  </a:lnTo>
                  <a:lnTo>
                    <a:pt x="4" y="180"/>
                  </a:lnTo>
                  <a:lnTo>
                    <a:pt x="0" y="137"/>
                  </a:lnTo>
                  <a:lnTo>
                    <a:pt x="0" y="93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4654551" y="2644776"/>
              <a:ext cx="201613" cy="744538"/>
            </a:xfrm>
            <a:custGeom>
              <a:avLst/>
              <a:gdLst>
                <a:gd name="T0" fmla="*/ 123 w 252"/>
                <a:gd name="T1" fmla="*/ 5 h 937"/>
                <a:gd name="T2" fmla="*/ 0 w 252"/>
                <a:gd name="T3" fmla="*/ 937 h 937"/>
                <a:gd name="T4" fmla="*/ 100 w 252"/>
                <a:gd name="T5" fmla="*/ 906 h 937"/>
                <a:gd name="T6" fmla="*/ 252 w 252"/>
                <a:gd name="T7" fmla="*/ 0 h 937"/>
                <a:gd name="T8" fmla="*/ 123 w 252"/>
                <a:gd name="T9" fmla="*/ 5 h 937"/>
                <a:gd name="T10" fmla="*/ 123 w 252"/>
                <a:gd name="T11" fmla="*/ 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937">
                  <a:moveTo>
                    <a:pt x="123" y="5"/>
                  </a:moveTo>
                  <a:lnTo>
                    <a:pt x="0" y="937"/>
                  </a:lnTo>
                  <a:lnTo>
                    <a:pt x="100" y="906"/>
                  </a:lnTo>
                  <a:lnTo>
                    <a:pt x="252" y="0"/>
                  </a:lnTo>
                  <a:lnTo>
                    <a:pt x="123" y="5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4652963" y="3328988"/>
              <a:ext cx="455613" cy="1543050"/>
            </a:xfrm>
            <a:custGeom>
              <a:avLst/>
              <a:gdLst>
                <a:gd name="T0" fmla="*/ 106 w 574"/>
                <a:gd name="T1" fmla="*/ 11 h 1944"/>
                <a:gd name="T2" fmla="*/ 106 w 574"/>
                <a:gd name="T3" fmla="*/ 51 h 1944"/>
                <a:gd name="T4" fmla="*/ 108 w 574"/>
                <a:gd name="T5" fmla="*/ 89 h 1944"/>
                <a:gd name="T6" fmla="*/ 112 w 574"/>
                <a:gd name="T7" fmla="*/ 136 h 1944"/>
                <a:gd name="T8" fmla="*/ 118 w 574"/>
                <a:gd name="T9" fmla="*/ 195 h 1944"/>
                <a:gd name="T10" fmla="*/ 125 w 574"/>
                <a:gd name="T11" fmla="*/ 262 h 1944"/>
                <a:gd name="T12" fmla="*/ 137 w 574"/>
                <a:gd name="T13" fmla="*/ 338 h 1944"/>
                <a:gd name="T14" fmla="*/ 146 w 574"/>
                <a:gd name="T15" fmla="*/ 420 h 1944"/>
                <a:gd name="T16" fmla="*/ 161 w 574"/>
                <a:gd name="T17" fmla="*/ 511 h 1944"/>
                <a:gd name="T18" fmla="*/ 180 w 574"/>
                <a:gd name="T19" fmla="*/ 608 h 1944"/>
                <a:gd name="T20" fmla="*/ 199 w 574"/>
                <a:gd name="T21" fmla="*/ 710 h 1944"/>
                <a:gd name="T22" fmla="*/ 220 w 574"/>
                <a:gd name="T23" fmla="*/ 819 h 1944"/>
                <a:gd name="T24" fmla="*/ 247 w 574"/>
                <a:gd name="T25" fmla="*/ 935 h 1944"/>
                <a:gd name="T26" fmla="*/ 277 w 574"/>
                <a:gd name="T27" fmla="*/ 1056 h 1944"/>
                <a:gd name="T28" fmla="*/ 313 w 574"/>
                <a:gd name="T29" fmla="*/ 1184 h 1944"/>
                <a:gd name="T30" fmla="*/ 350 w 574"/>
                <a:gd name="T31" fmla="*/ 1311 h 1944"/>
                <a:gd name="T32" fmla="*/ 393 w 574"/>
                <a:gd name="T33" fmla="*/ 1446 h 1944"/>
                <a:gd name="T34" fmla="*/ 441 w 574"/>
                <a:gd name="T35" fmla="*/ 1583 h 1944"/>
                <a:gd name="T36" fmla="*/ 494 w 574"/>
                <a:gd name="T37" fmla="*/ 1721 h 1944"/>
                <a:gd name="T38" fmla="*/ 551 w 574"/>
                <a:gd name="T39" fmla="*/ 1862 h 1944"/>
                <a:gd name="T40" fmla="*/ 498 w 574"/>
                <a:gd name="T41" fmla="*/ 1938 h 1944"/>
                <a:gd name="T42" fmla="*/ 486 w 574"/>
                <a:gd name="T43" fmla="*/ 1913 h 1944"/>
                <a:gd name="T44" fmla="*/ 471 w 574"/>
                <a:gd name="T45" fmla="*/ 1877 h 1944"/>
                <a:gd name="T46" fmla="*/ 454 w 574"/>
                <a:gd name="T47" fmla="*/ 1832 h 1944"/>
                <a:gd name="T48" fmla="*/ 431 w 574"/>
                <a:gd name="T49" fmla="*/ 1773 h 1944"/>
                <a:gd name="T50" fmla="*/ 405 w 574"/>
                <a:gd name="T51" fmla="*/ 1706 h 1944"/>
                <a:gd name="T52" fmla="*/ 374 w 574"/>
                <a:gd name="T53" fmla="*/ 1628 h 1944"/>
                <a:gd name="T54" fmla="*/ 346 w 574"/>
                <a:gd name="T55" fmla="*/ 1545 h 1944"/>
                <a:gd name="T56" fmla="*/ 311 w 574"/>
                <a:gd name="T57" fmla="*/ 1450 h 1944"/>
                <a:gd name="T58" fmla="*/ 279 w 574"/>
                <a:gd name="T59" fmla="*/ 1351 h 1944"/>
                <a:gd name="T60" fmla="*/ 247 w 574"/>
                <a:gd name="T61" fmla="*/ 1246 h 1944"/>
                <a:gd name="T62" fmla="*/ 213 w 574"/>
                <a:gd name="T63" fmla="*/ 1138 h 1944"/>
                <a:gd name="T64" fmla="*/ 178 w 574"/>
                <a:gd name="T65" fmla="*/ 1022 h 1944"/>
                <a:gd name="T66" fmla="*/ 144 w 574"/>
                <a:gd name="T67" fmla="*/ 906 h 1944"/>
                <a:gd name="T68" fmla="*/ 114 w 574"/>
                <a:gd name="T69" fmla="*/ 788 h 1944"/>
                <a:gd name="T70" fmla="*/ 89 w 574"/>
                <a:gd name="T71" fmla="*/ 672 h 1944"/>
                <a:gd name="T72" fmla="*/ 61 w 574"/>
                <a:gd name="T73" fmla="*/ 553 h 1944"/>
                <a:gd name="T74" fmla="*/ 40 w 574"/>
                <a:gd name="T75" fmla="*/ 435 h 1944"/>
                <a:gd name="T76" fmla="*/ 22 w 574"/>
                <a:gd name="T77" fmla="*/ 321 h 1944"/>
                <a:gd name="T78" fmla="*/ 9 w 574"/>
                <a:gd name="T79" fmla="*/ 209 h 1944"/>
                <a:gd name="T80" fmla="*/ 2 w 574"/>
                <a:gd name="T81" fmla="*/ 102 h 1944"/>
                <a:gd name="T82" fmla="*/ 3 w 574"/>
                <a:gd name="T83" fmla="*/ 45 h 1944"/>
                <a:gd name="T84" fmla="*/ 32 w 574"/>
                <a:gd name="T85" fmla="*/ 15 h 1944"/>
                <a:gd name="T86" fmla="*/ 89 w 574"/>
                <a:gd name="T87" fmla="*/ 2 h 1944"/>
                <a:gd name="T88" fmla="*/ 106 w 574"/>
                <a:gd name="T89" fmla="*/ 2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1944">
                  <a:moveTo>
                    <a:pt x="106" y="2"/>
                  </a:moveTo>
                  <a:lnTo>
                    <a:pt x="106" y="3"/>
                  </a:lnTo>
                  <a:lnTo>
                    <a:pt x="106" y="11"/>
                  </a:lnTo>
                  <a:lnTo>
                    <a:pt x="106" y="22"/>
                  </a:lnTo>
                  <a:lnTo>
                    <a:pt x="106" y="41"/>
                  </a:lnTo>
                  <a:lnTo>
                    <a:pt x="106" y="51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8" y="89"/>
                  </a:lnTo>
                  <a:lnTo>
                    <a:pt x="108" y="102"/>
                  </a:lnTo>
                  <a:lnTo>
                    <a:pt x="110" y="119"/>
                  </a:lnTo>
                  <a:lnTo>
                    <a:pt x="112" y="136"/>
                  </a:lnTo>
                  <a:lnTo>
                    <a:pt x="116" y="157"/>
                  </a:lnTo>
                  <a:lnTo>
                    <a:pt x="116" y="174"/>
                  </a:lnTo>
                  <a:lnTo>
                    <a:pt x="118" y="195"/>
                  </a:lnTo>
                  <a:lnTo>
                    <a:pt x="119" y="216"/>
                  </a:lnTo>
                  <a:lnTo>
                    <a:pt x="123" y="239"/>
                  </a:lnTo>
                  <a:lnTo>
                    <a:pt x="125" y="262"/>
                  </a:lnTo>
                  <a:lnTo>
                    <a:pt x="129" y="285"/>
                  </a:lnTo>
                  <a:lnTo>
                    <a:pt x="131" y="309"/>
                  </a:lnTo>
                  <a:lnTo>
                    <a:pt x="137" y="338"/>
                  </a:lnTo>
                  <a:lnTo>
                    <a:pt x="138" y="363"/>
                  </a:lnTo>
                  <a:lnTo>
                    <a:pt x="142" y="391"/>
                  </a:lnTo>
                  <a:lnTo>
                    <a:pt x="146" y="420"/>
                  </a:lnTo>
                  <a:lnTo>
                    <a:pt x="152" y="450"/>
                  </a:lnTo>
                  <a:lnTo>
                    <a:pt x="156" y="479"/>
                  </a:lnTo>
                  <a:lnTo>
                    <a:pt x="161" y="511"/>
                  </a:lnTo>
                  <a:lnTo>
                    <a:pt x="167" y="541"/>
                  </a:lnTo>
                  <a:lnTo>
                    <a:pt x="175" y="575"/>
                  </a:lnTo>
                  <a:lnTo>
                    <a:pt x="180" y="608"/>
                  </a:lnTo>
                  <a:lnTo>
                    <a:pt x="186" y="642"/>
                  </a:lnTo>
                  <a:lnTo>
                    <a:pt x="192" y="676"/>
                  </a:lnTo>
                  <a:lnTo>
                    <a:pt x="199" y="710"/>
                  </a:lnTo>
                  <a:lnTo>
                    <a:pt x="205" y="745"/>
                  </a:lnTo>
                  <a:lnTo>
                    <a:pt x="213" y="783"/>
                  </a:lnTo>
                  <a:lnTo>
                    <a:pt x="220" y="819"/>
                  </a:lnTo>
                  <a:lnTo>
                    <a:pt x="230" y="859"/>
                  </a:lnTo>
                  <a:lnTo>
                    <a:pt x="237" y="897"/>
                  </a:lnTo>
                  <a:lnTo>
                    <a:pt x="247" y="935"/>
                  </a:lnTo>
                  <a:lnTo>
                    <a:pt x="256" y="975"/>
                  </a:lnTo>
                  <a:lnTo>
                    <a:pt x="268" y="1016"/>
                  </a:lnTo>
                  <a:lnTo>
                    <a:pt x="277" y="1056"/>
                  </a:lnTo>
                  <a:lnTo>
                    <a:pt x="289" y="1098"/>
                  </a:lnTo>
                  <a:lnTo>
                    <a:pt x="300" y="1140"/>
                  </a:lnTo>
                  <a:lnTo>
                    <a:pt x="313" y="1184"/>
                  </a:lnTo>
                  <a:lnTo>
                    <a:pt x="325" y="1225"/>
                  </a:lnTo>
                  <a:lnTo>
                    <a:pt x="336" y="1269"/>
                  </a:lnTo>
                  <a:lnTo>
                    <a:pt x="350" y="1311"/>
                  </a:lnTo>
                  <a:lnTo>
                    <a:pt x="365" y="1357"/>
                  </a:lnTo>
                  <a:lnTo>
                    <a:pt x="378" y="1400"/>
                  </a:lnTo>
                  <a:lnTo>
                    <a:pt x="393" y="1446"/>
                  </a:lnTo>
                  <a:lnTo>
                    <a:pt x="408" y="1491"/>
                  </a:lnTo>
                  <a:lnTo>
                    <a:pt x="426" y="1537"/>
                  </a:lnTo>
                  <a:lnTo>
                    <a:pt x="441" y="1583"/>
                  </a:lnTo>
                  <a:lnTo>
                    <a:pt x="458" y="1628"/>
                  </a:lnTo>
                  <a:lnTo>
                    <a:pt x="475" y="1674"/>
                  </a:lnTo>
                  <a:lnTo>
                    <a:pt x="494" y="1721"/>
                  </a:lnTo>
                  <a:lnTo>
                    <a:pt x="511" y="1767"/>
                  </a:lnTo>
                  <a:lnTo>
                    <a:pt x="532" y="1815"/>
                  </a:lnTo>
                  <a:lnTo>
                    <a:pt x="551" y="1862"/>
                  </a:lnTo>
                  <a:lnTo>
                    <a:pt x="574" y="1911"/>
                  </a:lnTo>
                  <a:lnTo>
                    <a:pt x="500" y="1944"/>
                  </a:lnTo>
                  <a:lnTo>
                    <a:pt x="498" y="1938"/>
                  </a:lnTo>
                  <a:lnTo>
                    <a:pt x="494" y="1929"/>
                  </a:lnTo>
                  <a:lnTo>
                    <a:pt x="490" y="1921"/>
                  </a:lnTo>
                  <a:lnTo>
                    <a:pt x="486" y="1913"/>
                  </a:lnTo>
                  <a:lnTo>
                    <a:pt x="483" y="1902"/>
                  </a:lnTo>
                  <a:lnTo>
                    <a:pt x="479" y="1892"/>
                  </a:lnTo>
                  <a:lnTo>
                    <a:pt x="471" y="1877"/>
                  </a:lnTo>
                  <a:lnTo>
                    <a:pt x="465" y="1864"/>
                  </a:lnTo>
                  <a:lnTo>
                    <a:pt x="460" y="1847"/>
                  </a:lnTo>
                  <a:lnTo>
                    <a:pt x="454" y="1832"/>
                  </a:lnTo>
                  <a:lnTo>
                    <a:pt x="446" y="1813"/>
                  </a:lnTo>
                  <a:lnTo>
                    <a:pt x="439" y="1794"/>
                  </a:lnTo>
                  <a:lnTo>
                    <a:pt x="431" y="1773"/>
                  </a:lnTo>
                  <a:lnTo>
                    <a:pt x="424" y="1754"/>
                  </a:lnTo>
                  <a:lnTo>
                    <a:pt x="414" y="1729"/>
                  </a:lnTo>
                  <a:lnTo>
                    <a:pt x="405" y="1706"/>
                  </a:lnTo>
                  <a:lnTo>
                    <a:pt x="395" y="1681"/>
                  </a:lnTo>
                  <a:lnTo>
                    <a:pt x="386" y="1657"/>
                  </a:lnTo>
                  <a:lnTo>
                    <a:pt x="374" y="1628"/>
                  </a:lnTo>
                  <a:lnTo>
                    <a:pt x="365" y="1602"/>
                  </a:lnTo>
                  <a:lnTo>
                    <a:pt x="355" y="1573"/>
                  </a:lnTo>
                  <a:lnTo>
                    <a:pt x="346" y="1545"/>
                  </a:lnTo>
                  <a:lnTo>
                    <a:pt x="334" y="1512"/>
                  </a:lnTo>
                  <a:lnTo>
                    <a:pt x="323" y="1482"/>
                  </a:lnTo>
                  <a:lnTo>
                    <a:pt x="311" y="1450"/>
                  </a:lnTo>
                  <a:lnTo>
                    <a:pt x="302" y="1419"/>
                  </a:lnTo>
                  <a:lnTo>
                    <a:pt x="291" y="1385"/>
                  </a:lnTo>
                  <a:lnTo>
                    <a:pt x="279" y="1351"/>
                  </a:lnTo>
                  <a:lnTo>
                    <a:pt x="268" y="1317"/>
                  </a:lnTo>
                  <a:lnTo>
                    <a:pt x="258" y="1284"/>
                  </a:lnTo>
                  <a:lnTo>
                    <a:pt x="247" y="1246"/>
                  </a:lnTo>
                  <a:lnTo>
                    <a:pt x="235" y="1210"/>
                  </a:lnTo>
                  <a:lnTo>
                    <a:pt x="224" y="1174"/>
                  </a:lnTo>
                  <a:lnTo>
                    <a:pt x="213" y="1138"/>
                  </a:lnTo>
                  <a:lnTo>
                    <a:pt x="201" y="1098"/>
                  </a:lnTo>
                  <a:lnTo>
                    <a:pt x="190" y="1062"/>
                  </a:lnTo>
                  <a:lnTo>
                    <a:pt x="178" y="1022"/>
                  </a:lnTo>
                  <a:lnTo>
                    <a:pt x="167" y="986"/>
                  </a:lnTo>
                  <a:lnTo>
                    <a:pt x="156" y="946"/>
                  </a:lnTo>
                  <a:lnTo>
                    <a:pt x="144" y="906"/>
                  </a:lnTo>
                  <a:lnTo>
                    <a:pt x="135" y="866"/>
                  </a:lnTo>
                  <a:lnTo>
                    <a:pt x="125" y="828"/>
                  </a:lnTo>
                  <a:lnTo>
                    <a:pt x="114" y="788"/>
                  </a:lnTo>
                  <a:lnTo>
                    <a:pt x="106" y="750"/>
                  </a:lnTo>
                  <a:lnTo>
                    <a:pt x="97" y="710"/>
                  </a:lnTo>
                  <a:lnTo>
                    <a:pt x="89" y="672"/>
                  </a:lnTo>
                  <a:lnTo>
                    <a:pt x="78" y="632"/>
                  </a:lnTo>
                  <a:lnTo>
                    <a:pt x="70" y="593"/>
                  </a:lnTo>
                  <a:lnTo>
                    <a:pt x="61" y="553"/>
                  </a:lnTo>
                  <a:lnTo>
                    <a:pt x="55" y="515"/>
                  </a:lnTo>
                  <a:lnTo>
                    <a:pt x="45" y="475"/>
                  </a:lnTo>
                  <a:lnTo>
                    <a:pt x="40" y="435"/>
                  </a:lnTo>
                  <a:lnTo>
                    <a:pt x="34" y="397"/>
                  </a:lnTo>
                  <a:lnTo>
                    <a:pt x="28" y="361"/>
                  </a:lnTo>
                  <a:lnTo>
                    <a:pt x="22" y="321"/>
                  </a:lnTo>
                  <a:lnTo>
                    <a:pt x="17" y="283"/>
                  </a:lnTo>
                  <a:lnTo>
                    <a:pt x="11" y="245"/>
                  </a:lnTo>
                  <a:lnTo>
                    <a:pt x="9" y="209"/>
                  </a:lnTo>
                  <a:lnTo>
                    <a:pt x="5" y="173"/>
                  </a:lnTo>
                  <a:lnTo>
                    <a:pt x="3" y="136"/>
                  </a:lnTo>
                  <a:lnTo>
                    <a:pt x="2" y="102"/>
                  </a:lnTo>
                  <a:lnTo>
                    <a:pt x="2" y="68"/>
                  </a:lnTo>
                  <a:lnTo>
                    <a:pt x="0" y="55"/>
                  </a:lnTo>
                  <a:lnTo>
                    <a:pt x="3" y="45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32" y="15"/>
                  </a:lnTo>
                  <a:lnTo>
                    <a:pt x="53" y="9"/>
                  </a:lnTo>
                  <a:lnTo>
                    <a:pt x="72" y="2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4716463" y="4816476"/>
              <a:ext cx="412750" cy="263525"/>
            </a:xfrm>
            <a:custGeom>
              <a:avLst/>
              <a:gdLst>
                <a:gd name="T0" fmla="*/ 458 w 519"/>
                <a:gd name="T1" fmla="*/ 0 h 333"/>
                <a:gd name="T2" fmla="*/ 439 w 519"/>
                <a:gd name="T3" fmla="*/ 16 h 333"/>
                <a:gd name="T4" fmla="*/ 412 w 519"/>
                <a:gd name="T5" fmla="*/ 35 h 333"/>
                <a:gd name="T6" fmla="*/ 389 w 519"/>
                <a:gd name="T7" fmla="*/ 52 h 333"/>
                <a:gd name="T8" fmla="*/ 365 w 519"/>
                <a:gd name="T9" fmla="*/ 71 h 333"/>
                <a:gd name="T10" fmla="*/ 336 w 519"/>
                <a:gd name="T11" fmla="*/ 94 h 333"/>
                <a:gd name="T12" fmla="*/ 306 w 519"/>
                <a:gd name="T13" fmla="*/ 114 h 333"/>
                <a:gd name="T14" fmla="*/ 279 w 519"/>
                <a:gd name="T15" fmla="*/ 132 h 333"/>
                <a:gd name="T16" fmla="*/ 260 w 519"/>
                <a:gd name="T17" fmla="*/ 143 h 333"/>
                <a:gd name="T18" fmla="*/ 241 w 519"/>
                <a:gd name="T19" fmla="*/ 156 h 333"/>
                <a:gd name="T20" fmla="*/ 222 w 519"/>
                <a:gd name="T21" fmla="*/ 168 h 333"/>
                <a:gd name="T22" fmla="*/ 203 w 519"/>
                <a:gd name="T23" fmla="*/ 181 h 333"/>
                <a:gd name="T24" fmla="*/ 184 w 519"/>
                <a:gd name="T25" fmla="*/ 194 h 333"/>
                <a:gd name="T26" fmla="*/ 163 w 519"/>
                <a:gd name="T27" fmla="*/ 208 h 333"/>
                <a:gd name="T28" fmla="*/ 142 w 519"/>
                <a:gd name="T29" fmla="*/ 219 h 333"/>
                <a:gd name="T30" fmla="*/ 121 w 519"/>
                <a:gd name="T31" fmla="*/ 232 h 333"/>
                <a:gd name="T32" fmla="*/ 98 w 519"/>
                <a:gd name="T33" fmla="*/ 244 h 333"/>
                <a:gd name="T34" fmla="*/ 77 w 519"/>
                <a:gd name="T35" fmla="*/ 257 h 333"/>
                <a:gd name="T36" fmla="*/ 55 w 519"/>
                <a:gd name="T37" fmla="*/ 268 h 333"/>
                <a:gd name="T38" fmla="*/ 32 w 519"/>
                <a:gd name="T39" fmla="*/ 282 h 333"/>
                <a:gd name="T40" fmla="*/ 9 w 519"/>
                <a:gd name="T41" fmla="*/ 295 h 333"/>
                <a:gd name="T42" fmla="*/ 17 w 519"/>
                <a:gd name="T43" fmla="*/ 333 h 333"/>
                <a:gd name="T44" fmla="*/ 24 w 519"/>
                <a:gd name="T45" fmla="*/ 331 h 333"/>
                <a:gd name="T46" fmla="*/ 49 w 519"/>
                <a:gd name="T47" fmla="*/ 323 h 333"/>
                <a:gd name="T48" fmla="*/ 66 w 519"/>
                <a:gd name="T49" fmla="*/ 316 h 333"/>
                <a:gd name="T50" fmla="*/ 89 w 519"/>
                <a:gd name="T51" fmla="*/ 310 h 333"/>
                <a:gd name="T52" fmla="*/ 116 w 519"/>
                <a:gd name="T53" fmla="*/ 301 h 333"/>
                <a:gd name="T54" fmla="*/ 148 w 519"/>
                <a:gd name="T55" fmla="*/ 291 h 333"/>
                <a:gd name="T56" fmla="*/ 180 w 519"/>
                <a:gd name="T57" fmla="*/ 274 h 333"/>
                <a:gd name="T58" fmla="*/ 218 w 519"/>
                <a:gd name="T59" fmla="*/ 257 h 333"/>
                <a:gd name="T60" fmla="*/ 237 w 519"/>
                <a:gd name="T61" fmla="*/ 246 h 333"/>
                <a:gd name="T62" fmla="*/ 258 w 519"/>
                <a:gd name="T63" fmla="*/ 236 h 333"/>
                <a:gd name="T64" fmla="*/ 281 w 519"/>
                <a:gd name="T65" fmla="*/ 225 h 333"/>
                <a:gd name="T66" fmla="*/ 304 w 519"/>
                <a:gd name="T67" fmla="*/ 213 h 333"/>
                <a:gd name="T68" fmla="*/ 327 w 519"/>
                <a:gd name="T69" fmla="*/ 198 h 333"/>
                <a:gd name="T70" fmla="*/ 351 w 519"/>
                <a:gd name="T71" fmla="*/ 185 h 333"/>
                <a:gd name="T72" fmla="*/ 376 w 519"/>
                <a:gd name="T73" fmla="*/ 168 h 333"/>
                <a:gd name="T74" fmla="*/ 405 w 519"/>
                <a:gd name="T75" fmla="*/ 152 h 333"/>
                <a:gd name="T76" fmla="*/ 431 w 519"/>
                <a:gd name="T77" fmla="*/ 133 h 333"/>
                <a:gd name="T78" fmla="*/ 460 w 519"/>
                <a:gd name="T79" fmla="*/ 116 h 333"/>
                <a:gd name="T80" fmla="*/ 488 w 519"/>
                <a:gd name="T81" fmla="*/ 95 h 333"/>
                <a:gd name="T82" fmla="*/ 519 w 519"/>
                <a:gd name="T83" fmla="*/ 76 h 333"/>
                <a:gd name="T84" fmla="*/ 462 w 519"/>
                <a:gd name="T8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9" h="333">
                  <a:moveTo>
                    <a:pt x="462" y="0"/>
                  </a:moveTo>
                  <a:lnTo>
                    <a:pt x="458" y="0"/>
                  </a:lnTo>
                  <a:lnTo>
                    <a:pt x="450" y="6"/>
                  </a:lnTo>
                  <a:lnTo>
                    <a:pt x="439" y="16"/>
                  </a:lnTo>
                  <a:lnTo>
                    <a:pt x="424" y="29"/>
                  </a:lnTo>
                  <a:lnTo>
                    <a:pt x="412" y="35"/>
                  </a:lnTo>
                  <a:lnTo>
                    <a:pt x="401" y="44"/>
                  </a:lnTo>
                  <a:lnTo>
                    <a:pt x="389" y="52"/>
                  </a:lnTo>
                  <a:lnTo>
                    <a:pt x="378" y="61"/>
                  </a:lnTo>
                  <a:lnTo>
                    <a:pt x="365" y="71"/>
                  </a:lnTo>
                  <a:lnTo>
                    <a:pt x="351" y="82"/>
                  </a:lnTo>
                  <a:lnTo>
                    <a:pt x="336" y="94"/>
                  </a:lnTo>
                  <a:lnTo>
                    <a:pt x="323" y="105"/>
                  </a:lnTo>
                  <a:lnTo>
                    <a:pt x="306" y="114"/>
                  </a:lnTo>
                  <a:lnTo>
                    <a:pt x="289" y="126"/>
                  </a:lnTo>
                  <a:lnTo>
                    <a:pt x="279" y="132"/>
                  </a:lnTo>
                  <a:lnTo>
                    <a:pt x="270" y="137"/>
                  </a:lnTo>
                  <a:lnTo>
                    <a:pt x="260" y="143"/>
                  </a:lnTo>
                  <a:lnTo>
                    <a:pt x="252" y="151"/>
                  </a:lnTo>
                  <a:lnTo>
                    <a:pt x="241" y="156"/>
                  </a:lnTo>
                  <a:lnTo>
                    <a:pt x="231" y="162"/>
                  </a:lnTo>
                  <a:lnTo>
                    <a:pt x="222" y="168"/>
                  </a:lnTo>
                  <a:lnTo>
                    <a:pt x="212" y="175"/>
                  </a:lnTo>
                  <a:lnTo>
                    <a:pt x="203" y="181"/>
                  </a:lnTo>
                  <a:lnTo>
                    <a:pt x="193" y="189"/>
                  </a:lnTo>
                  <a:lnTo>
                    <a:pt x="184" y="194"/>
                  </a:lnTo>
                  <a:lnTo>
                    <a:pt x="174" y="202"/>
                  </a:lnTo>
                  <a:lnTo>
                    <a:pt x="163" y="208"/>
                  </a:lnTo>
                  <a:lnTo>
                    <a:pt x="154" y="213"/>
                  </a:lnTo>
                  <a:lnTo>
                    <a:pt x="142" y="219"/>
                  </a:lnTo>
                  <a:lnTo>
                    <a:pt x="133" y="227"/>
                  </a:lnTo>
                  <a:lnTo>
                    <a:pt x="121" y="232"/>
                  </a:lnTo>
                  <a:lnTo>
                    <a:pt x="110" y="238"/>
                  </a:lnTo>
                  <a:lnTo>
                    <a:pt x="98" y="244"/>
                  </a:lnTo>
                  <a:lnTo>
                    <a:pt x="89" y="251"/>
                  </a:lnTo>
                  <a:lnTo>
                    <a:pt x="77" y="257"/>
                  </a:lnTo>
                  <a:lnTo>
                    <a:pt x="66" y="263"/>
                  </a:lnTo>
                  <a:lnTo>
                    <a:pt x="55" y="268"/>
                  </a:lnTo>
                  <a:lnTo>
                    <a:pt x="43" y="276"/>
                  </a:lnTo>
                  <a:lnTo>
                    <a:pt x="32" y="282"/>
                  </a:lnTo>
                  <a:lnTo>
                    <a:pt x="20" y="289"/>
                  </a:lnTo>
                  <a:lnTo>
                    <a:pt x="9" y="295"/>
                  </a:lnTo>
                  <a:lnTo>
                    <a:pt x="0" y="303"/>
                  </a:lnTo>
                  <a:lnTo>
                    <a:pt x="17" y="333"/>
                  </a:lnTo>
                  <a:lnTo>
                    <a:pt x="17" y="331"/>
                  </a:lnTo>
                  <a:lnTo>
                    <a:pt x="24" y="331"/>
                  </a:lnTo>
                  <a:lnTo>
                    <a:pt x="34" y="327"/>
                  </a:lnTo>
                  <a:lnTo>
                    <a:pt x="49" y="323"/>
                  </a:lnTo>
                  <a:lnTo>
                    <a:pt x="57" y="320"/>
                  </a:lnTo>
                  <a:lnTo>
                    <a:pt x="66" y="316"/>
                  </a:lnTo>
                  <a:lnTo>
                    <a:pt x="77" y="312"/>
                  </a:lnTo>
                  <a:lnTo>
                    <a:pt x="89" y="310"/>
                  </a:lnTo>
                  <a:lnTo>
                    <a:pt x="100" y="304"/>
                  </a:lnTo>
                  <a:lnTo>
                    <a:pt x="116" y="301"/>
                  </a:lnTo>
                  <a:lnTo>
                    <a:pt x="131" y="295"/>
                  </a:lnTo>
                  <a:lnTo>
                    <a:pt x="148" y="291"/>
                  </a:lnTo>
                  <a:lnTo>
                    <a:pt x="163" y="282"/>
                  </a:lnTo>
                  <a:lnTo>
                    <a:pt x="180" y="274"/>
                  </a:lnTo>
                  <a:lnTo>
                    <a:pt x="197" y="265"/>
                  </a:lnTo>
                  <a:lnTo>
                    <a:pt x="218" y="257"/>
                  </a:lnTo>
                  <a:lnTo>
                    <a:pt x="228" y="251"/>
                  </a:lnTo>
                  <a:lnTo>
                    <a:pt x="237" y="246"/>
                  </a:lnTo>
                  <a:lnTo>
                    <a:pt x="247" y="240"/>
                  </a:lnTo>
                  <a:lnTo>
                    <a:pt x="258" y="236"/>
                  </a:lnTo>
                  <a:lnTo>
                    <a:pt x="270" y="230"/>
                  </a:lnTo>
                  <a:lnTo>
                    <a:pt x="281" y="225"/>
                  </a:lnTo>
                  <a:lnTo>
                    <a:pt x="292" y="219"/>
                  </a:lnTo>
                  <a:lnTo>
                    <a:pt x="304" y="213"/>
                  </a:lnTo>
                  <a:lnTo>
                    <a:pt x="315" y="206"/>
                  </a:lnTo>
                  <a:lnTo>
                    <a:pt x="327" y="198"/>
                  </a:lnTo>
                  <a:lnTo>
                    <a:pt x="338" y="190"/>
                  </a:lnTo>
                  <a:lnTo>
                    <a:pt x="351" y="185"/>
                  </a:lnTo>
                  <a:lnTo>
                    <a:pt x="363" y="175"/>
                  </a:lnTo>
                  <a:lnTo>
                    <a:pt x="376" y="168"/>
                  </a:lnTo>
                  <a:lnTo>
                    <a:pt x="389" y="160"/>
                  </a:lnTo>
                  <a:lnTo>
                    <a:pt x="405" y="152"/>
                  </a:lnTo>
                  <a:lnTo>
                    <a:pt x="416" y="143"/>
                  </a:lnTo>
                  <a:lnTo>
                    <a:pt x="431" y="133"/>
                  </a:lnTo>
                  <a:lnTo>
                    <a:pt x="444" y="124"/>
                  </a:lnTo>
                  <a:lnTo>
                    <a:pt x="460" y="116"/>
                  </a:lnTo>
                  <a:lnTo>
                    <a:pt x="473" y="105"/>
                  </a:lnTo>
                  <a:lnTo>
                    <a:pt x="488" y="95"/>
                  </a:lnTo>
                  <a:lnTo>
                    <a:pt x="501" y="86"/>
                  </a:lnTo>
                  <a:lnTo>
                    <a:pt x="519" y="76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3140076" y="2930526"/>
              <a:ext cx="149225" cy="165100"/>
            </a:xfrm>
            <a:custGeom>
              <a:avLst/>
              <a:gdLst>
                <a:gd name="T0" fmla="*/ 167 w 188"/>
                <a:gd name="T1" fmla="*/ 0 h 209"/>
                <a:gd name="T2" fmla="*/ 163 w 188"/>
                <a:gd name="T3" fmla="*/ 0 h 209"/>
                <a:gd name="T4" fmla="*/ 157 w 188"/>
                <a:gd name="T5" fmla="*/ 2 h 209"/>
                <a:gd name="T6" fmla="*/ 146 w 188"/>
                <a:gd name="T7" fmla="*/ 6 h 209"/>
                <a:gd name="T8" fmla="*/ 135 w 188"/>
                <a:gd name="T9" fmla="*/ 11 h 209"/>
                <a:gd name="T10" fmla="*/ 119 w 188"/>
                <a:gd name="T11" fmla="*/ 17 h 209"/>
                <a:gd name="T12" fmla="*/ 104 w 188"/>
                <a:gd name="T13" fmla="*/ 25 h 209"/>
                <a:gd name="T14" fmla="*/ 87 w 188"/>
                <a:gd name="T15" fmla="*/ 34 h 209"/>
                <a:gd name="T16" fmla="*/ 72 w 188"/>
                <a:gd name="T17" fmla="*/ 46 h 209"/>
                <a:gd name="T18" fmla="*/ 55 w 188"/>
                <a:gd name="T19" fmla="*/ 55 h 209"/>
                <a:gd name="T20" fmla="*/ 38 w 188"/>
                <a:gd name="T21" fmla="*/ 68 h 209"/>
                <a:gd name="T22" fmla="*/ 22 w 188"/>
                <a:gd name="T23" fmla="*/ 80 h 209"/>
                <a:gd name="T24" fmla="*/ 13 w 188"/>
                <a:gd name="T25" fmla="*/ 97 h 209"/>
                <a:gd name="T26" fmla="*/ 3 w 188"/>
                <a:gd name="T27" fmla="*/ 112 h 209"/>
                <a:gd name="T28" fmla="*/ 0 w 188"/>
                <a:gd name="T29" fmla="*/ 129 h 209"/>
                <a:gd name="T30" fmla="*/ 0 w 188"/>
                <a:gd name="T31" fmla="*/ 146 h 209"/>
                <a:gd name="T32" fmla="*/ 5 w 188"/>
                <a:gd name="T33" fmla="*/ 165 h 209"/>
                <a:gd name="T34" fmla="*/ 11 w 188"/>
                <a:gd name="T35" fmla="*/ 180 h 209"/>
                <a:gd name="T36" fmla="*/ 21 w 188"/>
                <a:gd name="T37" fmla="*/ 192 h 209"/>
                <a:gd name="T38" fmla="*/ 32 w 188"/>
                <a:gd name="T39" fmla="*/ 199 h 209"/>
                <a:gd name="T40" fmla="*/ 47 w 188"/>
                <a:gd name="T41" fmla="*/ 207 h 209"/>
                <a:gd name="T42" fmla="*/ 60 w 188"/>
                <a:gd name="T43" fmla="*/ 207 h 209"/>
                <a:gd name="T44" fmla="*/ 78 w 188"/>
                <a:gd name="T45" fmla="*/ 209 h 209"/>
                <a:gd name="T46" fmla="*/ 93 w 188"/>
                <a:gd name="T47" fmla="*/ 205 h 209"/>
                <a:gd name="T48" fmla="*/ 110 w 188"/>
                <a:gd name="T49" fmla="*/ 203 h 209"/>
                <a:gd name="T50" fmla="*/ 123 w 188"/>
                <a:gd name="T51" fmla="*/ 198 h 209"/>
                <a:gd name="T52" fmla="*/ 137 w 188"/>
                <a:gd name="T53" fmla="*/ 192 h 209"/>
                <a:gd name="T54" fmla="*/ 150 w 188"/>
                <a:gd name="T55" fmla="*/ 186 h 209"/>
                <a:gd name="T56" fmla="*/ 163 w 188"/>
                <a:gd name="T57" fmla="*/ 180 h 209"/>
                <a:gd name="T58" fmla="*/ 173 w 188"/>
                <a:gd name="T59" fmla="*/ 175 h 209"/>
                <a:gd name="T60" fmla="*/ 180 w 188"/>
                <a:gd name="T61" fmla="*/ 171 h 209"/>
                <a:gd name="T62" fmla="*/ 184 w 188"/>
                <a:gd name="T63" fmla="*/ 169 h 209"/>
                <a:gd name="T64" fmla="*/ 188 w 188"/>
                <a:gd name="T65" fmla="*/ 169 h 209"/>
                <a:gd name="T66" fmla="*/ 173 w 188"/>
                <a:gd name="T67" fmla="*/ 148 h 209"/>
                <a:gd name="T68" fmla="*/ 169 w 188"/>
                <a:gd name="T69" fmla="*/ 148 h 209"/>
                <a:gd name="T70" fmla="*/ 161 w 188"/>
                <a:gd name="T71" fmla="*/ 152 h 209"/>
                <a:gd name="T72" fmla="*/ 148 w 188"/>
                <a:gd name="T73" fmla="*/ 158 h 209"/>
                <a:gd name="T74" fmla="*/ 135 w 188"/>
                <a:gd name="T75" fmla="*/ 163 h 209"/>
                <a:gd name="T76" fmla="*/ 118 w 188"/>
                <a:gd name="T77" fmla="*/ 163 h 209"/>
                <a:gd name="T78" fmla="*/ 100 w 188"/>
                <a:gd name="T79" fmla="*/ 161 h 209"/>
                <a:gd name="T80" fmla="*/ 93 w 188"/>
                <a:gd name="T81" fmla="*/ 156 h 209"/>
                <a:gd name="T82" fmla="*/ 85 w 188"/>
                <a:gd name="T83" fmla="*/ 152 h 209"/>
                <a:gd name="T84" fmla="*/ 80 w 188"/>
                <a:gd name="T85" fmla="*/ 146 h 209"/>
                <a:gd name="T86" fmla="*/ 74 w 188"/>
                <a:gd name="T87" fmla="*/ 139 h 209"/>
                <a:gd name="T88" fmla="*/ 66 w 188"/>
                <a:gd name="T89" fmla="*/ 127 h 209"/>
                <a:gd name="T90" fmla="*/ 66 w 188"/>
                <a:gd name="T91" fmla="*/ 118 h 209"/>
                <a:gd name="T92" fmla="*/ 68 w 188"/>
                <a:gd name="T93" fmla="*/ 108 h 209"/>
                <a:gd name="T94" fmla="*/ 74 w 188"/>
                <a:gd name="T95" fmla="*/ 101 h 209"/>
                <a:gd name="T96" fmla="*/ 80 w 188"/>
                <a:gd name="T97" fmla="*/ 93 h 209"/>
                <a:gd name="T98" fmla="*/ 89 w 188"/>
                <a:gd name="T99" fmla="*/ 85 h 209"/>
                <a:gd name="T100" fmla="*/ 100 w 188"/>
                <a:gd name="T101" fmla="*/ 80 h 209"/>
                <a:gd name="T102" fmla="*/ 112 w 188"/>
                <a:gd name="T103" fmla="*/ 76 h 209"/>
                <a:gd name="T104" fmla="*/ 121 w 188"/>
                <a:gd name="T105" fmla="*/ 70 h 209"/>
                <a:gd name="T106" fmla="*/ 133 w 188"/>
                <a:gd name="T107" fmla="*/ 65 h 209"/>
                <a:gd name="T108" fmla="*/ 144 w 188"/>
                <a:gd name="T109" fmla="*/ 61 h 209"/>
                <a:gd name="T110" fmla="*/ 156 w 188"/>
                <a:gd name="T111" fmla="*/ 59 h 209"/>
                <a:gd name="T112" fmla="*/ 169 w 188"/>
                <a:gd name="T113" fmla="*/ 53 h 209"/>
                <a:gd name="T114" fmla="*/ 176 w 188"/>
                <a:gd name="T115" fmla="*/ 53 h 209"/>
                <a:gd name="T116" fmla="*/ 167 w 188"/>
                <a:gd name="T117" fmla="*/ 0 h 209"/>
                <a:gd name="T118" fmla="*/ 167 w 188"/>
                <a:gd name="T11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209">
                  <a:moveTo>
                    <a:pt x="167" y="0"/>
                  </a:moveTo>
                  <a:lnTo>
                    <a:pt x="163" y="0"/>
                  </a:lnTo>
                  <a:lnTo>
                    <a:pt x="157" y="2"/>
                  </a:lnTo>
                  <a:lnTo>
                    <a:pt x="146" y="6"/>
                  </a:lnTo>
                  <a:lnTo>
                    <a:pt x="135" y="11"/>
                  </a:lnTo>
                  <a:lnTo>
                    <a:pt x="119" y="17"/>
                  </a:lnTo>
                  <a:lnTo>
                    <a:pt x="104" y="25"/>
                  </a:lnTo>
                  <a:lnTo>
                    <a:pt x="87" y="34"/>
                  </a:lnTo>
                  <a:lnTo>
                    <a:pt x="72" y="46"/>
                  </a:lnTo>
                  <a:lnTo>
                    <a:pt x="55" y="55"/>
                  </a:lnTo>
                  <a:lnTo>
                    <a:pt x="38" y="68"/>
                  </a:lnTo>
                  <a:lnTo>
                    <a:pt x="22" y="80"/>
                  </a:lnTo>
                  <a:lnTo>
                    <a:pt x="13" y="97"/>
                  </a:lnTo>
                  <a:lnTo>
                    <a:pt x="3" y="112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5" y="165"/>
                  </a:lnTo>
                  <a:lnTo>
                    <a:pt x="11" y="180"/>
                  </a:lnTo>
                  <a:lnTo>
                    <a:pt x="21" y="192"/>
                  </a:lnTo>
                  <a:lnTo>
                    <a:pt x="32" y="199"/>
                  </a:lnTo>
                  <a:lnTo>
                    <a:pt x="47" y="207"/>
                  </a:lnTo>
                  <a:lnTo>
                    <a:pt x="60" y="207"/>
                  </a:lnTo>
                  <a:lnTo>
                    <a:pt x="78" y="209"/>
                  </a:lnTo>
                  <a:lnTo>
                    <a:pt x="93" y="205"/>
                  </a:lnTo>
                  <a:lnTo>
                    <a:pt x="110" y="203"/>
                  </a:lnTo>
                  <a:lnTo>
                    <a:pt x="123" y="198"/>
                  </a:lnTo>
                  <a:lnTo>
                    <a:pt x="137" y="192"/>
                  </a:lnTo>
                  <a:lnTo>
                    <a:pt x="150" y="186"/>
                  </a:lnTo>
                  <a:lnTo>
                    <a:pt x="163" y="180"/>
                  </a:lnTo>
                  <a:lnTo>
                    <a:pt x="173" y="175"/>
                  </a:lnTo>
                  <a:lnTo>
                    <a:pt x="180" y="171"/>
                  </a:lnTo>
                  <a:lnTo>
                    <a:pt x="184" y="169"/>
                  </a:lnTo>
                  <a:lnTo>
                    <a:pt x="188" y="169"/>
                  </a:lnTo>
                  <a:lnTo>
                    <a:pt x="173" y="148"/>
                  </a:lnTo>
                  <a:lnTo>
                    <a:pt x="169" y="148"/>
                  </a:lnTo>
                  <a:lnTo>
                    <a:pt x="161" y="152"/>
                  </a:lnTo>
                  <a:lnTo>
                    <a:pt x="148" y="158"/>
                  </a:lnTo>
                  <a:lnTo>
                    <a:pt x="135" y="163"/>
                  </a:lnTo>
                  <a:lnTo>
                    <a:pt x="118" y="163"/>
                  </a:lnTo>
                  <a:lnTo>
                    <a:pt x="100" y="161"/>
                  </a:lnTo>
                  <a:lnTo>
                    <a:pt x="93" y="156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74" y="139"/>
                  </a:lnTo>
                  <a:lnTo>
                    <a:pt x="66" y="127"/>
                  </a:lnTo>
                  <a:lnTo>
                    <a:pt x="66" y="118"/>
                  </a:lnTo>
                  <a:lnTo>
                    <a:pt x="68" y="108"/>
                  </a:lnTo>
                  <a:lnTo>
                    <a:pt x="74" y="101"/>
                  </a:lnTo>
                  <a:lnTo>
                    <a:pt x="80" y="93"/>
                  </a:lnTo>
                  <a:lnTo>
                    <a:pt x="89" y="85"/>
                  </a:lnTo>
                  <a:lnTo>
                    <a:pt x="100" y="80"/>
                  </a:lnTo>
                  <a:lnTo>
                    <a:pt x="112" y="76"/>
                  </a:lnTo>
                  <a:lnTo>
                    <a:pt x="121" y="70"/>
                  </a:lnTo>
                  <a:lnTo>
                    <a:pt x="133" y="65"/>
                  </a:lnTo>
                  <a:lnTo>
                    <a:pt x="144" y="61"/>
                  </a:lnTo>
                  <a:lnTo>
                    <a:pt x="156" y="59"/>
                  </a:lnTo>
                  <a:lnTo>
                    <a:pt x="169" y="53"/>
                  </a:lnTo>
                  <a:lnTo>
                    <a:pt x="176" y="53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3454401" y="4956176"/>
              <a:ext cx="538163" cy="111125"/>
            </a:xfrm>
            <a:custGeom>
              <a:avLst/>
              <a:gdLst>
                <a:gd name="T0" fmla="*/ 660 w 679"/>
                <a:gd name="T1" fmla="*/ 141 h 141"/>
                <a:gd name="T2" fmla="*/ 645 w 679"/>
                <a:gd name="T3" fmla="*/ 141 h 141"/>
                <a:gd name="T4" fmla="*/ 628 w 679"/>
                <a:gd name="T5" fmla="*/ 141 h 141"/>
                <a:gd name="T6" fmla="*/ 607 w 679"/>
                <a:gd name="T7" fmla="*/ 141 h 141"/>
                <a:gd name="T8" fmla="*/ 578 w 679"/>
                <a:gd name="T9" fmla="*/ 139 h 141"/>
                <a:gd name="T10" fmla="*/ 548 w 679"/>
                <a:gd name="T11" fmla="*/ 137 h 141"/>
                <a:gd name="T12" fmla="*/ 512 w 679"/>
                <a:gd name="T13" fmla="*/ 135 h 141"/>
                <a:gd name="T14" fmla="*/ 474 w 679"/>
                <a:gd name="T15" fmla="*/ 135 h 141"/>
                <a:gd name="T16" fmla="*/ 445 w 679"/>
                <a:gd name="T17" fmla="*/ 131 h 141"/>
                <a:gd name="T18" fmla="*/ 417 w 679"/>
                <a:gd name="T19" fmla="*/ 129 h 141"/>
                <a:gd name="T20" fmla="*/ 388 w 679"/>
                <a:gd name="T21" fmla="*/ 126 h 141"/>
                <a:gd name="T22" fmla="*/ 359 w 679"/>
                <a:gd name="T23" fmla="*/ 124 h 141"/>
                <a:gd name="T24" fmla="*/ 327 w 679"/>
                <a:gd name="T25" fmla="*/ 120 h 141"/>
                <a:gd name="T26" fmla="*/ 297 w 679"/>
                <a:gd name="T27" fmla="*/ 116 h 141"/>
                <a:gd name="T28" fmla="*/ 266 w 679"/>
                <a:gd name="T29" fmla="*/ 110 h 141"/>
                <a:gd name="T30" fmla="*/ 236 w 679"/>
                <a:gd name="T31" fmla="*/ 107 h 141"/>
                <a:gd name="T32" fmla="*/ 204 w 679"/>
                <a:gd name="T33" fmla="*/ 99 h 141"/>
                <a:gd name="T34" fmla="*/ 173 w 679"/>
                <a:gd name="T35" fmla="*/ 93 h 141"/>
                <a:gd name="T36" fmla="*/ 141 w 679"/>
                <a:gd name="T37" fmla="*/ 88 h 141"/>
                <a:gd name="T38" fmla="*/ 112 w 679"/>
                <a:gd name="T39" fmla="*/ 82 h 141"/>
                <a:gd name="T40" fmla="*/ 82 w 679"/>
                <a:gd name="T41" fmla="*/ 72 h 141"/>
                <a:gd name="T42" fmla="*/ 53 w 679"/>
                <a:gd name="T43" fmla="*/ 63 h 141"/>
                <a:gd name="T44" fmla="*/ 25 w 679"/>
                <a:gd name="T45" fmla="*/ 53 h 141"/>
                <a:gd name="T46" fmla="*/ 0 w 679"/>
                <a:gd name="T47" fmla="*/ 46 h 141"/>
                <a:gd name="T48" fmla="*/ 31 w 679"/>
                <a:gd name="T49" fmla="*/ 0 h 141"/>
                <a:gd name="T50" fmla="*/ 50 w 679"/>
                <a:gd name="T51" fmla="*/ 2 h 141"/>
                <a:gd name="T52" fmla="*/ 72 w 679"/>
                <a:gd name="T53" fmla="*/ 6 h 141"/>
                <a:gd name="T54" fmla="*/ 93 w 679"/>
                <a:gd name="T55" fmla="*/ 10 h 141"/>
                <a:gd name="T56" fmla="*/ 116 w 679"/>
                <a:gd name="T57" fmla="*/ 13 h 141"/>
                <a:gd name="T58" fmla="*/ 143 w 679"/>
                <a:gd name="T59" fmla="*/ 17 h 141"/>
                <a:gd name="T60" fmla="*/ 169 w 679"/>
                <a:gd name="T61" fmla="*/ 21 h 141"/>
                <a:gd name="T62" fmla="*/ 198 w 679"/>
                <a:gd name="T63" fmla="*/ 25 h 141"/>
                <a:gd name="T64" fmla="*/ 230 w 679"/>
                <a:gd name="T65" fmla="*/ 29 h 141"/>
                <a:gd name="T66" fmla="*/ 263 w 679"/>
                <a:gd name="T67" fmla="*/ 32 h 141"/>
                <a:gd name="T68" fmla="*/ 295 w 679"/>
                <a:gd name="T69" fmla="*/ 36 h 141"/>
                <a:gd name="T70" fmla="*/ 325 w 679"/>
                <a:gd name="T71" fmla="*/ 40 h 141"/>
                <a:gd name="T72" fmla="*/ 358 w 679"/>
                <a:gd name="T73" fmla="*/ 44 h 141"/>
                <a:gd name="T74" fmla="*/ 390 w 679"/>
                <a:gd name="T75" fmla="*/ 48 h 141"/>
                <a:gd name="T76" fmla="*/ 420 w 679"/>
                <a:gd name="T77" fmla="*/ 50 h 141"/>
                <a:gd name="T78" fmla="*/ 449 w 679"/>
                <a:gd name="T79" fmla="*/ 50 h 141"/>
                <a:gd name="T80" fmla="*/ 475 w 679"/>
                <a:gd name="T81" fmla="*/ 50 h 141"/>
                <a:gd name="T82" fmla="*/ 502 w 679"/>
                <a:gd name="T83" fmla="*/ 50 h 141"/>
                <a:gd name="T84" fmla="*/ 527 w 679"/>
                <a:gd name="T85" fmla="*/ 48 h 141"/>
                <a:gd name="T86" fmla="*/ 550 w 679"/>
                <a:gd name="T87" fmla="*/ 48 h 141"/>
                <a:gd name="T88" fmla="*/ 571 w 679"/>
                <a:gd name="T89" fmla="*/ 48 h 141"/>
                <a:gd name="T90" fmla="*/ 591 w 679"/>
                <a:gd name="T91" fmla="*/ 48 h 141"/>
                <a:gd name="T92" fmla="*/ 618 w 679"/>
                <a:gd name="T93" fmla="*/ 46 h 141"/>
                <a:gd name="T94" fmla="*/ 645 w 679"/>
                <a:gd name="T95" fmla="*/ 42 h 141"/>
                <a:gd name="T96" fmla="*/ 673 w 679"/>
                <a:gd name="T97" fmla="*/ 40 h 141"/>
                <a:gd name="T98" fmla="*/ 679 w 679"/>
                <a:gd name="T99" fmla="*/ 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9" h="141">
                  <a:moveTo>
                    <a:pt x="679" y="40"/>
                  </a:moveTo>
                  <a:lnTo>
                    <a:pt x="660" y="141"/>
                  </a:lnTo>
                  <a:lnTo>
                    <a:pt x="654" y="141"/>
                  </a:lnTo>
                  <a:lnTo>
                    <a:pt x="645" y="141"/>
                  </a:lnTo>
                  <a:lnTo>
                    <a:pt x="635" y="141"/>
                  </a:lnTo>
                  <a:lnTo>
                    <a:pt x="628" y="141"/>
                  </a:lnTo>
                  <a:lnTo>
                    <a:pt x="616" y="141"/>
                  </a:lnTo>
                  <a:lnTo>
                    <a:pt x="607" y="141"/>
                  </a:lnTo>
                  <a:lnTo>
                    <a:pt x="591" y="139"/>
                  </a:lnTo>
                  <a:lnTo>
                    <a:pt x="578" y="139"/>
                  </a:lnTo>
                  <a:lnTo>
                    <a:pt x="563" y="137"/>
                  </a:lnTo>
                  <a:lnTo>
                    <a:pt x="548" y="137"/>
                  </a:lnTo>
                  <a:lnTo>
                    <a:pt x="529" y="135"/>
                  </a:lnTo>
                  <a:lnTo>
                    <a:pt x="512" y="135"/>
                  </a:lnTo>
                  <a:lnTo>
                    <a:pt x="493" y="135"/>
                  </a:lnTo>
                  <a:lnTo>
                    <a:pt x="474" y="135"/>
                  </a:lnTo>
                  <a:lnTo>
                    <a:pt x="458" y="133"/>
                  </a:lnTo>
                  <a:lnTo>
                    <a:pt x="445" y="131"/>
                  </a:lnTo>
                  <a:lnTo>
                    <a:pt x="430" y="129"/>
                  </a:lnTo>
                  <a:lnTo>
                    <a:pt x="417" y="129"/>
                  </a:lnTo>
                  <a:lnTo>
                    <a:pt x="401" y="127"/>
                  </a:lnTo>
                  <a:lnTo>
                    <a:pt x="388" y="126"/>
                  </a:lnTo>
                  <a:lnTo>
                    <a:pt x="373" y="124"/>
                  </a:lnTo>
                  <a:lnTo>
                    <a:pt x="359" y="124"/>
                  </a:lnTo>
                  <a:lnTo>
                    <a:pt x="342" y="120"/>
                  </a:lnTo>
                  <a:lnTo>
                    <a:pt x="327" y="120"/>
                  </a:lnTo>
                  <a:lnTo>
                    <a:pt x="312" y="116"/>
                  </a:lnTo>
                  <a:lnTo>
                    <a:pt x="297" y="116"/>
                  </a:lnTo>
                  <a:lnTo>
                    <a:pt x="282" y="112"/>
                  </a:lnTo>
                  <a:lnTo>
                    <a:pt x="266" y="110"/>
                  </a:lnTo>
                  <a:lnTo>
                    <a:pt x="251" y="108"/>
                  </a:lnTo>
                  <a:lnTo>
                    <a:pt x="236" y="107"/>
                  </a:lnTo>
                  <a:lnTo>
                    <a:pt x="219" y="103"/>
                  </a:lnTo>
                  <a:lnTo>
                    <a:pt x="204" y="99"/>
                  </a:lnTo>
                  <a:lnTo>
                    <a:pt x="188" y="95"/>
                  </a:lnTo>
                  <a:lnTo>
                    <a:pt x="173" y="93"/>
                  </a:lnTo>
                  <a:lnTo>
                    <a:pt x="156" y="89"/>
                  </a:lnTo>
                  <a:lnTo>
                    <a:pt x="141" y="88"/>
                  </a:lnTo>
                  <a:lnTo>
                    <a:pt x="126" y="84"/>
                  </a:lnTo>
                  <a:lnTo>
                    <a:pt x="112" y="82"/>
                  </a:lnTo>
                  <a:lnTo>
                    <a:pt x="95" y="76"/>
                  </a:lnTo>
                  <a:lnTo>
                    <a:pt x="82" y="72"/>
                  </a:lnTo>
                  <a:lnTo>
                    <a:pt x="67" y="67"/>
                  </a:lnTo>
                  <a:lnTo>
                    <a:pt x="53" y="63"/>
                  </a:lnTo>
                  <a:lnTo>
                    <a:pt x="38" y="57"/>
                  </a:lnTo>
                  <a:lnTo>
                    <a:pt x="25" y="53"/>
                  </a:lnTo>
                  <a:lnTo>
                    <a:pt x="12" y="50"/>
                  </a:lnTo>
                  <a:lnTo>
                    <a:pt x="0" y="4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82" y="8"/>
                  </a:lnTo>
                  <a:lnTo>
                    <a:pt x="93" y="10"/>
                  </a:lnTo>
                  <a:lnTo>
                    <a:pt x="105" y="12"/>
                  </a:lnTo>
                  <a:lnTo>
                    <a:pt x="116" y="13"/>
                  </a:lnTo>
                  <a:lnTo>
                    <a:pt x="129" y="15"/>
                  </a:lnTo>
                  <a:lnTo>
                    <a:pt x="143" y="17"/>
                  </a:lnTo>
                  <a:lnTo>
                    <a:pt x="158" y="21"/>
                  </a:lnTo>
                  <a:lnTo>
                    <a:pt x="169" y="21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15" y="29"/>
                  </a:lnTo>
                  <a:lnTo>
                    <a:pt x="230" y="29"/>
                  </a:lnTo>
                  <a:lnTo>
                    <a:pt x="245" y="32"/>
                  </a:lnTo>
                  <a:lnTo>
                    <a:pt x="263" y="32"/>
                  </a:lnTo>
                  <a:lnTo>
                    <a:pt x="280" y="36"/>
                  </a:lnTo>
                  <a:lnTo>
                    <a:pt x="295" y="36"/>
                  </a:lnTo>
                  <a:lnTo>
                    <a:pt x="310" y="38"/>
                  </a:lnTo>
                  <a:lnTo>
                    <a:pt x="325" y="40"/>
                  </a:lnTo>
                  <a:lnTo>
                    <a:pt x="342" y="42"/>
                  </a:lnTo>
                  <a:lnTo>
                    <a:pt x="358" y="44"/>
                  </a:lnTo>
                  <a:lnTo>
                    <a:pt x="375" y="46"/>
                  </a:lnTo>
                  <a:lnTo>
                    <a:pt x="390" y="48"/>
                  </a:lnTo>
                  <a:lnTo>
                    <a:pt x="407" y="50"/>
                  </a:lnTo>
                  <a:lnTo>
                    <a:pt x="420" y="50"/>
                  </a:lnTo>
                  <a:lnTo>
                    <a:pt x="436" y="50"/>
                  </a:lnTo>
                  <a:lnTo>
                    <a:pt x="449" y="50"/>
                  </a:lnTo>
                  <a:lnTo>
                    <a:pt x="464" y="50"/>
                  </a:lnTo>
                  <a:lnTo>
                    <a:pt x="475" y="50"/>
                  </a:lnTo>
                  <a:lnTo>
                    <a:pt x="489" y="50"/>
                  </a:lnTo>
                  <a:lnTo>
                    <a:pt x="502" y="50"/>
                  </a:lnTo>
                  <a:lnTo>
                    <a:pt x="515" y="50"/>
                  </a:lnTo>
                  <a:lnTo>
                    <a:pt x="527" y="48"/>
                  </a:lnTo>
                  <a:lnTo>
                    <a:pt x="538" y="48"/>
                  </a:lnTo>
                  <a:lnTo>
                    <a:pt x="550" y="48"/>
                  </a:lnTo>
                  <a:lnTo>
                    <a:pt x="561" y="48"/>
                  </a:lnTo>
                  <a:lnTo>
                    <a:pt x="571" y="48"/>
                  </a:lnTo>
                  <a:lnTo>
                    <a:pt x="582" y="48"/>
                  </a:lnTo>
                  <a:lnTo>
                    <a:pt x="591" y="48"/>
                  </a:lnTo>
                  <a:lnTo>
                    <a:pt x="603" y="48"/>
                  </a:lnTo>
                  <a:lnTo>
                    <a:pt x="618" y="46"/>
                  </a:lnTo>
                  <a:lnTo>
                    <a:pt x="633" y="44"/>
                  </a:lnTo>
                  <a:lnTo>
                    <a:pt x="645" y="42"/>
                  </a:lnTo>
                  <a:lnTo>
                    <a:pt x="658" y="42"/>
                  </a:lnTo>
                  <a:lnTo>
                    <a:pt x="673" y="40"/>
                  </a:lnTo>
                  <a:lnTo>
                    <a:pt x="679" y="40"/>
                  </a:lnTo>
                  <a:lnTo>
                    <a:pt x="67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3976688" y="3203576"/>
              <a:ext cx="744538" cy="219075"/>
            </a:xfrm>
            <a:custGeom>
              <a:avLst/>
              <a:gdLst>
                <a:gd name="T0" fmla="*/ 27 w 937"/>
                <a:gd name="T1" fmla="*/ 0 h 275"/>
                <a:gd name="T2" fmla="*/ 53 w 937"/>
                <a:gd name="T3" fmla="*/ 6 h 275"/>
                <a:gd name="T4" fmla="*/ 84 w 937"/>
                <a:gd name="T5" fmla="*/ 15 h 275"/>
                <a:gd name="T6" fmla="*/ 110 w 937"/>
                <a:gd name="T7" fmla="*/ 21 h 275"/>
                <a:gd name="T8" fmla="*/ 131 w 937"/>
                <a:gd name="T9" fmla="*/ 26 h 275"/>
                <a:gd name="T10" fmla="*/ 154 w 937"/>
                <a:gd name="T11" fmla="*/ 32 h 275"/>
                <a:gd name="T12" fmla="*/ 179 w 937"/>
                <a:gd name="T13" fmla="*/ 38 h 275"/>
                <a:gd name="T14" fmla="*/ 203 w 937"/>
                <a:gd name="T15" fmla="*/ 44 h 275"/>
                <a:gd name="T16" fmla="*/ 230 w 937"/>
                <a:gd name="T17" fmla="*/ 51 h 275"/>
                <a:gd name="T18" fmla="*/ 260 w 937"/>
                <a:gd name="T19" fmla="*/ 57 h 275"/>
                <a:gd name="T20" fmla="*/ 293 w 937"/>
                <a:gd name="T21" fmla="*/ 65 h 275"/>
                <a:gd name="T22" fmla="*/ 325 w 937"/>
                <a:gd name="T23" fmla="*/ 72 h 275"/>
                <a:gd name="T24" fmla="*/ 357 w 937"/>
                <a:gd name="T25" fmla="*/ 80 h 275"/>
                <a:gd name="T26" fmla="*/ 392 w 937"/>
                <a:gd name="T27" fmla="*/ 85 h 275"/>
                <a:gd name="T28" fmla="*/ 426 w 937"/>
                <a:gd name="T29" fmla="*/ 93 h 275"/>
                <a:gd name="T30" fmla="*/ 462 w 937"/>
                <a:gd name="T31" fmla="*/ 101 h 275"/>
                <a:gd name="T32" fmla="*/ 498 w 937"/>
                <a:gd name="T33" fmla="*/ 108 h 275"/>
                <a:gd name="T34" fmla="*/ 534 w 937"/>
                <a:gd name="T35" fmla="*/ 116 h 275"/>
                <a:gd name="T36" fmla="*/ 572 w 937"/>
                <a:gd name="T37" fmla="*/ 123 h 275"/>
                <a:gd name="T38" fmla="*/ 610 w 937"/>
                <a:gd name="T39" fmla="*/ 131 h 275"/>
                <a:gd name="T40" fmla="*/ 648 w 937"/>
                <a:gd name="T41" fmla="*/ 139 h 275"/>
                <a:gd name="T42" fmla="*/ 688 w 937"/>
                <a:gd name="T43" fmla="*/ 144 h 275"/>
                <a:gd name="T44" fmla="*/ 728 w 937"/>
                <a:gd name="T45" fmla="*/ 152 h 275"/>
                <a:gd name="T46" fmla="*/ 766 w 937"/>
                <a:gd name="T47" fmla="*/ 158 h 275"/>
                <a:gd name="T48" fmla="*/ 806 w 937"/>
                <a:gd name="T49" fmla="*/ 163 h 275"/>
                <a:gd name="T50" fmla="*/ 846 w 937"/>
                <a:gd name="T51" fmla="*/ 169 h 275"/>
                <a:gd name="T52" fmla="*/ 886 w 937"/>
                <a:gd name="T53" fmla="*/ 177 h 275"/>
                <a:gd name="T54" fmla="*/ 937 w 937"/>
                <a:gd name="T55" fmla="*/ 275 h 275"/>
                <a:gd name="T56" fmla="*/ 928 w 937"/>
                <a:gd name="T57" fmla="*/ 274 h 275"/>
                <a:gd name="T58" fmla="*/ 905 w 937"/>
                <a:gd name="T59" fmla="*/ 270 h 275"/>
                <a:gd name="T60" fmla="*/ 869 w 937"/>
                <a:gd name="T61" fmla="*/ 264 h 275"/>
                <a:gd name="T62" fmla="*/ 846 w 937"/>
                <a:gd name="T63" fmla="*/ 260 h 275"/>
                <a:gd name="T64" fmla="*/ 823 w 937"/>
                <a:gd name="T65" fmla="*/ 258 h 275"/>
                <a:gd name="T66" fmla="*/ 793 w 937"/>
                <a:gd name="T67" fmla="*/ 253 h 275"/>
                <a:gd name="T68" fmla="*/ 764 w 937"/>
                <a:gd name="T69" fmla="*/ 249 h 275"/>
                <a:gd name="T70" fmla="*/ 732 w 937"/>
                <a:gd name="T71" fmla="*/ 245 h 275"/>
                <a:gd name="T72" fmla="*/ 701 w 937"/>
                <a:gd name="T73" fmla="*/ 241 h 275"/>
                <a:gd name="T74" fmla="*/ 665 w 937"/>
                <a:gd name="T75" fmla="*/ 236 h 275"/>
                <a:gd name="T76" fmla="*/ 629 w 937"/>
                <a:gd name="T77" fmla="*/ 230 h 275"/>
                <a:gd name="T78" fmla="*/ 595 w 937"/>
                <a:gd name="T79" fmla="*/ 224 h 275"/>
                <a:gd name="T80" fmla="*/ 559 w 937"/>
                <a:gd name="T81" fmla="*/ 220 h 275"/>
                <a:gd name="T82" fmla="*/ 517 w 937"/>
                <a:gd name="T83" fmla="*/ 213 h 275"/>
                <a:gd name="T84" fmla="*/ 481 w 937"/>
                <a:gd name="T85" fmla="*/ 207 h 275"/>
                <a:gd name="T86" fmla="*/ 441 w 937"/>
                <a:gd name="T87" fmla="*/ 201 h 275"/>
                <a:gd name="T88" fmla="*/ 403 w 937"/>
                <a:gd name="T89" fmla="*/ 196 h 275"/>
                <a:gd name="T90" fmla="*/ 363 w 937"/>
                <a:gd name="T91" fmla="*/ 188 h 275"/>
                <a:gd name="T92" fmla="*/ 325 w 937"/>
                <a:gd name="T93" fmla="*/ 182 h 275"/>
                <a:gd name="T94" fmla="*/ 287 w 937"/>
                <a:gd name="T95" fmla="*/ 177 h 275"/>
                <a:gd name="T96" fmla="*/ 253 w 937"/>
                <a:gd name="T97" fmla="*/ 171 h 275"/>
                <a:gd name="T98" fmla="*/ 215 w 937"/>
                <a:gd name="T99" fmla="*/ 163 h 275"/>
                <a:gd name="T100" fmla="*/ 181 w 937"/>
                <a:gd name="T101" fmla="*/ 158 h 275"/>
                <a:gd name="T102" fmla="*/ 146 w 937"/>
                <a:gd name="T103" fmla="*/ 150 h 275"/>
                <a:gd name="T104" fmla="*/ 118 w 937"/>
                <a:gd name="T105" fmla="*/ 144 h 275"/>
                <a:gd name="T106" fmla="*/ 87 w 937"/>
                <a:gd name="T107" fmla="*/ 139 h 275"/>
                <a:gd name="T108" fmla="*/ 61 w 937"/>
                <a:gd name="T109" fmla="*/ 133 h 275"/>
                <a:gd name="T110" fmla="*/ 36 w 937"/>
                <a:gd name="T111" fmla="*/ 127 h 275"/>
                <a:gd name="T112" fmla="*/ 15 w 937"/>
                <a:gd name="T113" fmla="*/ 123 h 275"/>
                <a:gd name="T114" fmla="*/ 2 w 937"/>
                <a:gd name="T115" fmla="*/ 99 h 275"/>
                <a:gd name="T116" fmla="*/ 0 w 937"/>
                <a:gd name="T117" fmla="*/ 78 h 275"/>
                <a:gd name="T118" fmla="*/ 6 w 937"/>
                <a:gd name="T119" fmla="*/ 59 h 275"/>
                <a:gd name="T120" fmla="*/ 9 w 937"/>
                <a:gd name="T121" fmla="*/ 36 h 275"/>
                <a:gd name="T122" fmla="*/ 15 w 937"/>
                <a:gd name="T123" fmla="*/ 17 h 275"/>
                <a:gd name="T124" fmla="*/ 23 w 937"/>
                <a:gd name="T12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7" h="275">
                  <a:moveTo>
                    <a:pt x="23" y="0"/>
                  </a:moveTo>
                  <a:lnTo>
                    <a:pt x="27" y="0"/>
                  </a:lnTo>
                  <a:lnTo>
                    <a:pt x="42" y="4"/>
                  </a:lnTo>
                  <a:lnTo>
                    <a:pt x="53" y="6"/>
                  </a:lnTo>
                  <a:lnTo>
                    <a:pt x="66" y="9"/>
                  </a:lnTo>
                  <a:lnTo>
                    <a:pt x="84" y="15"/>
                  </a:lnTo>
                  <a:lnTo>
                    <a:pt x="103" y="21"/>
                  </a:lnTo>
                  <a:lnTo>
                    <a:pt x="110" y="21"/>
                  </a:lnTo>
                  <a:lnTo>
                    <a:pt x="120" y="25"/>
                  </a:lnTo>
                  <a:lnTo>
                    <a:pt x="131" y="26"/>
                  </a:lnTo>
                  <a:lnTo>
                    <a:pt x="142" y="30"/>
                  </a:lnTo>
                  <a:lnTo>
                    <a:pt x="154" y="32"/>
                  </a:lnTo>
                  <a:lnTo>
                    <a:pt x="165" y="36"/>
                  </a:lnTo>
                  <a:lnTo>
                    <a:pt x="179" y="38"/>
                  </a:lnTo>
                  <a:lnTo>
                    <a:pt x="192" y="42"/>
                  </a:lnTo>
                  <a:lnTo>
                    <a:pt x="203" y="44"/>
                  </a:lnTo>
                  <a:lnTo>
                    <a:pt x="217" y="47"/>
                  </a:lnTo>
                  <a:lnTo>
                    <a:pt x="230" y="51"/>
                  </a:lnTo>
                  <a:lnTo>
                    <a:pt x="247" y="55"/>
                  </a:lnTo>
                  <a:lnTo>
                    <a:pt x="260" y="57"/>
                  </a:lnTo>
                  <a:lnTo>
                    <a:pt x="276" y="63"/>
                  </a:lnTo>
                  <a:lnTo>
                    <a:pt x="293" y="65"/>
                  </a:lnTo>
                  <a:lnTo>
                    <a:pt x="310" y="70"/>
                  </a:lnTo>
                  <a:lnTo>
                    <a:pt x="325" y="72"/>
                  </a:lnTo>
                  <a:lnTo>
                    <a:pt x="340" y="76"/>
                  </a:lnTo>
                  <a:lnTo>
                    <a:pt x="357" y="80"/>
                  </a:lnTo>
                  <a:lnTo>
                    <a:pt x="374" y="84"/>
                  </a:lnTo>
                  <a:lnTo>
                    <a:pt x="392" y="85"/>
                  </a:lnTo>
                  <a:lnTo>
                    <a:pt x="409" y="91"/>
                  </a:lnTo>
                  <a:lnTo>
                    <a:pt x="426" y="93"/>
                  </a:lnTo>
                  <a:lnTo>
                    <a:pt x="445" y="99"/>
                  </a:lnTo>
                  <a:lnTo>
                    <a:pt x="462" y="101"/>
                  </a:lnTo>
                  <a:lnTo>
                    <a:pt x="479" y="104"/>
                  </a:lnTo>
                  <a:lnTo>
                    <a:pt x="498" y="108"/>
                  </a:lnTo>
                  <a:lnTo>
                    <a:pt x="517" y="114"/>
                  </a:lnTo>
                  <a:lnTo>
                    <a:pt x="534" y="116"/>
                  </a:lnTo>
                  <a:lnTo>
                    <a:pt x="553" y="120"/>
                  </a:lnTo>
                  <a:lnTo>
                    <a:pt x="572" y="123"/>
                  </a:lnTo>
                  <a:lnTo>
                    <a:pt x="595" y="129"/>
                  </a:lnTo>
                  <a:lnTo>
                    <a:pt x="610" y="131"/>
                  </a:lnTo>
                  <a:lnTo>
                    <a:pt x="633" y="135"/>
                  </a:lnTo>
                  <a:lnTo>
                    <a:pt x="648" y="139"/>
                  </a:lnTo>
                  <a:lnTo>
                    <a:pt x="669" y="142"/>
                  </a:lnTo>
                  <a:lnTo>
                    <a:pt x="688" y="144"/>
                  </a:lnTo>
                  <a:lnTo>
                    <a:pt x="709" y="148"/>
                  </a:lnTo>
                  <a:lnTo>
                    <a:pt x="728" y="152"/>
                  </a:lnTo>
                  <a:lnTo>
                    <a:pt x="749" y="156"/>
                  </a:lnTo>
                  <a:lnTo>
                    <a:pt x="766" y="158"/>
                  </a:lnTo>
                  <a:lnTo>
                    <a:pt x="787" y="161"/>
                  </a:lnTo>
                  <a:lnTo>
                    <a:pt x="806" y="163"/>
                  </a:lnTo>
                  <a:lnTo>
                    <a:pt x="827" y="167"/>
                  </a:lnTo>
                  <a:lnTo>
                    <a:pt x="846" y="169"/>
                  </a:lnTo>
                  <a:lnTo>
                    <a:pt x="867" y="173"/>
                  </a:lnTo>
                  <a:lnTo>
                    <a:pt x="886" y="177"/>
                  </a:lnTo>
                  <a:lnTo>
                    <a:pt x="907" y="180"/>
                  </a:lnTo>
                  <a:lnTo>
                    <a:pt x="937" y="275"/>
                  </a:lnTo>
                  <a:lnTo>
                    <a:pt x="933" y="274"/>
                  </a:lnTo>
                  <a:lnTo>
                    <a:pt x="928" y="274"/>
                  </a:lnTo>
                  <a:lnTo>
                    <a:pt x="916" y="272"/>
                  </a:lnTo>
                  <a:lnTo>
                    <a:pt x="905" y="270"/>
                  </a:lnTo>
                  <a:lnTo>
                    <a:pt x="888" y="266"/>
                  </a:lnTo>
                  <a:lnTo>
                    <a:pt x="869" y="264"/>
                  </a:lnTo>
                  <a:lnTo>
                    <a:pt x="857" y="262"/>
                  </a:lnTo>
                  <a:lnTo>
                    <a:pt x="846" y="260"/>
                  </a:lnTo>
                  <a:lnTo>
                    <a:pt x="835" y="258"/>
                  </a:lnTo>
                  <a:lnTo>
                    <a:pt x="823" y="258"/>
                  </a:lnTo>
                  <a:lnTo>
                    <a:pt x="808" y="255"/>
                  </a:lnTo>
                  <a:lnTo>
                    <a:pt x="793" y="253"/>
                  </a:lnTo>
                  <a:lnTo>
                    <a:pt x="778" y="251"/>
                  </a:lnTo>
                  <a:lnTo>
                    <a:pt x="764" y="249"/>
                  </a:lnTo>
                  <a:lnTo>
                    <a:pt x="747" y="245"/>
                  </a:lnTo>
                  <a:lnTo>
                    <a:pt x="732" y="245"/>
                  </a:lnTo>
                  <a:lnTo>
                    <a:pt x="717" y="241"/>
                  </a:lnTo>
                  <a:lnTo>
                    <a:pt x="701" y="241"/>
                  </a:lnTo>
                  <a:lnTo>
                    <a:pt x="682" y="237"/>
                  </a:lnTo>
                  <a:lnTo>
                    <a:pt x="665" y="236"/>
                  </a:lnTo>
                  <a:lnTo>
                    <a:pt x="646" y="232"/>
                  </a:lnTo>
                  <a:lnTo>
                    <a:pt x="629" y="230"/>
                  </a:lnTo>
                  <a:lnTo>
                    <a:pt x="610" y="226"/>
                  </a:lnTo>
                  <a:lnTo>
                    <a:pt x="595" y="224"/>
                  </a:lnTo>
                  <a:lnTo>
                    <a:pt x="574" y="222"/>
                  </a:lnTo>
                  <a:lnTo>
                    <a:pt x="559" y="220"/>
                  </a:lnTo>
                  <a:lnTo>
                    <a:pt x="536" y="217"/>
                  </a:lnTo>
                  <a:lnTo>
                    <a:pt x="517" y="213"/>
                  </a:lnTo>
                  <a:lnTo>
                    <a:pt x="500" y="209"/>
                  </a:lnTo>
                  <a:lnTo>
                    <a:pt x="481" y="207"/>
                  </a:lnTo>
                  <a:lnTo>
                    <a:pt x="460" y="203"/>
                  </a:lnTo>
                  <a:lnTo>
                    <a:pt x="441" y="201"/>
                  </a:lnTo>
                  <a:lnTo>
                    <a:pt x="422" y="198"/>
                  </a:lnTo>
                  <a:lnTo>
                    <a:pt x="403" y="196"/>
                  </a:lnTo>
                  <a:lnTo>
                    <a:pt x="382" y="192"/>
                  </a:lnTo>
                  <a:lnTo>
                    <a:pt x="363" y="188"/>
                  </a:lnTo>
                  <a:lnTo>
                    <a:pt x="344" y="184"/>
                  </a:lnTo>
                  <a:lnTo>
                    <a:pt x="325" y="182"/>
                  </a:lnTo>
                  <a:lnTo>
                    <a:pt x="306" y="179"/>
                  </a:lnTo>
                  <a:lnTo>
                    <a:pt x="287" y="177"/>
                  </a:lnTo>
                  <a:lnTo>
                    <a:pt x="270" y="173"/>
                  </a:lnTo>
                  <a:lnTo>
                    <a:pt x="253" y="171"/>
                  </a:lnTo>
                  <a:lnTo>
                    <a:pt x="234" y="165"/>
                  </a:lnTo>
                  <a:lnTo>
                    <a:pt x="215" y="163"/>
                  </a:lnTo>
                  <a:lnTo>
                    <a:pt x="198" y="160"/>
                  </a:lnTo>
                  <a:lnTo>
                    <a:pt x="181" y="158"/>
                  </a:lnTo>
                  <a:lnTo>
                    <a:pt x="163" y="152"/>
                  </a:lnTo>
                  <a:lnTo>
                    <a:pt x="146" y="150"/>
                  </a:lnTo>
                  <a:lnTo>
                    <a:pt x="131" y="146"/>
                  </a:lnTo>
                  <a:lnTo>
                    <a:pt x="118" y="144"/>
                  </a:lnTo>
                  <a:lnTo>
                    <a:pt x="101" y="141"/>
                  </a:lnTo>
                  <a:lnTo>
                    <a:pt x="87" y="139"/>
                  </a:lnTo>
                  <a:lnTo>
                    <a:pt x="72" y="135"/>
                  </a:lnTo>
                  <a:lnTo>
                    <a:pt x="61" y="133"/>
                  </a:lnTo>
                  <a:lnTo>
                    <a:pt x="47" y="129"/>
                  </a:lnTo>
                  <a:lnTo>
                    <a:pt x="36" y="127"/>
                  </a:lnTo>
                  <a:lnTo>
                    <a:pt x="25" y="123"/>
                  </a:lnTo>
                  <a:lnTo>
                    <a:pt x="15" y="123"/>
                  </a:lnTo>
                  <a:lnTo>
                    <a:pt x="4" y="114"/>
                  </a:lnTo>
                  <a:lnTo>
                    <a:pt x="2" y="99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" y="68"/>
                  </a:lnTo>
                  <a:lnTo>
                    <a:pt x="6" y="59"/>
                  </a:lnTo>
                  <a:lnTo>
                    <a:pt x="6" y="47"/>
                  </a:lnTo>
                  <a:lnTo>
                    <a:pt x="9" y="36"/>
                  </a:lnTo>
                  <a:lnTo>
                    <a:pt x="11" y="25"/>
                  </a:lnTo>
                  <a:lnTo>
                    <a:pt x="15" y="17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3243263" y="2908301"/>
              <a:ext cx="138113" cy="184150"/>
            </a:xfrm>
            <a:custGeom>
              <a:avLst/>
              <a:gdLst>
                <a:gd name="T0" fmla="*/ 38 w 173"/>
                <a:gd name="T1" fmla="*/ 0 h 232"/>
                <a:gd name="T2" fmla="*/ 38 w 173"/>
                <a:gd name="T3" fmla="*/ 4 h 232"/>
                <a:gd name="T4" fmla="*/ 44 w 173"/>
                <a:gd name="T5" fmla="*/ 21 h 232"/>
                <a:gd name="T6" fmla="*/ 45 w 173"/>
                <a:gd name="T7" fmla="*/ 33 h 232"/>
                <a:gd name="T8" fmla="*/ 51 w 173"/>
                <a:gd name="T9" fmla="*/ 46 h 232"/>
                <a:gd name="T10" fmla="*/ 57 w 173"/>
                <a:gd name="T11" fmla="*/ 61 h 232"/>
                <a:gd name="T12" fmla="*/ 64 w 173"/>
                <a:gd name="T13" fmla="*/ 78 h 232"/>
                <a:gd name="T14" fmla="*/ 70 w 173"/>
                <a:gd name="T15" fmla="*/ 95 h 232"/>
                <a:gd name="T16" fmla="*/ 82 w 173"/>
                <a:gd name="T17" fmla="*/ 113 h 232"/>
                <a:gd name="T18" fmla="*/ 91 w 173"/>
                <a:gd name="T19" fmla="*/ 130 h 232"/>
                <a:gd name="T20" fmla="*/ 106 w 173"/>
                <a:gd name="T21" fmla="*/ 147 h 232"/>
                <a:gd name="T22" fmla="*/ 118 w 173"/>
                <a:gd name="T23" fmla="*/ 162 h 232"/>
                <a:gd name="T24" fmla="*/ 135 w 173"/>
                <a:gd name="T25" fmla="*/ 179 h 232"/>
                <a:gd name="T26" fmla="*/ 142 w 173"/>
                <a:gd name="T27" fmla="*/ 187 h 232"/>
                <a:gd name="T28" fmla="*/ 152 w 173"/>
                <a:gd name="T29" fmla="*/ 194 h 232"/>
                <a:gd name="T30" fmla="*/ 161 w 173"/>
                <a:gd name="T31" fmla="*/ 202 h 232"/>
                <a:gd name="T32" fmla="*/ 173 w 173"/>
                <a:gd name="T33" fmla="*/ 209 h 232"/>
                <a:gd name="T34" fmla="*/ 129 w 173"/>
                <a:gd name="T35" fmla="*/ 232 h 232"/>
                <a:gd name="T36" fmla="*/ 127 w 173"/>
                <a:gd name="T37" fmla="*/ 230 h 232"/>
                <a:gd name="T38" fmla="*/ 123 w 173"/>
                <a:gd name="T39" fmla="*/ 227 h 232"/>
                <a:gd name="T40" fmla="*/ 116 w 173"/>
                <a:gd name="T41" fmla="*/ 221 h 232"/>
                <a:gd name="T42" fmla="*/ 108 w 173"/>
                <a:gd name="T43" fmla="*/ 215 h 232"/>
                <a:gd name="T44" fmla="*/ 97 w 173"/>
                <a:gd name="T45" fmla="*/ 206 h 232"/>
                <a:gd name="T46" fmla="*/ 87 w 173"/>
                <a:gd name="T47" fmla="*/ 196 h 232"/>
                <a:gd name="T48" fmla="*/ 76 w 173"/>
                <a:gd name="T49" fmla="*/ 183 h 232"/>
                <a:gd name="T50" fmla="*/ 66 w 173"/>
                <a:gd name="T51" fmla="*/ 171 h 232"/>
                <a:gd name="T52" fmla="*/ 53 w 173"/>
                <a:gd name="T53" fmla="*/ 156 h 232"/>
                <a:gd name="T54" fmla="*/ 42 w 173"/>
                <a:gd name="T55" fmla="*/ 141 h 232"/>
                <a:gd name="T56" fmla="*/ 30 w 173"/>
                <a:gd name="T57" fmla="*/ 124 h 232"/>
                <a:gd name="T58" fmla="*/ 23 w 173"/>
                <a:gd name="T59" fmla="*/ 107 h 232"/>
                <a:gd name="T60" fmla="*/ 17 w 173"/>
                <a:gd name="T61" fmla="*/ 95 h 232"/>
                <a:gd name="T62" fmla="*/ 11 w 173"/>
                <a:gd name="T63" fmla="*/ 86 h 232"/>
                <a:gd name="T64" fmla="*/ 7 w 173"/>
                <a:gd name="T65" fmla="*/ 76 h 232"/>
                <a:gd name="T66" fmla="*/ 6 w 173"/>
                <a:gd name="T67" fmla="*/ 67 h 232"/>
                <a:gd name="T68" fmla="*/ 0 w 173"/>
                <a:gd name="T69" fmla="*/ 48 h 232"/>
                <a:gd name="T70" fmla="*/ 0 w 173"/>
                <a:gd name="T71" fmla="*/ 29 h 232"/>
                <a:gd name="T72" fmla="*/ 38 w 173"/>
                <a:gd name="T73" fmla="*/ 0 h 232"/>
                <a:gd name="T74" fmla="*/ 38 w 173"/>
                <a:gd name="T7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32">
                  <a:moveTo>
                    <a:pt x="38" y="0"/>
                  </a:moveTo>
                  <a:lnTo>
                    <a:pt x="38" y="4"/>
                  </a:lnTo>
                  <a:lnTo>
                    <a:pt x="44" y="21"/>
                  </a:lnTo>
                  <a:lnTo>
                    <a:pt x="45" y="33"/>
                  </a:lnTo>
                  <a:lnTo>
                    <a:pt x="51" y="46"/>
                  </a:lnTo>
                  <a:lnTo>
                    <a:pt x="57" y="61"/>
                  </a:lnTo>
                  <a:lnTo>
                    <a:pt x="64" y="78"/>
                  </a:lnTo>
                  <a:lnTo>
                    <a:pt x="70" y="95"/>
                  </a:lnTo>
                  <a:lnTo>
                    <a:pt x="82" y="113"/>
                  </a:lnTo>
                  <a:lnTo>
                    <a:pt x="91" y="130"/>
                  </a:lnTo>
                  <a:lnTo>
                    <a:pt x="106" y="147"/>
                  </a:lnTo>
                  <a:lnTo>
                    <a:pt x="118" y="162"/>
                  </a:lnTo>
                  <a:lnTo>
                    <a:pt x="135" y="179"/>
                  </a:lnTo>
                  <a:lnTo>
                    <a:pt x="142" y="187"/>
                  </a:lnTo>
                  <a:lnTo>
                    <a:pt x="152" y="194"/>
                  </a:lnTo>
                  <a:lnTo>
                    <a:pt x="161" y="202"/>
                  </a:lnTo>
                  <a:lnTo>
                    <a:pt x="173" y="209"/>
                  </a:lnTo>
                  <a:lnTo>
                    <a:pt x="129" y="232"/>
                  </a:lnTo>
                  <a:lnTo>
                    <a:pt x="127" y="230"/>
                  </a:lnTo>
                  <a:lnTo>
                    <a:pt x="123" y="227"/>
                  </a:lnTo>
                  <a:lnTo>
                    <a:pt x="116" y="221"/>
                  </a:lnTo>
                  <a:lnTo>
                    <a:pt x="108" y="215"/>
                  </a:lnTo>
                  <a:lnTo>
                    <a:pt x="97" y="206"/>
                  </a:lnTo>
                  <a:lnTo>
                    <a:pt x="87" y="196"/>
                  </a:lnTo>
                  <a:lnTo>
                    <a:pt x="76" y="183"/>
                  </a:lnTo>
                  <a:lnTo>
                    <a:pt x="66" y="171"/>
                  </a:lnTo>
                  <a:lnTo>
                    <a:pt x="53" y="156"/>
                  </a:lnTo>
                  <a:lnTo>
                    <a:pt x="42" y="141"/>
                  </a:lnTo>
                  <a:lnTo>
                    <a:pt x="30" y="124"/>
                  </a:lnTo>
                  <a:lnTo>
                    <a:pt x="23" y="107"/>
                  </a:lnTo>
                  <a:lnTo>
                    <a:pt x="17" y="95"/>
                  </a:lnTo>
                  <a:lnTo>
                    <a:pt x="11" y="86"/>
                  </a:lnTo>
                  <a:lnTo>
                    <a:pt x="7" y="76"/>
                  </a:lnTo>
                  <a:lnTo>
                    <a:pt x="6" y="67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auto">
            <a:xfrm>
              <a:off x="4410076" y="1830388"/>
              <a:ext cx="244475" cy="349250"/>
            </a:xfrm>
            <a:custGeom>
              <a:avLst/>
              <a:gdLst>
                <a:gd name="T0" fmla="*/ 165 w 308"/>
                <a:gd name="T1" fmla="*/ 423 h 439"/>
                <a:gd name="T2" fmla="*/ 176 w 308"/>
                <a:gd name="T3" fmla="*/ 383 h 439"/>
                <a:gd name="T4" fmla="*/ 190 w 308"/>
                <a:gd name="T5" fmla="*/ 353 h 439"/>
                <a:gd name="T6" fmla="*/ 201 w 308"/>
                <a:gd name="T7" fmla="*/ 315 h 439"/>
                <a:gd name="T8" fmla="*/ 213 w 308"/>
                <a:gd name="T9" fmla="*/ 275 h 439"/>
                <a:gd name="T10" fmla="*/ 220 w 308"/>
                <a:gd name="T11" fmla="*/ 233 h 439"/>
                <a:gd name="T12" fmla="*/ 226 w 308"/>
                <a:gd name="T13" fmla="*/ 195 h 439"/>
                <a:gd name="T14" fmla="*/ 226 w 308"/>
                <a:gd name="T15" fmla="*/ 157 h 439"/>
                <a:gd name="T16" fmla="*/ 214 w 308"/>
                <a:gd name="T17" fmla="*/ 115 h 439"/>
                <a:gd name="T18" fmla="*/ 180 w 308"/>
                <a:gd name="T19" fmla="*/ 81 h 439"/>
                <a:gd name="T20" fmla="*/ 150 w 308"/>
                <a:gd name="T21" fmla="*/ 70 h 439"/>
                <a:gd name="T22" fmla="*/ 117 w 308"/>
                <a:gd name="T23" fmla="*/ 77 h 439"/>
                <a:gd name="T24" fmla="*/ 89 w 308"/>
                <a:gd name="T25" fmla="*/ 104 h 439"/>
                <a:gd name="T26" fmla="*/ 68 w 308"/>
                <a:gd name="T27" fmla="*/ 146 h 439"/>
                <a:gd name="T28" fmla="*/ 51 w 308"/>
                <a:gd name="T29" fmla="*/ 197 h 439"/>
                <a:gd name="T30" fmla="*/ 51 w 308"/>
                <a:gd name="T31" fmla="*/ 235 h 439"/>
                <a:gd name="T32" fmla="*/ 64 w 308"/>
                <a:gd name="T33" fmla="*/ 262 h 439"/>
                <a:gd name="T34" fmla="*/ 89 w 308"/>
                <a:gd name="T35" fmla="*/ 267 h 439"/>
                <a:gd name="T36" fmla="*/ 125 w 308"/>
                <a:gd name="T37" fmla="*/ 260 h 439"/>
                <a:gd name="T38" fmla="*/ 173 w 308"/>
                <a:gd name="T39" fmla="*/ 269 h 439"/>
                <a:gd name="T40" fmla="*/ 152 w 308"/>
                <a:gd name="T41" fmla="*/ 290 h 439"/>
                <a:gd name="T42" fmla="*/ 119 w 308"/>
                <a:gd name="T43" fmla="*/ 309 h 439"/>
                <a:gd name="T44" fmla="*/ 83 w 308"/>
                <a:gd name="T45" fmla="*/ 311 h 439"/>
                <a:gd name="T46" fmla="*/ 41 w 308"/>
                <a:gd name="T47" fmla="*/ 300 h 439"/>
                <a:gd name="T48" fmla="*/ 7 w 308"/>
                <a:gd name="T49" fmla="*/ 262 h 439"/>
                <a:gd name="T50" fmla="*/ 3 w 308"/>
                <a:gd name="T51" fmla="*/ 231 h 439"/>
                <a:gd name="T52" fmla="*/ 0 w 308"/>
                <a:gd name="T53" fmla="*/ 193 h 439"/>
                <a:gd name="T54" fmla="*/ 7 w 308"/>
                <a:gd name="T55" fmla="*/ 157 h 439"/>
                <a:gd name="T56" fmla="*/ 17 w 308"/>
                <a:gd name="T57" fmla="*/ 119 h 439"/>
                <a:gd name="T58" fmla="*/ 34 w 308"/>
                <a:gd name="T59" fmla="*/ 81 h 439"/>
                <a:gd name="T60" fmla="*/ 55 w 308"/>
                <a:gd name="T61" fmla="*/ 49 h 439"/>
                <a:gd name="T62" fmla="*/ 83 w 308"/>
                <a:gd name="T63" fmla="*/ 22 h 439"/>
                <a:gd name="T64" fmla="*/ 116 w 308"/>
                <a:gd name="T65" fmla="*/ 5 h 439"/>
                <a:gd name="T66" fmla="*/ 152 w 308"/>
                <a:gd name="T67" fmla="*/ 1 h 439"/>
                <a:gd name="T68" fmla="*/ 184 w 308"/>
                <a:gd name="T69" fmla="*/ 1 h 439"/>
                <a:gd name="T70" fmla="*/ 233 w 308"/>
                <a:gd name="T71" fmla="*/ 15 h 439"/>
                <a:gd name="T72" fmla="*/ 273 w 308"/>
                <a:gd name="T73" fmla="*/ 43 h 439"/>
                <a:gd name="T74" fmla="*/ 300 w 308"/>
                <a:gd name="T75" fmla="*/ 89 h 439"/>
                <a:gd name="T76" fmla="*/ 308 w 308"/>
                <a:gd name="T77" fmla="*/ 136 h 439"/>
                <a:gd name="T78" fmla="*/ 308 w 308"/>
                <a:gd name="T79" fmla="*/ 171 h 439"/>
                <a:gd name="T80" fmla="*/ 304 w 308"/>
                <a:gd name="T81" fmla="*/ 207 h 439"/>
                <a:gd name="T82" fmla="*/ 294 w 308"/>
                <a:gd name="T83" fmla="*/ 245 h 439"/>
                <a:gd name="T84" fmla="*/ 285 w 308"/>
                <a:gd name="T85" fmla="*/ 279 h 439"/>
                <a:gd name="T86" fmla="*/ 277 w 308"/>
                <a:gd name="T87" fmla="*/ 313 h 439"/>
                <a:gd name="T88" fmla="*/ 262 w 308"/>
                <a:gd name="T89" fmla="*/ 364 h 439"/>
                <a:gd name="T90" fmla="*/ 249 w 308"/>
                <a:gd name="T91" fmla="*/ 404 h 439"/>
                <a:gd name="T92" fmla="*/ 241 w 308"/>
                <a:gd name="T93" fmla="*/ 433 h 439"/>
                <a:gd name="T94" fmla="*/ 161 w 308"/>
                <a:gd name="T95" fmla="*/ 43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8" h="439">
                  <a:moveTo>
                    <a:pt x="161" y="437"/>
                  </a:moveTo>
                  <a:lnTo>
                    <a:pt x="161" y="433"/>
                  </a:lnTo>
                  <a:lnTo>
                    <a:pt x="165" y="423"/>
                  </a:lnTo>
                  <a:lnTo>
                    <a:pt x="169" y="410"/>
                  </a:lnTo>
                  <a:lnTo>
                    <a:pt x="174" y="395"/>
                  </a:lnTo>
                  <a:lnTo>
                    <a:pt x="176" y="383"/>
                  </a:lnTo>
                  <a:lnTo>
                    <a:pt x="180" y="374"/>
                  </a:lnTo>
                  <a:lnTo>
                    <a:pt x="184" y="362"/>
                  </a:lnTo>
                  <a:lnTo>
                    <a:pt x="190" y="353"/>
                  </a:lnTo>
                  <a:lnTo>
                    <a:pt x="193" y="340"/>
                  </a:lnTo>
                  <a:lnTo>
                    <a:pt x="197" y="328"/>
                  </a:lnTo>
                  <a:lnTo>
                    <a:pt x="201" y="315"/>
                  </a:lnTo>
                  <a:lnTo>
                    <a:pt x="207" y="304"/>
                  </a:lnTo>
                  <a:lnTo>
                    <a:pt x="209" y="288"/>
                  </a:lnTo>
                  <a:lnTo>
                    <a:pt x="213" y="275"/>
                  </a:lnTo>
                  <a:lnTo>
                    <a:pt x="214" y="260"/>
                  </a:lnTo>
                  <a:lnTo>
                    <a:pt x="218" y="248"/>
                  </a:lnTo>
                  <a:lnTo>
                    <a:pt x="220" y="233"/>
                  </a:lnTo>
                  <a:lnTo>
                    <a:pt x="222" y="220"/>
                  </a:lnTo>
                  <a:lnTo>
                    <a:pt x="224" y="207"/>
                  </a:lnTo>
                  <a:lnTo>
                    <a:pt x="226" y="195"/>
                  </a:lnTo>
                  <a:lnTo>
                    <a:pt x="226" y="182"/>
                  </a:lnTo>
                  <a:lnTo>
                    <a:pt x="226" y="169"/>
                  </a:lnTo>
                  <a:lnTo>
                    <a:pt x="226" y="157"/>
                  </a:lnTo>
                  <a:lnTo>
                    <a:pt x="226" y="148"/>
                  </a:lnTo>
                  <a:lnTo>
                    <a:pt x="220" y="129"/>
                  </a:lnTo>
                  <a:lnTo>
                    <a:pt x="214" y="115"/>
                  </a:lnTo>
                  <a:lnTo>
                    <a:pt x="203" y="100"/>
                  </a:lnTo>
                  <a:lnTo>
                    <a:pt x="192" y="91"/>
                  </a:lnTo>
                  <a:lnTo>
                    <a:pt x="180" y="81"/>
                  </a:lnTo>
                  <a:lnTo>
                    <a:pt x="171" y="77"/>
                  </a:lnTo>
                  <a:lnTo>
                    <a:pt x="159" y="72"/>
                  </a:lnTo>
                  <a:lnTo>
                    <a:pt x="150" y="70"/>
                  </a:lnTo>
                  <a:lnTo>
                    <a:pt x="138" y="70"/>
                  </a:lnTo>
                  <a:lnTo>
                    <a:pt x="129" y="74"/>
                  </a:lnTo>
                  <a:lnTo>
                    <a:pt x="117" y="77"/>
                  </a:lnTo>
                  <a:lnTo>
                    <a:pt x="106" y="83"/>
                  </a:lnTo>
                  <a:lnTo>
                    <a:pt x="97" y="93"/>
                  </a:lnTo>
                  <a:lnTo>
                    <a:pt x="89" y="104"/>
                  </a:lnTo>
                  <a:lnTo>
                    <a:pt x="79" y="115"/>
                  </a:lnTo>
                  <a:lnTo>
                    <a:pt x="72" y="131"/>
                  </a:lnTo>
                  <a:lnTo>
                    <a:pt x="68" y="146"/>
                  </a:lnTo>
                  <a:lnTo>
                    <a:pt x="60" y="165"/>
                  </a:lnTo>
                  <a:lnTo>
                    <a:pt x="55" y="180"/>
                  </a:lnTo>
                  <a:lnTo>
                    <a:pt x="51" y="197"/>
                  </a:lnTo>
                  <a:lnTo>
                    <a:pt x="51" y="212"/>
                  </a:lnTo>
                  <a:lnTo>
                    <a:pt x="51" y="226"/>
                  </a:lnTo>
                  <a:lnTo>
                    <a:pt x="51" y="235"/>
                  </a:lnTo>
                  <a:lnTo>
                    <a:pt x="53" y="247"/>
                  </a:lnTo>
                  <a:lnTo>
                    <a:pt x="59" y="254"/>
                  </a:lnTo>
                  <a:lnTo>
                    <a:pt x="64" y="262"/>
                  </a:lnTo>
                  <a:lnTo>
                    <a:pt x="70" y="266"/>
                  </a:lnTo>
                  <a:lnTo>
                    <a:pt x="79" y="267"/>
                  </a:lnTo>
                  <a:lnTo>
                    <a:pt x="89" y="267"/>
                  </a:lnTo>
                  <a:lnTo>
                    <a:pt x="100" y="269"/>
                  </a:lnTo>
                  <a:lnTo>
                    <a:pt x="112" y="264"/>
                  </a:lnTo>
                  <a:lnTo>
                    <a:pt x="125" y="260"/>
                  </a:lnTo>
                  <a:lnTo>
                    <a:pt x="140" y="252"/>
                  </a:lnTo>
                  <a:lnTo>
                    <a:pt x="157" y="245"/>
                  </a:lnTo>
                  <a:lnTo>
                    <a:pt x="173" y="269"/>
                  </a:lnTo>
                  <a:lnTo>
                    <a:pt x="169" y="271"/>
                  </a:lnTo>
                  <a:lnTo>
                    <a:pt x="163" y="279"/>
                  </a:lnTo>
                  <a:lnTo>
                    <a:pt x="152" y="290"/>
                  </a:lnTo>
                  <a:lnTo>
                    <a:pt x="138" y="302"/>
                  </a:lnTo>
                  <a:lnTo>
                    <a:pt x="129" y="305"/>
                  </a:lnTo>
                  <a:lnTo>
                    <a:pt x="119" y="309"/>
                  </a:lnTo>
                  <a:lnTo>
                    <a:pt x="108" y="311"/>
                  </a:lnTo>
                  <a:lnTo>
                    <a:pt x="98" y="313"/>
                  </a:lnTo>
                  <a:lnTo>
                    <a:pt x="83" y="311"/>
                  </a:lnTo>
                  <a:lnTo>
                    <a:pt x="70" y="311"/>
                  </a:lnTo>
                  <a:lnTo>
                    <a:pt x="55" y="305"/>
                  </a:lnTo>
                  <a:lnTo>
                    <a:pt x="41" y="300"/>
                  </a:lnTo>
                  <a:lnTo>
                    <a:pt x="24" y="286"/>
                  </a:lnTo>
                  <a:lnTo>
                    <a:pt x="15" y="271"/>
                  </a:lnTo>
                  <a:lnTo>
                    <a:pt x="7" y="262"/>
                  </a:lnTo>
                  <a:lnTo>
                    <a:pt x="7" y="252"/>
                  </a:lnTo>
                  <a:lnTo>
                    <a:pt x="3" y="241"/>
                  </a:lnTo>
                  <a:lnTo>
                    <a:pt x="3" y="231"/>
                  </a:lnTo>
                  <a:lnTo>
                    <a:pt x="0" y="218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3" y="182"/>
                  </a:lnTo>
                  <a:lnTo>
                    <a:pt x="3" y="169"/>
                  </a:lnTo>
                  <a:lnTo>
                    <a:pt x="7" y="157"/>
                  </a:lnTo>
                  <a:lnTo>
                    <a:pt x="7" y="144"/>
                  </a:lnTo>
                  <a:lnTo>
                    <a:pt x="15" y="133"/>
                  </a:lnTo>
                  <a:lnTo>
                    <a:pt x="17" y="119"/>
                  </a:lnTo>
                  <a:lnTo>
                    <a:pt x="22" y="106"/>
                  </a:lnTo>
                  <a:lnTo>
                    <a:pt x="26" y="93"/>
                  </a:lnTo>
                  <a:lnTo>
                    <a:pt x="34" y="81"/>
                  </a:lnTo>
                  <a:lnTo>
                    <a:pt x="41" y="70"/>
                  </a:lnTo>
                  <a:lnTo>
                    <a:pt x="49" y="58"/>
                  </a:lnTo>
                  <a:lnTo>
                    <a:pt x="55" y="49"/>
                  </a:lnTo>
                  <a:lnTo>
                    <a:pt x="68" y="41"/>
                  </a:lnTo>
                  <a:lnTo>
                    <a:pt x="74" y="30"/>
                  </a:lnTo>
                  <a:lnTo>
                    <a:pt x="83" y="22"/>
                  </a:lnTo>
                  <a:lnTo>
                    <a:pt x="93" y="17"/>
                  </a:lnTo>
                  <a:lnTo>
                    <a:pt x="104" y="11"/>
                  </a:lnTo>
                  <a:lnTo>
                    <a:pt x="116" y="5"/>
                  </a:lnTo>
                  <a:lnTo>
                    <a:pt x="127" y="3"/>
                  </a:lnTo>
                  <a:lnTo>
                    <a:pt x="138" y="1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84" y="1"/>
                  </a:lnTo>
                  <a:lnTo>
                    <a:pt x="195" y="3"/>
                  </a:lnTo>
                  <a:lnTo>
                    <a:pt x="214" y="7"/>
                  </a:lnTo>
                  <a:lnTo>
                    <a:pt x="233" y="15"/>
                  </a:lnTo>
                  <a:lnTo>
                    <a:pt x="247" y="20"/>
                  </a:lnTo>
                  <a:lnTo>
                    <a:pt x="262" y="32"/>
                  </a:lnTo>
                  <a:lnTo>
                    <a:pt x="273" y="43"/>
                  </a:lnTo>
                  <a:lnTo>
                    <a:pt x="287" y="58"/>
                  </a:lnTo>
                  <a:lnTo>
                    <a:pt x="292" y="72"/>
                  </a:lnTo>
                  <a:lnTo>
                    <a:pt x="300" y="89"/>
                  </a:lnTo>
                  <a:lnTo>
                    <a:pt x="304" y="106"/>
                  </a:lnTo>
                  <a:lnTo>
                    <a:pt x="308" y="127"/>
                  </a:lnTo>
                  <a:lnTo>
                    <a:pt x="308" y="136"/>
                  </a:lnTo>
                  <a:lnTo>
                    <a:pt x="308" y="148"/>
                  </a:lnTo>
                  <a:lnTo>
                    <a:pt x="308" y="159"/>
                  </a:lnTo>
                  <a:lnTo>
                    <a:pt x="308" y="171"/>
                  </a:lnTo>
                  <a:lnTo>
                    <a:pt x="306" y="182"/>
                  </a:lnTo>
                  <a:lnTo>
                    <a:pt x="306" y="193"/>
                  </a:lnTo>
                  <a:lnTo>
                    <a:pt x="304" y="207"/>
                  </a:lnTo>
                  <a:lnTo>
                    <a:pt x="302" y="222"/>
                  </a:lnTo>
                  <a:lnTo>
                    <a:pt x="296" y="233"/>
                  </a:lnTo>
                  <a:lnTo>
                    <a:pt x="294" y="245"/>
                  </a:lnTo>
                  <a:lnTo>
                    <a:pt x="290" y="256"/>
                  </a:lnTo>
                  <a:lnTo>
                    <a:pt x="289" y="269"/>
                  </a:lnTo>
                  <a:lnTo>
                    <a:pt x="285" y="279"/>
                  </a:lnTo>
                  <a:lnTo>
                    <a:pt x="283" y="290"/>
                  </a:lnTo>
                  <a:lnTo>
                    <a:pt x="279" y="302"/>
                  </a:lnTo>
                  <a:lnTo>
                    <a:pt x="277" y="313"/>
                  </a:lnTo>
                  <a:lnTo>
                    <a:pt x="271" y="330"/>
                  </a:lnTo>
                  <a:lnTo>
                    <a:pt x="266" y="349"/>
                  </a:lnTo>
                  <a:lnTo>
                    <a:pt x="262" y="364"/>
                  </a:lnTo>
                  <a:lnTo>
                    <a:pt x="258" y="382"/>
                  </a:lnTo>
                  <a:lnTo>
                    <a:pt x="252" y="393"/>
                  </a:lnTo>
                  <a:lnTo>
                    <a:pt x="249" y="404"/>
                  </a:lnTo>
                  <a:lnTo>
                    <a:pt x="245" y="414"/>
                  </a:lnTo>
                  <a:lnTo>
                    <a:pt x="245" y="423"/>
                  </a:lnTo>
                  <a:lnTo>
                    <a:pt x="241" y="433"/>
                  </a:lnTo>
                  <a:lnTo>
                    <a:pt x="241" y="439"/>
                  </a:lnTo>
                  <a:lnTo>
                    <a:pt x="161" y="437"/>
                  </a:lnTo>
                  <a:lnTo>
                    <a:pt x="161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81400" y="315455"/>
            <a:ext cx="688582" cy="827506"/>
            <a:chOff x="9144000" y="1409700"/>
            <a:chExt cx="1320800" cy="1860550"/>
          </a:xfrm>
        </p:grpSpPr>
        <p:sp>
          <p:nvSpPr>
            <p:cNvPr id="91" name="AutoShape 31"/>
            <p:cNvSpPr>
              <a:spLocks noChangeAspect="1" noChangeArrowheads="1" noTextEdit="1"/>
            </p:cNvSpPr>
            <p:nvPr/>
          </p:nvSpPr>
          <p:spPr bwMode="auto">
            <a:xfrm>
              <a:off x="9144000" y="1409700"/>
              <a:ext cx="1320800" cy="186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9204325" y="1509713"/>
              <a:ext cx="1214438" cy="1709738"/>
            </a:xfrm>
            <a:custGeom>
              <a:avLst/>
              <a:gdLst/>
              <a:ahLst/>
              <a:cxnLst>
                <a:cxn ang="0">
                  <a:pos x="695" y="0"/>
                </a:cxn>
                <a:cxn ang="0">
                  <a:pos x="660" y="108"/>
                </a:cxn>
                <a:cxn ang="0">
                  <a:pos x="660" y="269"/>
                </a:cxn>
                <a:cxn ang="0">
                  <a:pos x="660" y="365"/>
                </a:cxn>
                <a:cxn ang="0">
                  <a:pos x="655" y="507"/>
                </a:cxn>
                <a:cxn ang="0">
                  <a:pos x="655" y="598"/>
                </a:cxn>
                <a:cxn ang="0">
                  <a:pos x="657" y="748"/>
                </a:cxn>
                <a:cxn ang="0">
                  <a:pos x="660" y="865"/>
                </a:cxn>
                <a:cxn ang="0">
                  <a:pos x="686" y="1024"/>
                </a:cxn>
                <a:cxn ang="0">
                  <a:pos x="653" y="1156"/>
                </a:cxn>
                <a:cxn ang="0">
                  <a:pos x="666" y="1268"/>
                </a:cxn>
                <a:cxn ang="0">
                  <a:pos x="660" y="1369"/>
                </a:cxn>
                <a:cxn ang="0">
                  <a:pos x="670" y="1541"/>
                </a:cxn>
                <a:cxn ang="0">
                  <a:pos x="663" y="1603"/>
                </a:cxn>
                <a:cxn ang="0">
                  <a:pos x="668" y="1689"/>
                </a:cxn>
                <a:cxn ang="0">
                  <a:pos x="667" y="1832"/>
                </a:cxn>
                <a:cxn ang="0">
                  <a:pos x="698" y="1985"/>
                </a:cxn>
                <a:cxn ang="0">
                  <a:pos x="845" y="115"/>
                </a:cxn>
                <a:cxn ang="0">
                  <a:pos x="918" y="1008"/>
                </a:cxn>
                <a:cxn ang="0">
                  <a:pos x="984" y="452"/>
                </a:cxn>
                <a:cxn ang="0">
                  <a:pos x="980" y="618"/>
                </a:cxn>
                <a:cxn ang="0">
                  <a:pos x="967" y="718"/>
                </a:cxn>
                <a:cxn ang="0">
                  <a:pos x="963" y="859"/>
                </a:cxn>
                <a:cxn ang="0">
                  <a:pos x="975" y="952"/>
                </a:cxn>
                <a:cxn ang="0">
                  <a:pos x="985" y="1077"/>
                </a:cxn>
                <a:cxn ang="0">
                  <a:pos x="1086" y="482"/>
                </a:cxn>
                <a:cxn ang="0">
                  <a:pos x="997" y="1283"/>
                </a:cxn>
                <a:cxn ang="0">
                  <a:pos x="1039" y="2098"/>
                </a:cxn>
                <a:cxn ang="0">
                  <a:pos x="959" y="2025"/>
                </a:cxn>
                <a:cxn ang="0">
                  <a:pos x="1113" y="2020"/>
                </a:cxn>
                <a:cxn ang="0">
                  <a:pos x="1263" y="2081"/>
                </a:cxn>
                <a:cxn ang="0">
                  <a:pos x="1481" y="2134"/>
                </a:cxn>
                <a:cxn ang="0">
                  <a:pos x="159" y="2089"/>
                </a:cxn>
                <a:cxn ang="0">
                  <a:pos x="240" y="2013"/>
                </a:cxn>
                <a:cxn ang="0">
                  <a:pos x="399" y="1932"/>
                </a:cxn>
                <a:cxn ang="0">
                  <a:pos x="489" y="2017"/>
                </a:cxn>
                <a:cxn ang="0">
                  <a:pos x="534" y="2073"/>
                </a:cxn>
                <a:cxn ang="0">
                  <a:pos x="436" y="1353"/>
                </a:cxn>
                <a:cxn ang="0">
                  <a:pos x="265" y="1268"/>
                </a:cxn>
                <a:cxn ang="0">
                  <a:pos x="262" y="760"/>
                </a:cxn>
                <a:cxn ang="0">
                  <a:pos x="274" y="853"/>
                </a:cxn>
                <a:cxn ang="0">
                  <a:pos x="280" y="979"/>
                </a:cxn>
                <a:cxn ang="0">
                  <a:pos x="293" y="1120"/>
                </a:cxn>
                <a:cxn ang="0">
                  <a:pos x="355" y="731"/>
                </a:cxn>
                <a:cxn ang="0">
                  <a:pos x="446" y="1120"/>
                </a:cxn>
                <a:cxn ang="0">
                  <a:pos x="514" y="145"/>
                </a:cxn>
                <a:cxn ang="0">
                  <a:pos x="573" y="152"/>
                </a:cxn>
                <a:cxn ang="0">
                  <a:pos x="554" y="319"/>
                </a:cxn>
                <a:cxn ang="0">
                  <a:pos x="557" y="449"/>
                </a:cxn>
                <a:cxn ang="0">
                  <a:pos x="585" y="585"/>
                </a:cxn>
                <a:cxn ang="0">
                  <a:pos x="558" y="693"/>
                </a:cxn>
                <a:cxn ang="0">
                  <a:pos x="570" y="786"/>
                </a:cxn>
                <a:cxn ang="0">
                  <a:pos x="565" y="927"/>
                </a:cxn>
                <a:cxn ang="0">
                  <a:pos x="580" y="1004"/>
                </a:cxn>
                <a:cxn ang="0">
                  <a:pos x="572" y="1183"/>
                </a:cxn>
                <a:cxn ang="0">
                  <a:pos x="602" y="1251"/>
                </a:cxn>
                <a:cxn ang="0">
                  <a:pos x="574" y="1359"/>
                </a:cxn>
                <a:cxn ang="0">
                  <a:pos x="569" y="1496"/>
                </a:cxn>
                <a:cxn ang="0">
                  <a:pos x="589" y="1628"/>
                </a:cxn>
                <a:cxn ang="0">
                  <a:pos x="577" y="1725"/>
                </a:cxn>
                <a:cxn ang="0">
                  <a:pos x="576" y="1831"/>
                </a:cxn>
                <a:cxn ang="0">
                  <a:pos x="618" y="1939"/>
                </a:cxn>
              </a:cxnLst>
              <a:rect l="0" t="0" r="r" b="b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9439275" y="2928938"/>
              <a:ext cx="171450" cy="198438"/>
            </a:xfrm>
            <a:custGeom>
              <a:avLst/>
              <a:gdLst/>
              <a:ahLst/>
              <a:cxnLst>
                <a:cxn ang="0">
                  <a:pos x="29" y="250"/>
                </a:cxn>
                <a:cxn ang="0">
                  <a:pos x="16" y="230"/>
                </a:cxn>
                <a:cxn ang="0">
                  <a:pos x="8" y="207"/>
                </a:cxn>
                <a:cxn ang="0">
                  <a:pos x="2" y="182"/>
                </a:cxn>
                <a:cxn ang="0">
                  <a:pos x="0" y="158"/>
                </a:cxn>
                <a:cxn ang="0">
                  <a:pos x="4" y="126"/>
                </a:cxn>
                <a:cxn ang="0">
                  <a:pos x="13" y="97"/>
                </a:cxn>
                <a:cxn ang="0">
                  <a:pos x="27" y="69"/>
                </a:cxn>
                <a:cxn ang="0">
                  <a:pos x="46" y="46"/>
                </a:cxn>
                <a:cxn ang="0">
                  <a:pos x="69" y="27"/>
                </a:cxn>
                <a:cxn ang="0">
                  <a:pos x="97" y="13"/>
                </a:cxn>
                <a:cxn ang="0">
                  <a:pos x="126" y="4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3" y="2"/>
                </a:cxn>
                <a:cxn ang="0">
                  <a:pos x="181" y="2"/>
                </a:cxn>
                <a:cxn ang="0">
                  <a:pos x="188" y="3"/>
                </a:cxn>
                <a:cxn ang="0">
                  <a:pos x="196" y="5"/>
                </a:cxn>
                <a:cxn ang="0">
                  <a:pos x="203" y="6"/>
                </a:cxn>
                <a:cxn ang="0">
                  <a:pos x="210" y="8"/>
                </a:cxn>
                <a:cxn ang="0">
                  <a:pos x="217" y="11"/>
                </a:cxn>
                <a:cxn ang="0">
                  <a:pos x="217" y="29"/>
                </a:cxn>
                <a:cxn ang="0">
                  <a:pos x="210" y="27"/>
                </a:cxn>
                <a:cxn ang="0">
                  <a:pos x="203" y="23"/>
                </a:cxn>
                <a:cxn ang="0">
                  <a:pos x="196" y="21"/>
                </a:cxn>
                <a:cxn ang="0">
                  <a:pos x="188" y="20"/>
                </a:cxn>
                <a:cxn ang="0">
                  <a:pos x="181" y="19"/>
                </a:cxn>
                <a:cxn ang="0">
                  <a:pos x="173" y="18"/>
                </a:cxn>
                <a:cxn ang="0">
                  <a:pos x="166" y="16"/>
                </a:cxn>
                <a:cxn ang="0">
                  <a:pos x="158" y="16"/>
                </a:cxn>
                <a:cxn ang="0">
                  <a:pos x="144" y="18"/>
                </a:cxn>
                <a:cxn ang="0">
                  <a:pos x="130" y="19"/>
                </a:cxn>
                <a:cxn ang="0">
                  <a:pos x="116" y="22"/>
                </a:cxn>
                <a:cxn ang="0">
                  <a:pos x="104" y="27"/>
                </a:cxn>
                <a:cxn ang="0">
                  <a:pos x="91" y="34"/>
                </a:cxn>
                <a:cxn ang="0">
                  <a:pos x="80" y="41"/>
                </a:cxn>
                <a:cxn ang="0">
                  <a:pos x="68" y="49"/>
                </a:cxn>
                <a:cxn ang="0">
                  <a:pos x="58" y="58"/>
                </a:cxn>
                <a:cxn ang="0">
                  <a:pos x="48" y="68"/>
                </a:cxn>
                <a:cxn ang="0">
                  <a:pos x="40" y="80"/>
                </a:cxn>
                <a:cxn ang="0">
                  <a:pos x="33" y="91"/>
                </a:cxn>
                <a:cxn ang="0">
                  <a:pos x="28" y="104"/>
                </a:cxn>
                <a:cxn ang="0">
                  <a:pos x="23" y="117"/>
                </a:cxn>
                <a:cxn ang="0">
                  <a:pos x="20" y="131"/>
                </a:cxn>
                <a:cxn ang="0">
                  <a:pos x="18" y="144"/>
                </a:cxn>
                <a:cxn ang="0">
                  <a:pos x="17" y="158"/>
                </a:cxn>
                <a:cxn ang="0">
                  <a:pos x="18" y="178"/>
                </a:cxn>
                <a:cxn ang="0">
                  <a:pos x="23" y="196"/>
                </a:cxn>
                <a:cxn ang="0">
                  <a:pos x="30" y="213"/>
                </a:cxn>
                <a:cxn ang="0">
                  <a:pos x="39" y="231"/>
                </a:cxn>
                <a:cxn ang="0">
                  <a:pos x="29" y="250"/>
                </a:cxn>
              </a:cxnLst>
              <a:rect l="0" t="0" r="r" b="b"/>
              <a:pathLst>
                <a:path w="217" h="250">
                  <a:moveTo>
                    <a:pt x="29" y="250"/>
                  </a:moveTo>
                  <a:lnTo>
                    <a:pt x="16" y="230"/>
                  </a:lnTo>
                  <a:lnTo>
                    <a:pt x="8" y="207"/>
                  </a:lnTo>
                  <a:lnTo>
                    <a:pt x="2" y="182"/>
                  </a:lnTo>
                  <a:lnTo>
                    <a:pt x="0" y="158"/>
                  </a:lnTo>
                  <a:lnTo>
                    <a:pt x="4" y="126"/>
                  </a:lnTo>
                  <a:lnTo>
                    <a:pt x="13" y="97"/>
                  </a:lnTo>
                  <a:lnTo>
                    <a:pt x="27" y="69"/>
                  </a:lnTo>
                  <a:lnTo>
                    <a:pt x="46" y="46"/>
                  </a:lnTo>
                  <a:lnTo>
                    <a:pt x="69" y="27"/>
                  </a:lnTo>
                  <a:lnTo>
                    <a:pt x="97" y="13"/>
                  </a:lnTo>
                  <a:lnTo>
                    <a:pt x="126" y="4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3" y="2"/>
                  </a:lnTo>
                  <a:lnTo>
                    <a:pt x="181" y="2"/>
                  </a:lnTo>
                  <a:lnTo>
                    <a:pt x="188" y="3"/>
                  </a:lnTo>
                  <a:lnTo>
                    <a:pt x="196" y="5"/>
                  </a:lnTo>
                  <a:lnTo>
                    <a:pt x="203" y="6"/>
                  </a:lnTo>
                  <a:lnTo>
                    <a:pt x="210" y="8"/>
                  </a:lnTo>
                  <a:lnTo>
                    <a:pt x="217" y="11"/>
                  </a:lnTo>
                  <a:lnTo>
                    <a:pt x="217" y="29"/>
                  </a:lnTo>
                  <a:lnTo>
                    <a:pt x="210" y="27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8" y="20"/>
                  </a:lnTo>
                  <a:lnTo>
                    <a:pt x="181" y="19"/>
                  </a:lnTo>
                  <a:lnTo>
                    <a:pt x="173" y="18"/>
                  </a:lnTo>
                  <a:lnTo>
                    <a:pt x="166" y="16"/>
                  </a:lnTo>
                  <a:lnTo>
                    <a:pt x="158" y="16"/>
                  </a:lnTo>
                  <a:lnTo>
                    <a:pt x="144" y="18"/>
                  </a:lnTo>
                  <a:lnTo>
                    <a:pt x="130" y="19"/>
                  </a:lnTo>
                  <a:lnTo>
                    <a:pt x="116" y="22"/>
                  </a:lnTo>
                  <a:lnTo>
                    <a:pt x="104" y="27"/>
                  </a:lnTo>
                  <a:lnTo>
                    <a:pt x="91" y="34"/>
                  </a:lnTo>
                  <a:lnTo>
                    <a:pt x="80" y="41"/>
                  </a:lnTo>
                  <a:lnTo>
                    <a:pt x="68" y="49"/>
                  </a:lnTo>
                  <a:lnTo>
                    <a:pt x="58" y="58"/>
                  </a:lnTo>
                  <a:lnTo>
                    <a:pt x="48" y="68"/>
                  </a:lnTo>
                  <a:lnTo>
                    <a:pt x="40" y="80"/>
                  </a:lnTo>
                  <a:lnTo>
                    <a:pt x="33" y="91"/>
                  </a:lnTo>
                  <a:lnTo>
                    <a:pt x="28" y="104"/>
                  </a:lnTo>
                  <a:lnTo>
                    <a:pt x="23" y="117"/>
                  </a:lnTo>
                  <a:lnTo>
                    <a:pt x="20" y="131"/>
                  </a:lnTo>
                  <a:lnTo>
                    <a:pt x="18" y="144"/>
                  </a:lnTo>
                  <a:lnTo>
                    <a:pt x="17" y="158"/>
                  </a:lnTo>
                  <a:lnTo>
                    <a:pt x="18" y="178"/>
                  </a:lnTo>
                  <a:lnTo>
                    <a:pt x="23" y="196"/>
                  </a:lnTo>
                  <a:lnTo>
                    <a:pt x="30" y="213"/>
                  </a:lnTo>
                  <a:lnTo>
                    <a:pt x="39" y="231"/>
                  </a:lnTo>
                  <a:lnTo>
                    <a:pt x="29" y="2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" name="Group 34"/>
          <p:cNvGrpSpPr/>
          <p:nvPr/>
        </p:nvGrpSpPr>
        <p:grpSpPr>
          <a:xfrm>
            <a:off x="6344254" y="399132"/>
            <a:ext cx="791668" cy="788341"/>
            <a:chOff x="6172200" y="1295400"/>
            <a:chExt cx="1133475" cy="1128712"/>
          </a:xfrm>
        </p:grpSpPr>
        <p:sp>
          <p:nvSpPr>
            <p:cNvPr id="9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6172200" y="1295400"/>
              <a:ext cx="1133475" cy="112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auto">
            <a:xfrm>
              <a:off x="6591300" y="1352550"/>
              <a:ext cx="88900" cy="233362"/>
            </a:xfrm>
            <a:custGeom>
              <a:avLst/>
              <a:gdLst/>
              <a:ahLst/>
              <a:cxnLst>
                <a:cxn ang="0">
                  <a:pos x="5" y="220"/>
                </a:cxn>
                <a:cxn ang="0">
                  <a:pos x="18" y="162"/>
                </a:cxn>
                <a:cxn ang="0">
                  <a:pos x="25" y="89"/>
                </a:cxn>
                <a:cxn ang="0">
                  <a:pos x="29" y="26"/>
                </a:cxn>
                <a:cxn ang="0">
                  <a:pos x="30" y="0"/>
                </a:cxn>
                <a:cxn ang="0">
                  <a:pos x="35" y="4"/>
                </a:cxn>
                <a:cxn ang="0">
                  <a:pos x="49" y="18"/>
                </a:cxn>
                <a:cxn ang="0">
                  <a:pos x="69" y="38"/>
                </a:cxn>
                <a:cxn ang="0">
                  <a:pos x="93" y="67"/>
                </a:cxn>
                <a:cxn ang="0">
                  <a:pos x="118" y="101"/>
                </a:cxn>
                <a:cxn ang="0">
                  <a:pos x="140" y="143"/>
                </a:cxn>
                <a:cxn ang="0">
                  <a:pos x="157" y="188"/>
                </a:cxn>
                <a:cxn ang="0">
                  <a:pos x="167" y="239"/>
                </a:cxn>
                <a:cxn ang="0">
                  <a:pos x="167" y="265"/>
                </a:cxn>
                <a:cxn ang="0">
                  <a:pos x="165" y="295"/>
                </a:cxn>
                <a:cxn ang="0">
                  <a:pos x="160" y="326"/>
                </a:cxn>
                <a:cxn ang="0">
                  <a:pos x="154" y="356"/>
                </a:cxn>
                <a:cxn ang="0">
                  <a:pos x="145" y="385"/>
                </a:cxn>
                <a:cxn ang="0">
                  <a:pos x="137" y="409"/>
                </a:cxn>
                <a:cxn ang="0">
                  <a:pos x="129" y="427"/>
                </a:cxn>
                <a:cxn ang="0">
                  <a:pos x="123" y="439"/>
                </a:cxn>
                <a:cxn ang="0">
                  <a:pos x="60" y="441"/>
                </a:cxn>
                <a:cxn ang="0">
                  <a:pos x="52" y="432"/>
                </a:cxn>
                <a:cxn ang="0">
                  <a:pos x="40" y="413"/>
                </a:cxn>
                <a:cxn ang="0">
                  <a:pos x="29" y="386"/>
                </a:cxn>
                <a:cxn ang="0">
                  <a:pos x="17" y="354"/>
                </a:cxn>
                <a:cxn ang="0">
                  <a:pos x="6" y="319"/>
                </a:cxn>
                <a:cxn ang="0">
                  <a:pos x="1" y="283"/>
                </a:cxn>
                <a:cxn ang="0">
                  <a:pos x="0" y="250"/>
                </a:cxn>
                <a:cxn ang="0">
                  <a:pos x="5" y="220"/>
                </a:cxn>
              </a:cxnLst>
              <a:rect l="0" t="0" r="r" b="b"/>
              <a:pathLst>
                <a:path w="167" h="441">
                  <a:moveTo>
                    <a:pt x="5" y="220"/>
                  </a:moveTo>
                  <a:lnTo>
                    <a:pt x="18" y="162"/>
                  </a:lnTo>
                  <a:lnTo>
                    <a:pt x="25" y="89"/>
                  </a:lnTo>
                  <a:lnTo>
                    <a:pt x="29" y="26"/>
                  </a:lnTo>
                  <a:lnTo>
                    <a:pt x="30" y="0"/>
                  </a:lnTo>
                  <a:lnTo>
                    <a:pt x="35" y="4"/>
                  </a:lnTo>
                  <a:lnTo>
                    <a:pt x="49" y="18"/>
                  </a:lnTo>
                  <a:lnTo>
                    <a:pt x="69" y="38"/>
                  </a:lnTo>
                  <a:lnTo>
                    <a:pt x="93" y="67"/>
                  </a:lnTo>
                  <a:lnTo>
                    <a:pt x="118" y="101"/>
                  </a:lnTo>
                  <a:lnTo>
                    <a:pt x="140" y="143"/>
                  </a:lnTo>
                  <a:lnTo>
                    <a:pt x="157" y="188"/>
                  </a:lnTo>
                  <a:lnTo>
                    <a:pt x="167" y="239"/>
                  </a:lnTo>
                  <a:lnTo>
                    <a:pt x="167" y="265"/>
                  </a:lnTo>
                  <a:lnTo>
                    <a:pt x="165" y="295"/>
                  </a:lnTo>
                  <a:lnTo>
                    <a:pt x="160" y="326"/>
                  </a:lnTo>
                  <a:lnTo>
                    <a:pt x="154" y="356"/>
                  </a:lnTo>
                  <a:lnTo>
                    <a:pt x="145" y="385"/>
                  </a:lnTo>
                  <a:lnTo>
                    <a:pt x="137" y="409"/>
                  </a:lnTo>
                  <a:lnTo>
                    <a:pt x="129" y="427"/>
                  </a:lnTo>
                  <a:lnTo>
                    <a:pt x="123" y="439"/>
                  </a:lnTo>
                  <a:lnTo>
                    <a:pt x="60" y="441"/>
                  </a:lnTo>
                  <a:lnTo>
                    <a:pt x="52" y="432"/>
                  </a:lnTo>
                  <a:lnTo>
                    <a:pt x="40" y="413"/>
                  </a:lnTo>
                  <a:lnTo>
                    <a:pt x="29" y="386"/>
                  </a:lnTo>
                  <a:lnTo>
                    <a:pt x="17" y="354"/>
                  </a:lnTo>
                  <a:lnTo>
                    <a:pt x="6" y="319"/>
                  </a:lnTo>
                  <a:lnTo>
                    <a:pt x="1" y="283"/>
                  </a:lnTo>
                  <a:lnTo>
                    <a:pt x="0" y="250"/>
                  </a:lnTo>
                  <a:lnTo>
                    <a:pt x="5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6629400" y="1614487"/>
              <a:ext cx="49213" cy="263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2" y="0"/>
                </a:cxn>
                <a:cxn ang="0">
                  <a:pos x="58" y="67"/>
                </a:cxn>
                <a:cxn ang="0">
                  <a:pos x="63" y="131"/>
                </a:cxn>
                <a:cxn ang="0">
                  <a:pos x="70" y="195"/>
                </a:cxn>
                <a:cxn ang="0">
                  <a:pos x="75" y="257"/>
                </a:cxn>
                <a:cxn ang="0">
                  <a:pos x="80" y="317"/>
                </a:cxn>
                <a:cxn ang="0">
                  <a:pos x="86" y="378"/>
                </a:cxn>
                <a:cxn ang="0">
                  <a:pos x="90" y="438"/>
                </a:cxn>
                <a:cxn ang="0">
                  <a:pos x="93" y="498"/>
                </a:cxn>
                <a:cxn ang="0">
                  <a:pos x="81" y="482"/>
                </a:cxn>
                <a:cxn ang="0">
                  <a:pos x="70" y="468"/>
                </a:cxn>
                <a:cxn ang="0">
                  <a:pos x="58" y="453"/>
                </a:cxn>
                <a:cxn ang="0">
                  <a:pos x="47" y="438"/>
                </a:cxn>
                <a:cxn ang="0">
                  <a:pos x="35" y="423"/>
                </a:cxn>
                <a:cxn ang="0">
                  <a:pos x="23" y="408"/>
                </a:cxn>
                <a:cxn ang="0">
                  <a:pos x="13" y="395"/>
                </a:cxn>
                <a:cxn ang="0">
                  <a:pos x="1" y="380"/>
                </a:cxn>
                <a:cxn ang="0">
                  <a:pos x="0" y="291"/>
                </a:cxn>
                <a:cxn ang="0">
                  <a:pos x="0" y="201"/>
                </a:cxn>
                <a:cxn ang="0">
                  <a:pos x="1" y="106"/>
                </a:cxn>
                <a:cxn ang="0">
                  <a:pos x="3" y="1"/>
                </a:cxn>
              </a:cxnLst>
              <a:rect l="0" t="0" r="r" b="b"/>
              <a:pathLst>
                <a:path w="93" h="498">
                  <a:moveTo>
                    <a:pt x="3" y="1"/>
                  </a:moveTo>
                  <a:lnTo>
                    <a:pt x="52" y="0"/>
                  </a:lnTo>
                  <a:lnTo>
                    <a:pt x="58" y="67"/>
                  </a:lnTo>
                  <a:lnTo>
                    <a:pt x="63" y="131"/>
                  </a:lnTo>
                  <a:lnTo>
                    <a:pt x="70" y="195"/>
                  </a:lnTo>
                  <a:lnTo>
                    <a:pt x="75" y="257"/>
                  </a:lnTo>
                  <a:lnTo>
                    <a:pt x="80" y="317"/>
                  </a:lnTo>
                  <a:lnTo>
                    <a:pt x="86" y="378"/>
                  </a:lnTo>
                  <a:lnTo>
                    <a:pt x="90" y="438"/>
                  </a:lnTo>
                  <a:lnTo>
                    <a:pt x="93" y="498"/>
                  </a:lnTo>
                  <a:lnTo>
                    <a:pt x="81" y="482"/>
                  </a:lnTo>
                  <a:lnTo>
                    <a:pt x="70" y="468"/>
                  </a:lnTo>
                  <a:lnTo>
                    <a:pt x="58" y="453"/>
                  </a:lnTo>
                  <a:lnTo>
                    <a:pt x="47" y="438"/>
                  </a:lnTo>
                  <a:lnTo>
                    <a:pt x="35" y="423"/>
                  </a:lnTo>
                  <a:lnTo>
                    <a:pt x="23" y="408"/>
                  </a:lnTo>
                  <a:lnTo>
                    <a:pt x="13" y="395"/>
                  </a:lnTo>
                  <a:lnTo>
                    <a:pt x="1" y="380"/>
                  </a:lnTo>
                  <a:lnTo>
                    <a:pt x="0" y="291"/>
                  </a:lnTo>
                  <a:lnTo>
                    <a:pt x="0" y="201"/>
                  </a:lnTo>
                  <a:lnTo>
                    <a:pt x="1" y="10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6492875" y="1712912"/>
              <a:ext cx="244475" cy="3079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17"/>
                </a:cxn>
                <a:cxn ang="0">
                  <a:pos x="3" y="23"/>
                </a:cxn>
                <a:cxn ang="0">
                  <a:pos x="11" y="35"/>
                </a:cxn>
                <a:cxn ang="0">
                  <a:pos x="22" y="54"/>
                </a:cxn>
                <a:cxn ang="0">
                  <a:pos x="38" y="79"/>
                </a:cxn>
                <a:cxn ang="0">
                  <a:pos x="56" y="108"/>
                </a:cxn>
                <a:cxn ang="0">
                  <a:pos x="78" y="142"/>
                </a:cxn>
                <a:cxn ang="0">
                  <a:pos x="101" y="179"/>
                </a:cxn>
                <a:cxn ang="0">
                  <a:pos x="128" y="220"/>
                </a:cxn>
                <a:cxn ang="0">
                  <a:pos x="156" y="263"/>
                </a:cxn>
                <a:cxn ang="0">
                  <a:pos x="187" y="308"/>
                </a:cxn>
                <a:cxn ang="0">
                  <a:pos x="218" y="354"/>
                </a:cxn>
                <a:cxn ang="0">
                  <a:pos x="251" y="400"/>
                </a:cxn>
                <a:cxn ang="0">
                  <a:pos x="283" y="446"/>
                </a:cxn>
                <a:cxn ang="0">
                  <a:pos x="316" y="491"/>
                </a:cxn>
                <a:cxn ang="0">
                  <a:pos x="350" y="536"/>
                </a:cxn>
                <a:cxn ang="0">
                  <a:pos x="383" y="577"/>
                </a:cxn>
                <a:cxn ang="0">
                  <a:pos x="385" y="578"/>
                </a:cxn>
                <a:cxn ang="0">
                  <a:pos x="387" y="579"/>
                </a:cxn>
                <a:cxn ang="0">
                  <a:pos x="391" y="579"/>
                </a:cxn>
                <a:cxn ang="0">
                  <a:pos x="397" y="580"/>
                </a:cxn>
                <a:cxn ang="0">
                  <a:pos x="402" y="580"/>
                </a:cxn>
                <a:cxn ang="0">
                  <a:pos x="409" y="580"/>
                </a:cxn>
                <a:cxn ang="0">
                  <a:pos x="417" y="579"/>
                </a:cxn>
                <a:cxn ang="0">
                  <a:pos x="425" y="578"/>
                </a:cxn>
                <a:cxn ang="0">
                  <a:pos x="433" y="577"/>
                </a:cxn>
                <a:cxn ang="0">
                  <a:pos x="439" y="575"/>
                </a:cxn>
                <a:cxn ang="0">
                  <a:pos x="444" y="574"/>
                </a:cxn>
                <a:cxn ang="0">
                  <a:pos x="450" y="572"/>
                </a:cxn>
                <a:cxn ang="0">
                  <a:pos x="454" y="570"/>
                </a:cxn>
                <a:cxn ang="0">
                  <a:pos x="458" y="567"/>
                </a:cxn>
                <a:cxn ang="0">
                  <a:pos x="461" y="565"/>
                </a:cxn>
                <a:cxn ang="0">
                  <a:pos x="464" y="563"/>
                </a:cxn>
                <a:cxn ang="0">
                  <a:pos x="452" y="543"/>
                </a:cxn>
                <a:cxn ang="0">
                  <a:pos x="433" y="515"/>
                </a:cxn>
                <a:cxn ang="0">
                  <a:pos x="407" y="481"/>
                </a:cxn>
                <a:cxn ang="0">
                  <a:pos x="378" y="440"/>
                </a:cxn>
                <a:cxn ang="0">
                  <a:pos x="344" y="397"/>
                </a:cxn>
                <a:cxn ang="0">
                  <a:pos x="308" y="351"/>
                </a:cxn>
                <a:cxn ang="0">
                  <a:pos x="270" y="302"/>
                </a:cxn>
                <a:cxn ang="0">
                  <a:pos x="230" y="253"/>
                </a:cxn>
                <a:cxn ang="0">
                  <a:pos x="192" y="206"/>
                </a:cxn>
                <a:cxn ang="0">
                  <a:pos x="155" y="160"/>
                </a:cxn>
                <a:cxn ang="0">
                  <a:pos x="120" y="118"/>
                </a:cxn>
                <a:cxn ang="0">
                  <a:pos x="90" y="80"/>
                </a:cxn>
                <a:cxn ang="0">
                  <a:pos x="64" y="48"/>
                </a:cxn>
                <a:cxn ang="0">
                  <a:pos x="43" y="24"/>
                </a:cxn>
                <a:cxn ang="0">
                  <a:pos x="30" y="7"/>
                </a:cxn>
                <a:cxn ang="0">
                  <a:pos x="24" y="0"/>
                </a:cxn>
              </a:cxnLst>
              <a:rect l="0" t="0" r="r" b="b"/>
              <a:pathLst>
                <a:path w="464" h="580">
                  <a:moveTo>
                    <a:pt x="24" y="0"/>
                  </a:moveTo>
                  <a:lnTo>
                    <a:pt x="0" y="17"/>
                  </a:lnTo>
                  <a:lnTo>
                    <a:pt x="3" y="23"/>
                  </a:lnTo>
                  <a:lnTo>
                    <a:pt x="11" y="35"/>
                  </a:lnTo>
                  <a:lnTo>
                    <a:pt x="22" y="54"/>
                  </a:lnTo>
                  <a:lnTo>
                    <a:pt x="38" y="79"/>
                  </a:lnTo>
                  <a:lnTo>
                    <a:pt x="56" y="108"/>
                  </a:lnTo>
                  <a:lnTo>
                    <a:pt x="78" y="142"/>
                  </a:lnTo>
                  <a:lnTo>
                    <a:pt x="101" y="179"/>
                  </a:lnTo>
                  <a:lnTo>
                    <a:pt x="128" y="220"/>
                  </a:lnTo>
                  <a:lnTo>
                    <a:pt x="156" y="263"/>
                  </a:lnTo>
                  <a:lnTo>
                    <a:pt x="187" y="308"/>
                  </a:lnTo>
                  <a:lnTo>
                    <a:pt x="218" y="354"/>
                  </a:lnTo>
                  <a:lnTo>
                    <a:pt x="251" y="400"/>
                  </a:lnTo>
                  <a:lnTo>
                    <a:pt x="283" y="446"/>
                  </a:lnTo>
                  <a:lnTo>
                    <a:pt x="316" y="491"/>
                  </a:lnTo>
                  <a:lnTo>
                    <a:pt x="350" y="536"/>
                  </a:lnTo>
                  <a:lnTo>
                    <a:pt x="383" y="577"/>
                  </a:lnTo>
                  <a:lnTo>
                    <a:pt x="385" y="578"/>
                  </a:lnTo>
                  <a:lnTo>
                    <a:pt x="387" y="579"/>
                  </a:lnTo>
                  <a:lnTo>
                    <a:pt x="391" y="579"/>
                  </a:lnTo>
                  <a:lnTo>
                    <a:pt x="397" y="580"/>
                  </a:lnTo>
                  <a:lnTo>
                    <a:pt x="402" y="580"/>
                  </a:lnTo>
                  <a:lnTo>
                    <a:pt x="409" y="580"/>
                  </a:lnTo>
                  <a:lnTo>
                    <a:pt x="417" y="579"/>
                  </a:lnTo>
                  <a:lnTo>
                    <a:pt x="425" y="578"/>
                  </a:lnTo>
                  <a:lnTo>
                    <a:pt x="433" y="577"/>
                  </a:lnTo>
                  <a:lnTo>
                    <a:pt x="439" y="575"/>
                  </a:lnTo>
                  <a:lnTo>
                    <a:pt x="444" y="574"/>
                  </a:lnTo>
                  <a:lnTo>
                    <a:pt x="450" y="572"/>
                  </a:lnTo>
                  <a:lnTo>
                    <a:pt x="454" y="570"/>
                  </a:lnTo>
                  <a:lnTo>
                    <a:pt x="458" y="567"/>
                  </a:lnTo>
                  <a:lnTo>
                    <a:pt x="461" y="565"/>
                  </a:lnTo>
                  <a:lnTo>
                    <a:pt x="464" y="563"/>
                  </a:lnTo>
                  <a:lnTo>
                    <a:pt x="452" y="543"/>
                  </a:lnTo>
                  <a:lnTo>
                    <a:pt x="433" y="515"/>
                  </a:lnTo>
                  <a:lnTo>
                    <a:pt x="407" y="481"/>
                  </a:lnTo>
                  <a:lnTo>
                    <a:pt x="378" y="440"/>
                  </a:lnTo>
                  <a:lnTo>
                    <a:pt x="344" y="397"/>
                  </a:lnTo>
                  <a:lnTo>
                    <a:pt x="308" y="351"/>
                  </a:lnTo>
                  <a:lnTo>
                    <a:pt x="270" y="302"/>
                  </a:lnTo>
                  <a:lnTo>
                    <a:pt x="230" y="253"/>
                  </a:lnTo>
                  <a:lnTo>
                    <a:pt x="192" y="206"/>
                  </a:lnTo>
                  <a:lnTo>
                    <a:pt x="155" y="160"/>
                  </a:lnTo>
                  <a:lnTo>
                    <a:pt x="120" y="118"/>
                  </a:lnTo>
                  <a:lnTo>
                    <a:pt x="90" y="80"/>
                  </a:lnTo>
                  <a:lnTo>
                    <a:pt x="64" y="48"/>
                  </a:lnTo>
                  <a:lnTo>
                    <a:pt x="43" y="24"/>
                  </a:lnTo>
                  <a:lnTo>
                    <a:pt x="3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6361113" y="1533525"/>
              <a:ext cx="131763" cy="169862"/>
            </a:xfrm>
            <a:custGeom>
              <a:avLst/>
              <a:gdLst/>
              <a:ahLst/>
              <a:cxnLst>
                <a:cxn ang="0">
                  <a:pos x="98" y="247"/>
                </a:cxn>
                <a:cxn ang="0">
                  <a:pos x="90" y="210"/>
                </a:cxn>
                <a:cxn ang="0">
                  <a:pos x="85" y="183"/>
                </a:cxn>
                <a:cxn ang="0">
                  <a:pos x="81" y="162"/>
                </a:cxn>
                <a:cxn ang="0">
                  <a:pos x="80" y="147"/>
                </a:cxn>
                <a:cxn ang="0">
                  <a:pos x="79" y="133"/>
                </a:cxn>
                <a:cxn ang="0">
                  <a:pos x="76" y="119"/>
                </a:cxn>
                <a:cxn ang="0">
                  <a:pos x="72" y="103"/>
                </a:cxn>
                <a:cxn ang="0">
                  <a:pos x="64" y="84"/>
                </a:cxn>
                <a:cxn ang="0">
                  <a:pos x="60" y="77"/>
                </a:cxn>
                <a:cxn ang="0">
                  <a:pos x="54" y="67"/>
                </a:cxn>
                <a:cxn ang="0">
                  <a:pos x="44" y="56"/>
                </a:cxn>
                <a:cxn ang="0">
                  <a:pos x="35" y="43"/>
                </a:cxn>
                <a:cxn ang="0">
                  <a:pos x="24" y="30"/>
                </a:cxn>
                <a:cxn ang="0">
                  <a:pos x="15" y="18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4" y="7"/>
                </a:cxn>
                <a:cxn ang="0">
                  <a:pos x="28" y="15"/>
                </a:cxn>
                <a:cxn ang="0">
                  <a:pos x="44" y="22"/>
                </a:cxn>
                <a:cxn ang="0">
                  <a:pos x="59" y="29"/>
                </a:cxn>
                <a:cxn ang="0">
                  <a:pos x="75" y="38"/>
                </a:cxn>
                <a:cxn ang="0">
                  <a:pos x="92" y="46"/>
                </a:cxn>
                <a:cxn ang="0">
                  <a:pos x="108" y="55"/>
                </a:cxn>
                <a:cxn ang="0">
                  <a:pos x="123" y="63"/>
                </a:cxn>
                <a:cxn ang="0">
                  <a:pos x="137" y="72"/>
                </a:cxn>
                <a:cxn ang="0">
                  <a:pos x="152" y="80"/>
                </a:cxn>
                <a:cxn ang="0">
                  <a:pos x="165" y="89"/>
                </a:cxn>
                <a:cxn ang="0">
                  <a:pos x="178" y="97"/>
                </a:cxn>
                <a:cxn ang="0">
                  <a:pos x="188" y="104"/>
                </a:cxn>
                <a:cxn ang="0">
                  <a:pos x="198" y="112"/>
                </a:cxn>
                <a:cxn ang="0">
                  <a:pos x="205" y="119"/>
                </a:cxn>
                <a:cxn ang="0">
                  <a:pos x="212" y="127"/>
                </a:cxn>
                <a:cxn ang="0">
                  <a:pos x="224" y="148"/>
                </a:cxn>
                <a:cxn ang="0">
                  <a:pos x="234" y="170"/>
                </a:cxn>
                <a:cxn ang="0">
                  <a:pos x="240" y="193"/>
                </a:cxn>
                <a:cxn ang="0">
                  <a:pos x="244" y="216"/>
                </a:cxn>
                <a:cxn ang="0">
                  <a:pos x="248" y="237"/>
                </a:cxn>
                <a:cxn ang="0">
                  <a:pos x="249" y="256"/>
                </a:cxn>
                <a:cxn ang="0">
                  <a:pos x="249" y="272"/>
                </a:cxn>
                <a:cxn ang="0">
                  <a:pos x="249" y="283"/>
                </a:cxn>
                <a:cxn ang="0">
                  <a:pos x="198" y="320"/>
                </a:cxn>
                <a:cxn ang="0">
                  <a:pos x="188" y="320"/>
                </a:cxn>
                <a:cxn ang="0">
                  <a:pos x="177" y="320"/>
                </a:cxn>
                <a:cxn ang="0">
                  <a:pos x="163" y="318"/>
                </a:cxn>
                <a:cxn ang="0">
                  <a:pos x="148" y="312"/>
                </a:cxn>
                <a:cxn ang="0">
                  <a:pos x="133" y="303"/>
                </a:cxn>
                <a:cxn ang="0">
                  <a:pos x="119" y="291"/>
                </a:cxn>
                <a:cxn ang="0">
                  <a:pos x="108" y="272"/>
                </a:cxn>
                <a:cxn ang="0">
                  <a:pos x="98" y="247"/>
                </a:cxn>
              </a:cxnLst>
              <a:rect l="0" t="0" r="r" b="b"/>
              <a:pathLst>
                <a:path w="249" h="320">
                  <a:moveTo>
                    <a:pt x="98" y="247"/>
                  </a:moveTo>
                  <a:lnTo>
                    <a:pt x="90" y="210"/>
                  </a:lnTo>
                  <a:lnTo>
                    <a:pt x="85" y="183"/>
                  </a:lnTo>
                  <a:lnTo>
                    <a:pt x="81" y="162"/>
                  </a:lnTo>
                  <a:lnTo>
                    <a:pt x="80" y="147"/>
                  </a:lnTo>
                  <a:lnTo>
                    <a:pt x="79" y="133"/>
                  </a:lnTo>
                  <a:lnTo>
                    <a:pt x="76" y="119"/>
                  </a:lnTo>
                  <a:lnTo>
                    <a:pt x="72" y="103"/>
                  </a:lnTo>
                  <a:lnTo>
                    <a:pt x="64" y="84"/>
                  </a:lnTo>
                  <a:lnTo>
                    <a:pt x="60" y="77"/>
                  </a:lnTo>
                  <a:lnTo>
                    <a:pt x="54" y="67"/>
                  </a:lnTo>
                  <a:lnTo>
                    <a:pt x="44" y="56"/>
                  </a:lnTo>
                  <a:lnTo>
                    <a:pt x="35" y="43"/>
                  </a:lnTo>
                  <a:lnTo>
                    <a:pt x="24" y="30"/>
                  </a:lnTo>
                  <a:lnTo>
                    <a:pt x="15" y="18"/>
                  </a:lnTo>
                  <a:lnTo>
                    <a:pt x="6" y="7"/>
                  </a:lnTo>
                  <a:lnTo>
                    <a:pt x="0" y="0"/>
                  </a:lnTo>
                  <a:lnTo>
                    <a:pt x="14" y="7"/>
                  </a:lnTo>
                  <a:lnTo>
                    <a:pt x="28" y="15"/>
                  </a:lnTo>
                  <a:lnTo>
                    <a:pt x="44" y="22"/>
                  </a:lnTo>
                  <a:lnTo>
                    <a:pt x="59" y="29"/>
                  </a:lnTo>
                  <a:lnTo>
                    <a:pt x="75" y="38"/>
                  </a:lnTo>
                  <a:lnTo>
                    <a:pt x="92" y="46"/>
                  </a:lnTo>
                  <a:lnTo>
                    <a:pt x="108" y="55"/>
                  </a:lnTo>
                  <a:lnTo>
                    <a:pt x="123" y="63"/>
                  </a:lnTo>
                  <a:lnTo>
                    <a:pt x="137" y="72"/>
                  </a:lnTo>
                  <a:lnTo>
                    <a:pt x="152" y="80"/>
                  </a:lnTo>
                  <a:lnTo>
                    <a:pt x="165" y="89"/>
                  </a:lnTo>
                  <a:lnTo>
                    <a:pt x="178" y="97"/>
                  </a:lnTo>
                  <a:lnTo>
                    <a:pt x="188" y="104"/>
                  </a:lnTo>
                  <a:lnTo>
                    <a:pt x="198" y="112"/>
                  </a:lnTo>
                  <a:lnTo>
                    <a:pt x="205" y="119"/>
                  </a:lnTo>
                  <a:lnTo>
                    <a:pt x="212" y="127"/>
                  </a:lnTo>
                  <a:lnTo>
                    <a:pt x="224" y="148"/>
                  </a:lnTo>
                  <a:lnTo>
                    <a:pt x="234" y="170"/>
                  </a:lnTo>
                  <a:lnTo>
                    <a:pt x="240" y="193"/>
                  </a:lnTo>
                  <a:lnTo>
                    <a:pt x="244" y="216"/>
                  </a:lnTo>
                  <a:lnTo>
                    <a:pt x="248" y="237"/>
                  </a:lnTo>
                  <a:lnTo>
                    <a:pt x="249" y="256"/>
                  </a:lnTo>
                  <a:lnTo>
                    <a:pt x="249" y="272"/>
                  </a:lnTo>
                  <a:lnTo>
                    <a:pt x="249" y="283"/>
                  </a:lnTo>
                  <a:lnTo>
                    <a:pt x="198" y="320"/>
                  </a:lnTo>
                  <a:lnTo>
                    <a:pt x="188" y="320"/>
                  </a:lnTo>
                  <a:lnTo>
                    <a:pt x="177" y="320"/>
                  </a:lnTo>
                  <a:lnTo>
                    <a:pt x="163" y="318"/>
                  </a:lnTo>
                  <a:lnTo>
                    <a:pt x="148" y="312"/>
                  </a:lnTo>
                  <a:lnTo>
                    <a:pt x="133" y="303"/>
                  </a:lnTo>
                  <a:lnTo>
                    <a:pt x="119" y="291"/>
                  </a:lnTo>
                  <a:lnTo>
                    <a:pt x="108" y="272"/>
                  </a:lnTo>
                  <a:lnTo>
                    <a:pt x="98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6340475" y="1674812"/>
              <a:ext cx="873125" cy="673100"/>
            </a:xfrm>
            <a:custGeom>
              <a:avLst/>
              <a:gdLst/>
              <a:ahLst/>
              <a:cxnLst>
                <a:cxn ang="0">
                  <a:pos x="1133" y="233"/>
                </a:cxn>
                <a:cxn ang="0">
                  <a:pos x="1099" y="189"/>
                </a:cxn>
                <a:cxn ang="0">
                  <a:pos x="995" y="184"/>
                </a:cxn>
                <a:cxn ang="0">
                  <a:pos x="889" y="298"/>
                </a:cxn>
                <a:cxn ang="0">
                  <a:pos x="924" y="346"/>
                </a:cxn>
                <a:cxn ang="0">
                  <a:pos x="1027" y="351"/>
                </a:cxn>
                <a:cxn ang="0">
                  <a:pos x="1086" y="321"/>
                </a:cxn>
                <a:cxn ang="0">
                  <a:pos x="1198" y="535"/>
                </a:cxn>
                <a:cxn ang="0">
                  <a:pos x="1228" y="585"/>
                </a:cxn>
                <a:cxn ang="0">
                  <a:pos x="1279" y="600"/>
                </a:cxn>
                <a:cxn ang="0">
                  <a:pos x="1211" y="808"/>
                </a:cxn>
                <a:cxn ang="0">
                  <a:pos x="1146" y="838"/>
                </a:cxn>
                <a:cxn ang="0">
                  <a:pos x="802" y="910"/>
                </a:cxn>
                <a:cxn ang="0">
                  <a:pos x="703" y="947"/>
                </a:cxn>
                <a:cxn ang="0">
                  <a:pos x="475" y="880"/>
                </a:cxn>
                <a:cxn ang="0">
                  <a:pos x="440" y="829"/>
                </a:cxn>
                <a:cxn ang="0">
                  <a:pos x="337" y="825"/>
                </a:cxn>
                <a:cxn ang="0">
                  <a:pos x="231" y="937"/>
                </a:cxn>
                <a:cxn ang="0">
                  <a:pos x="281" y="993"/>
                </a:cxn>
                <a:cxn ang="0">
                  <a:pos x="94" y="1147"/>
                </a:cxn>
                <a:cxn ang="0">
                  <a:pos x="2" y="999"/>
                </a:cxn>
                <a:cxn ang="0">
                  <a:pos x="90" y="778"/>
                </a:cxn>
                <a:cxn ang="0">
                  <a:pos x="246" y="665"/>
                </a:cxn>
                <a:cxn ang="0">
                  <a:pos x="400" y="589"/>
                </a:cxn>
                <a:cxn ang="0">
                  <a:pos x="497" y="545"/>
                </a:cxn>
                <a:cxn ang="0">
                  <a:pos x="557" y="598"/>
                </a:cxn>
                <a:cxn ang="0">
                  <a:pos x="596" y="652"/>
                </a:cxn>
                <a:cxn ang="0">
                  <a:pos x="650" y="706"/>
                </a:cxn>
                <a:cxn ang="0">
                  <a:pos x="748" y="704"/>
                </a:cxn>
                <a:cxn ang="0">
                  <a:pos x="811" y="628"/>
                </a:cxn>
                <a:cxn ang="0">
                  <a:pos x="761" y="557"/>
                </a:cxn>
                <a:cxn ang="0">
                  <a:pos x="713" y="486"/>
                </a:cxn>
                <a:cxn ang="0">
                  <a:pos x="683" y="209"/>
                </a:cxn>
                <a:cxn ang="0">
                  <a:pos x="780" y="45"/>
                </a:cxn>
                <a:cxn ang="0">
                  <a:pos x="1053" y="13"/>
                </a:cxn>
                <a:cxn ang="0">
                  <a:pos x="1297" y="106"/>
                </a:cxn>
                <a:cxn ang="0">
                  <a:pos x="1494" y="250"/>
                </a:cxn>
                <a:cxn ang="0">
                  <a:pos x="1635" y="491"/>
                </a:cxn>
                <a:cxn ang="0">
                  <a:pos x="1482" y="1006"/>
                </a:cxn>
                <a:cxn ang="0">
                  <a:pos x="1214" y="1172"/>
                </a:cxn>
                <a:cxn ang="0">
                  <a:pos x="867" y="1254"/>
                </a:cxn>
                <a:cxn ang="0">
                  <a:pos x="587" y="1272"/>
                </a:cxn>
                <a:cxn ang="0">
                  <a:pos x="361" y="1253"/>
                </a:cxn>
                <a:cxn ang="0">
                  <a:pos x="301" y="997"/>
                </a:cxn>
                <a:cxn ang="0">
                  <a:pos x="395" y="981"/>
                </a:cxn>
                <a:cxn ang="0">
                  <a:pos x="671" y="980"/>
                </a:cxn>
                <a:cxn ang="0">
                  <a:pos x="715" y="1088"/>
                </a:cxn>
                <a:cxn ang="0">
                  <a:pos x="861" y="1047"/>
                </a:cxn>
                <a:cxn ang="0">
                  <a:pos x="895" y="955"/>
                </a:cxn>
                <a:cxn ang="0">
                  <a:pos x="852" y="917"/>
                </a:cxn>
                <a:cxn ang="0">
                  <a:pos x="1098" y="925"/>
                </a:cxn>
                <a:cxn ang="0">
                  <a:pos x="1132" y="972"/>
                </a:cxn>
                <a:cxn ang="0">
                  <a:pos x="1234" y="976"/>
                </a:cxn>
                <a:cxn ang="0">
                  <a:pos x="1341" y="864"/>
                </a:cxn>
                <a:cxn ang="0">
                  <a:pos x="1306" y="814"/>
                </a:cxn>
                <a:cxn ang="0">
                  <a:pos x="1255" y="802"/>
                </a:cxn>
                <a:cxn ang="0">
                  <a:pos x="1337" y="594"/>
                </a:cxn>
                <a:cxn ang="0">
                  <a:pos x="1422" y="537"/>
                </a:cxn>
                <a:cxn ang="0">
                  <a:pos x="1417" y="437"/>
                </a:cxn>
                <a:cxn ang="0">
                  <a:pos x="1275" y="439"/>
                </a:cxn>
              </a:cxnLst>
              <a:rect l="0" t="0" r="r" b="b"/>
              <a:pathLst>
                <a:path w="1649" h="1272">
                  <a:moveTo>
                    <a:pt x="1091" y="317"/>
                  </a:moveTo>
                  <a:lnTo>
                    <a:pt x="1103" y="306"/>
                  </a:lnTo>
                  <a:lnTo>
                    <a:pt x="1113" y="293"/>
                  </a:lnTo>
                  <a:lnTo>
                    <a:pt x="1121" y="282"/>
                  </a:lnTo>
                  <a:lnTo>
                    <a:pt x="1127" y="269"/>
                  </a:lnTo>
                  <a:lnTo>
                    <a:pt x="1132" y="257"/>
                  </a:lnTo>
                  <a:lnTo>
                    <a:pt x="1133" y="245"/>
                  </a:lnTo>
                  <a:lnTo>
                    <a:pt x="1133" y="233"/>
                  </a:lnTo>
                  <a:lnTo>
                    <a:pt x="1129" y="221"/>
                  </a:lnTo>
                  <a:lnTo>
                    <a:pt x="1126" y="215"/>
                  </a:lnTo>
                  <a:lnTo>
                    <a:pt x="1122" y="209"/>
                  </a:lnTo>
                  <a:lnTo>
                    <a:pt x="1118" y="203"/>
                  </a:lnTo>
                  <a:lnTo>
                    <a:pt x="1114" y="199"/>
                  </a:lnTo>
                  <a:lnTo>
                    <a:pt x="1108" y="195"/>
                  </a:lnTo>
                  <a:lnTo>
                    <a:pt x="1103" y="192"/>
                  </a:lnTo>
                  <a:lnTo>
                    <a:pt x="1099" y="189"/>
                  </a:lnTo>
                  <a:lnTo>
                    <a:pt x="1093" y="187"/>
                  </a:lnTo>
                  <a:lnTo>
                    <a:pt x="1082" y="182"/>
                  </a:lnTo>
                  <a:lnTo>
                    <a:pt x="1068" y="179"/>
                  </a:lnTo>
                  <a:lnTo>
                    <a:pt x="1054" y="178"/>
                  </a:lnTo>
                  <a:lnTo>
                    <a:pt x="1041" y="178"/>
                  </a:lnTo>
                  <a:lnTo>
                    <a:pt x="1026" y="179"/>
                  </a:lnTo>
                  <a:lnTo>
                    <a:pt x="1011" y="181"/>
                  </a:lnTo>
                  <a:lnTo>
                    <a:pt x="995" y="184"/>
                  </a:lnTo>
                  <a:lnTo>
                    <a:pt x="980" y="190"/>
                  </a:lnTo>
                  <a:lnTo>
                    <a:pt x="958" y="200"/>
                  </a:lnTo>
                  <a:lnTo>
                    <a:pt x="938" y="214"/>
                  </a:lnTo>
                  <a:lnTo>
                    <a:pt x="920" y="229"/>
                  </a:lnTo>
                  <a:lnTo>
                    <a:pt x="906" y="246"/>
                  </a:lnTo>
                  <a:lnTo>
                    <a:pt x="897" y="263"/>
                  </a:lnTo>
                  <a:lnTo>
                    <a:pt x="890" y="281"/>
                  </a:lnTo>
                  <a:lnTo>
                    <a:pt x="889" y="298"/>
                  </a:lnTo>
                  <a:lnTo>
                    <a:pt x="892" y="315"/>
                  </a:lnTo>
                  <a:lnTo>
                    <a:pt x="895" y="321"/>
                  </a:lnTo>
                  <a:lnTo>
                    <a:pt x="900" y="326"/>
                  </a:lnTo>
                  <a:lnTo>
                    <a:pt x="904" y="331"/>
                  </a:lnTo>
                  <a:lnTo>
                    <a:pt x="909" y="336"/>
                  </a:lnTo>
                  <a:lnTo>
                    <a:pt x="913" y="340"/>
                  </a:lnTo>
                  <a:lnTo>
                    <a:pt x="919" y="343"/>
                  </a:lnTo>
                  <a:lnTo>
                    <a:pt x="924" y="346"/>
                  </a:lnTo>
                  <a:lnTo>
                    <a:pt x="928" y="348"/>
                  </a:lnTo>
                  <a:lnTo>
                    <a:pt x="941" y="353"/>
                  </a:lnTo>
                  <a:lnTo>
                    <a:pt x="954" y="356"/>
                  </a:lnTo>
                  <a:lnTo>
                    <a:pt x="967" y="358"/>
                  </a:lnTo>
                  <a:lnTo>
                    <a:pt x="982" y="358"/>
                  </a:lnTo>
                  <a:lnTo>
                    <a:pt x="997" y="357"/>
                  </a:lnTo>
                  <a:lnTo>
                    <a:pt x="1012" y="355"/>
                  </a:lnTo>
                  <a:lnTo>
                    <a:pt x="1027" y="351"/>
                  </a:lnTo>
                  <a:lnTo>
                    <a:pt x="1042" y="345"/>
                  </a:lnTo>
                  <a:lnTo>
                    <a:pt x="1049" y="342"/>
                  </a:lnTo>
                  <a:lnTo>
                    <a:pt x="1055" y="339"/>
                  </a:lnTo>
                  <a:lnTo>
                    <a:pt x="1062" y="336"/>
                  </a:lnTo>
                  <a:lnTo>
                    <a:pt x="1068" y="333"/>
                  </a:lnTo>
                  <a:lnTo>
                    <a:pt x="1074" y="329"/>
                  </a:lnTo>
                  <a:lnTo>
                    <a:pt x="1081" y="325"/>
                  </a:lnTo>
                  <a:lnTo>
                    <a:pt x="1086" y="321"/>
                  </a:lnTo>
                  <a:lnTo>
                    <a:pt x="1091" y="317"/>
                  </a:lnTo>
                  <a:lnTo>
                    <a:pt x="1236" y="465"/>
                  </a:lnTo>
                  <a:lnTo>
                    <a:pt x="1226" y="475"/>
                  </a:lnTo>
                  <a:lnTo>
                    <a:pt x="1216" y="487"/>
                  </a:lnTo>
                  <a:lnTo>
                    <a:pt x="1209" y="499"/>
                  </a:lnTo>
                  <a:lnTo>
                    <a:pt x="1204" y="510"/>
                  </a:lnTo>
                  <a:lnTo>
                    <a:pt x="1199" y="522"/>
                  </a:lnTo>
                  <a:lnTo>
                    <a:pt x="1198" y="535"/>
                  </a:lnTo>
                  <a:lnTo>
                    <a:pt x="1198" y="546"/>
                  </a:lnTo>
                  <a:lnTo>
                    <a:pt x="1201" y="557"/>
                  </a:lnTo>
                  <a:lnTo>
                    <a:pt x="1205" y="563"/>
                  </a:lnTo>
                  <a:lnTo>
                    <a:pt x="1209" y="570"/>
                  </a:lnTo>
                  <a:lnTo>
                    <a:pt x="1213" y="575"/>
                  </a:lnTo>
                  <a:lnTo>
                    <a:pt x="1217" y="579"/>
                  </a:lnTo>
                  <a:lnTo>
                    <a:pt x="1223" y="582"/>
                  </a:lnTo>
                  <a:lnTo>
                    <a:pt x="1228" y="585"/>
                  </a:lnTo>
                  <a:lnTo>
                    <a:pt x="1232" y="589"/>
                  </a:lnTo>
                  <a:lnTo>
                    <a:pt x="1237" y="591"/>
                  </a:lnTo>
                  <a:lnTo>
                    <a:pt x="1244" y="593"/>
                  </a:lnTo>
                  <a:lnTo>
                    <a:pt x="1250" y="595"/>
                  </a:lnTo>
                  <a:lnTo>
                    <a:pt x="1258" y="597"/>
                  </a:lnTo>
                  <a:lnTo>
                    <a:pt x="1264" y="598"/>
                  </a:lnTo>
                  <a:lnTo>
                    <a:pt x="1271" y="599"/>
                  </a:lnTo>
                  <a:lnTo>
                    <a:pt x="1279" y="600"/>
                  </a:lnTo>
                  <a:lnTo>
                    <a:pt x="1286" y="600"/>
                  </a:lnTo>
                  <a:lnTo>
                    <a:pt x="1294" y="600"/>
                  </a:lnTo>
                  <a:lnTo>
                    <a:pt x="1248" y="802"/>
                  </a:lnTo>
                  <a:lnTo>
                    <a:pt x="1241" y="803"/>
                  </a:lnTo>
                  <a:lnTo>
                    <a:pt x="1233" y="803"/>
                  </a:lnTo>
                  <a:lnTo>
                    <a:pt x="1226" y="804"/>
                  </a:lnTo>
                  <a:lnTo>
                    <a:pt x="1218" y="807"/>
                  </a:lnTo>
                  <a:lnTo>
                    <a:pt x="1211" y="808"/>
                  </a:lnTo>
                  <a:lnTo>
                    <a:pt x="1204" y="810"/>
                  </a:lnTo>
                  <a:lnTo>
                    <a:pt x="1196" y="813"/>
                  </a:lnTo>
                  <a:lnTo>
                    <a:pt x="1189" y="815"/>
                  </a:lnTo>
                  <a:lnTo>
                    <a:pt x="1179" y="819"/>
                  </a:lnTo>
                  <a:lnTo>
                    <a:pt x="1171" y="823"/>
                  </a:lnTo>
                  <a:lnTo>
                    <a:pt x="1162" y="828"/>
                  </a:lnTo>
                  <a:lnTo>
                    <a:pt x="1155" y="833"/>
                  </a:lnTo>
                  <a:lnTo>
                    <a:pt x="1146" y="838"/>
                  </a:lnTo>
                  <a:lnTo>
                    <a:pt x="1139" y="844"/>
                  </a:lnTo>
                  <a:lnTo>
                    <a:pt x="1133" y="849"/>
                  </a:lnTo>
                  <a:lnTo>
                    <a:pt x="1126" y="855"/>
                  </a:lnTo>
                  <a:lnTo>
                    <a:pt x="852" y="917"/>
                  </a:lnTo>
                  <a:lnTo>
                    <a:pt x="840" y="913"/>
                  </a:lnTo>
                  <a:lnTo>
                    <a:pt x="829" y="911"/>
                  </a:lnTo>
                  <a:lnTo>
                    <a:pt x="816" y="910"/>
                  </a:lnTo>
                  <a:lnTo>
                    <a:pt x="802" y="910"/>
                  </a:lnTo>
                  <a:lnTo>
                    <a:pt x="789" y="912"/>
                  </a:lnTo>
                  <a:lnTo>
                    <a:pt x="775" y="914"/>
                  </a:lnTo>
                  <a:lnTo>
                    <a:pt x="761" y="918"/>
                  </a:lnTo>
                  <a:lnTo>
                    <a:pt x="747" y="923"/>
                  </a:lnTo>
                  <a:lnTo>
                    <a:pt x="735" y="928"/>
                  </a:lnTo>
                  <a:lnTo>
                    <a:pt x="723" y="933"/>
                  </a:lnTo>
                  <a:lnTo>
                    <a:pt x="712" y="941"/>
                  </a:lnTo>
                  <a:lnTo>
                    <a:pt x="703" y="947"/>
                  </a:lnTo>
                  <a:lnTo>
                    <a:pt x="693" y="955"/>
                  </a:lnTo>
                  <a:lnTo>
                    <a:pt x="685" y="963"/>
                  </a:lnTo>
                  <a:lnTo>
                    <a:pt x="677" y="972"/>
                  </a:lnTo>
                  <a:lnTo>
                    <a:pt x="671" y="980"/>
                  </a:lnTo>
                  <a:lnTo>
                    <a:pt x="453" y="937"/>
                  </a:lnTo>
                  <a:lnTo>
                    <a:pt x="466" y="918"/>
                  </a:lnTo>
                  <a:lnTo>
                    <a:pt x="473" y="899"/>
                  </a:lnTo>
                  <a:lnTo>
                    <a:pt x="475" y="880"/>
                  </a:lnTo>
                  <a:lnTo>
                    <a:pt x="472" y="862"/>
                  </a:lnTo>
                  <a:lnTo>
                    <a:pt x="469" y="855"/>
                  </a:lnTo>
                  <a:lnTo>
                    <a:pt x="465" y="849"/>
                  </a:lnTo>
                  <a:lnTo>
                    <a:pt x="460" y="844"/>
                  </a:lnTo>
                  <a:lnTo>
                    <a:pt x="456" y="839"/>
                  </a:lnTo>
                  <a:lnTo>
                    <a:pt x="451" y="835"/>
                  </a:lnTo>
                  <a:lnTo>
                    <a:pt x="445" y="832"/>
                  </a:lnTo>
                  <a:lnTo>
                    <a:pt x="440" y="829"/>
                  </a:lnTo>
                  <a:lnTo>
                    <a:pt x="436" y="827"/>
                  </a:lnTo>
                  <a:lnTo>
                    <a:pt x="423" y="822"/>
                  </a:lnTo>
                  <a:lnTo>
                    <a:pt x="411" y="819"/>
                  </a:lnTo>
                  <a:lnTo>
                    <a:pt x="397" y="817"/>
                  </a:lnTo>
                  <a:lnTo>
                    <a:pt x="382" y="817"/>
                  </a:lnTo>
                  <a:lnTo>
                    <a:pt x="367" y="818"/>
                  </a:lnTo>
                  <a:lnTo>
                    <a:pt x="352" y="820"/>
                  </a:lnTo>
                  <a:lnTo>
                    <a:pt x="337" y="825"/>
                  </a:lnTo>
                  <a:lnTo>
                    <a:pt x="323" y="830"/>
                  </a:lnTo>
                  <a:lnTo>
                    <a:pt x="299" y="840"/>
                  </a:lnTo>
                  <a:lnTo>
                    <a:pt x="279" y="854"/>
                  </a:lnTo>
                  <a:lnTo>
                    <a:pt x="262" y="869"/>
                  </a:lnTo>
                  <a:lnTo>
                    <a:pt x="249" y="885"/>
                  </a:lnTo>
                  <a:lnTo>
                    <a:pt x="238" y="903"/>
                  </a:lnTo>
                  <a:lnTo>
                    <a:pt x="233" y="920"/>
                  </a:lnTo>
                  <a:lnTo>
                    <a:pt x="231" y="937"/>
                  </a:lnTo>
                  <a:lnTo>
                    <a:pt x="235" y="954"/>
                  </a:lnTo>
                  <a:lnTo>
                    <a:pt x="239" y="961"/>
                  </a:lnTo>
                  <a:lnTo>
                    <a:pt x="243" y="968"/>
                  </a:lnTo>
                  <a:lnTo>
                    <a:pt x="250" y="975"/>
                  </a:lnTo>
                  <a:lnTo>
                    <a:pt x="256" y="980"/>
                  </a:lnTo>
                  <a:lnTo>
                    <a:pt x="263" y="985"/>
                  </a:lnTo>
                  <a:lnTo>
                    <a:pt x="272" y="990"/>
                  </a:lnTo>
                  <a:lnTo>
                    <a:pt x="281" y="993"/>
                  </a:lnTo>
                  <a:lnTo>
                    <a:pt x="291" y="995"/>
                  </a:lnTo>
                  <a:lnTo>
                    <a:pt x="245" y="1224"/>
                  </a:lnTo>
                  <a:lnTo>
                    <a:pt x="216" y="1214"/>
                  </a:lnTo>
                  <a:lnTo>
                    <a:pt x="188" y="1202"/>
                  </a:lnTo>
                  <a:lnTo>
                    <a:pt x="162" y="1190"/>
                  </a:lnTo>
                  <a:lnTo>
                    <a:pt x="137" y="1177"/>
                  </a:lnTo>
                  <a:lnTo>
                    <a:pt x="115" y="1162"/>
                  </a:lnTo>
                  <a:lnTo>
                    <a:pt x="94" y="1147"/>
                  </a:lnTo>
                  <a:lnTo>
                    <a:pt x="75" y="1131"/>
                  </a:lnTo>
                  <a:lnTo>
                    <a:pt x="59" y="1114"/>
                  </a:lnTo>
                  <a:lnTo>
                    <a:pt x="44" y="1097"/>
                  </a:lnTo>
                  <a:lnTo>
                    <a:pt x="31" y="1079"/>
                  </a:lnTo>
                  <a:lnTo>
                    <a:pt x="21" y="1060"/>
                  </a:lnTo>
                  <a:lnTo>
                    <a:pt x="12" y="1040"/>
                  </a:lnTo>
                  <a:lnTo>
                    <a:pt x="6" y="1020"/>
                  </a:lnTo>
                  <a:lnTo>
                    <a:pt x="2" y="999"/>
                  </a:lnTo>
                  <a:lnTo>
                    <a:pt x="0" y="978"/>
                  </a:lnTo>
                  <a:lnTo>
                    <a:pt x="0" y="956"/>
                  </a:lnTo>
                  <a:lnTo>
                    <a:pt x="4" y="924"/>
                  </a:lnTo>
                  <a:lnTo>
                    <a:pt x="11" y="894"/>
                  </a:lnTo>
                  <a:lnTo>
                    <a:pt x="24" y="864"/>
                  </a:lnTo>
                  <a:lnTo>
                    <a:pt x="42" y="835"/>
                  </a:lnTo>
                  <a:lnTo>
                    <a:pt x="63" y="807"/>
                  </a:lnTo>
                  <a:lnTo>
                    <a:pt x="90" y="778"/>
                  </a:lnTo>
                  <a:lnTo>
                    <a:pt x="121" y="749"/>
                  </a:lnTo>
                  <a:lnTo>
                    <a:pt x="157" y="722"/>
                  </a:lnTo>
                  <a:lnTo>
                    <a:pt x="171" y="712"/>
                  </a:lnTo>
                  <a:lnTo>
                    <a:pt x="185" y="703"/>
                  </a:lnTo>
                  <a:lnTo>
                    <a:pt x="200" y="693"/>
                  </a:lnTo>
                  <a:lnTo>
                    <a:pt x="215" y="684"/>
                  </a:lnTo>
                  <a:lnTo>
                    <a:pt x="231" y="674"/>
                  </a:lnTo>
                  <a:lnTo>
                    <a:pt x="246" y="665"/>
                  </a:lnTo>
                  <a:lnTo>
                    <a:pt x="263" y="655"/>
                  </a:lnTo>
                  <a:lnTo>
                    <a:pt x="281" y="646"/>
                  </a:lnTo>
                  <a:lnTo>
                    <a:pt x="299" y="636"/>
                  </a:lnTo>
                  <a:lnTo>
                    <a:pt x="318" y="627"/>
                  </a:lnTo>
                  <a:lnTo>
                    <a:pt x="337" y="617"/>
                  </a:lnTo>
                  <a:lnTo>
                    <a:pt x="358" y="608"/>
                  </a:lnTo>
                  <a:lnTo>
                    <a:pt x="379" y="598"/>
                  </a:lnTo>
                  <a:lnTo>
                    <a:pt x="400" y="589"/>
                  </a:lnTo>
                  <a:lnTo>
                    <a:pt x="422" y="579"/>
                  </a:lnTo>
                  <a:lnTo>
                    <a:pt x="444" y="570"/>
                  </a:lnTo>
                  <a:lnTo>
                    <a:pt x="454" y="565"/>
                  </a:lnTo>
                  <a:lnTo>
                    <a:pt x="463" y="561"/>
                  </a:lnTo>
                  <a:lnTo>
                    <a:pt x="472" y="558"/>
                  </a:lnTo>
                  <a:lnTo>
                    <a:pt x="480" y="554"/>
                  </a:lnTo>
                  <a:lnTo>
                    <a:pt x="489" y="549"/>
                  </a:lnTo>
                  <a:lnTo>
                    <a:pt x="497" y="545"/>
                  </a:lnTo>
                  <a:lnTo>
                    <a:pt x="506" y="542"/>
                  </a:lnTo>
                  <a:lnTo>
                    <a:pt x="513" y="538"/>
                  </a:lnTo>
                  <a:lnTo>
                    <a:pt x="521" y="547"/>
                  </a:lnTo>
                  <a:lnTo>
                    <a:pt x="528" y="558"/>
                  </a:lnTo>
                  <a:lnTo>
                    <a:pt x="534" y="567"/>
                  </a:lnTo>
                  <a:lnTo>
                    <a:pt x="542" y="578"/>
                  </a:lnTo>
                  <a:lnTo>
                    <a:pt x="549" y="589"/>
                  </a:lnTo>
                  <a:lnTo>
                    <a:pt x="557" y="598"/>
                  </a:lnTo>
                  <a:lnTo>
                    <a:pt x="564" y="609"/>
                  </a:lnTo>
                  <a:lnTo>
                    <a:pt x="571" y="618"/>
                  </a:lnTo>
                  <a:lnTo>
                    <a:pt x="576" y="623"/>
                  </a:lnTo>
                  <a:lnTo>
                    <a:pt x="580" y="629"/>
                  </a:lnTo>
                  <a:lnTo>
                    <a:pt x="583" y="635"/>
                  </a:lnTo>
                  <a:lnTo>
                    <a:pt x="587" y="640"/>
                  </a:lnTo>
                  <a:lnTo>
                    <a:pt x="592" y="647"/>
                  </a:lnTo>
                  <a:lnTo>
                    <a:pt x="596" y="652"/>
                  </a:lnTo>
                  <a:lnTo>
                    <a:pt x="600" y="658"/>
                  </a:lnTo>
                  <a:lnTo>
                    <a:pt x="605" y="665"/>
                  </a:lnTo>
                  <a:lnTo>
                    <a:pt x="610" y="671"/>
                  </a:lnTo>
                  <a:lnTo>
                    <a:pt x="615" y="677"/>
                  </a:lnTo>
                  <a:lnTo>
                    <a:pt x="619" y="683"/>
                  </a:lnTo>
                  <a:lnTo>
                    <a:pt x="624" y="689"/>
                  </a:lnTo>
                  <a:lnTo>
                    <a:pt x="636" y="700"/>
                  </a:lnTo>
                  <a:lnTo>
                    <a:pt x="650" y="706"/>
                  </a:lnTo>
                  <a:lnTo>
                    <a:pt x="665" y="710"/>
                  </a:lnTo>
                  <a:lnTo>
                    <a:pt x="679" y="712"/>
                  </a:lnTo>
                  <a:lnTo>
                    <a:pt x="694" y="712"/>
                  </a:lnTo>
                  <a:lnTo>
                    <a:pt x="708" y="712"/>
                  </a:lnTo>
                  <a:lnTo>
                    <a:pt x="720" y="710"/>
                  </a:lnTo>
                  <a:lnTo>
                    <a:pt x="728" y="709"/>
                  </a:lnTo>
                  <a:lnTo>
                    <a:pt x="737" y="707"/>
                  </a:lnTo>
                  <a:lnTo>
                    <a:pt x="748" y="704"/>
                  </a:lnTo>
                  <a:lnTo>
                    <a:pt x="760" y="700"/>
                  </a:lnTo>
                  <a:lnTo>
                    <a:pt x="773" y="693"/>
                  </a:lnTo>
                  <a:lnTo>
                    <a:pt x="784" y="686"/>
                  </a:lnTo>
                  <a:lnTo>
                    <a:pt x="795" y="676"/>
                  </a:lnTo>
                  <a:lnTo>
                    <a:pt x="804" y="665"/>
                  </a:lnTo>
                  <a:lnTo>
                    <a:pt x="810" y="652"/>
                  </a:lnTo>
                  <a:lnTo>
                    <a:pt x="812" y="641"/>
                  </a:lnTo>
                  <a:lnTo>
                    <a:pt x="811" y="628"/>
                  </a:lnTo>
                  <a:lnTo>
                    <a:pt x="805" y="613"/>
                  </a:lnTo>
                  <a:lnTo>
                    <a:pt x="793" y="597"/>
                  </a:lnTo>
                  <a:lnTo>
                    <a:pt x="787" y="591"/>
                  </a:lnTo>
                  <a:lnTo>
                    <a:pt x="781" y="584"/>
                  </a:lnTo>
                  <a:lnTo>
                    <a:pt x="776" y="578"/>
                  </a:lnTo>
                  <a:lnTo>
                    <a:pt x="771" y="571"/>
                  </a:lnTo>
                  <a:lnTo>
                    <a:pt x="765" y="564"/>
                  </a:lnTo>
                  <a:lnTo>
                    <a:pt x="761" y="557"/>
                  </a:lnTo>
                  <a:lnTo>
                    <a:pt x="756" y="548"/>
                  </a:lnTo>
                  <a:lnTo>
                    <a:pt x="750" y="541"/>
                  </a:lnTo>
                  <a:lnTo>
                    <a:pt x="745" y="532"/>
                  </a:lnTo>
                  <a:lnTo>
                    <a:pt x="739" y="523"/>
                  </a:lnTo>
                  <a:lnTo>
                    <a:pt x="733" y="513"/>
                  </a:lnTo>
                  <a:lnTo>
                    <a:pt x="727" y="505"/>
                  </a:lnTo>
                  <a:lnTo>
                    <a:pt x="720" y="495"/>
                  </a:lnTo>
                  <a:lnTo>
                    <a:pt x="713" y="486"/>
                  </a:lnTo>
                  <a:lnTo>
                    <a:pt x="707" y="477"/>
                  </a:lnTo>
                  <a:lnTo>
                    <a:pt x="700" y="468"/>
                  </a:lnTo>
                  <a:lnTo>
                    <a:pt x="695" y="399"/>
                  </a:lnTo>
                  <a:lnTo>
                    <a:pt x="689" y="324"/>
                  </a:lnTo>
                  <a:lnTo>
                    <a:pt x="684" y="264"/>
                  </a:lnTo>
                  <a:lnTo>
                    <a:pt x="681" y="238"/>
                  </a:lnTo>
                  <a:lnTo>
                    <a:pt x="681" y="226"/>
                  </a:lnTo>
                  <a:lnTo>
                    <a:pt x="683" y="209"/>
                  </a:lnTo>
                  <a:lnTo>
                    <a:pt x="686" y="190"/>
                  </a:lnTo>
                  <a:lnTo>
                    <a:pt x="690" y="169"/>
                  </a:lnTo>
                  <a:lnTo>
                    <a:pt x="696" y="147"/>
                  </a:lnTo>
                  <a:lnTo>
                    <a:pt x="705" y="127"/>
                  </a:lnTo>
                  <a:lnTo>
                    <a:pt x="714" y="109"/>
                  </a:lnTo>
                  <a:lnTo>
                    <a:pt x="725" y="93"/>
                  </a:lnTo>
                  <a:lnTo>
                    <a:pt x="751" y="66"/>
                  </a:lnTo>
                  <a:lnTo>
                    <a:pt x="780" y="45"/>
                  </a:lnTo>
                  <a:lnTo>
                    <a:pt x="811" y="27"/>
                  </a:lnTo>
                  <a:lnTo>
                    <a:pt x="844" y="15"/>
                  </a:lnTo>
                  <a:lnTo>
                    <a:pt x="876" y="7"/>
                  </a:lnTo>
                  <a:lnTo>
                    <a:pt x="911" y="1"/>
                  </a:lnTo>
                  <a:lnTo>
                    <a:pt x="946" y="0"/>
                  </a:lnTo>
                  <a:lnTo>
                    <a:pt x="982" y="2"/>
                  </a:lnTo>
                  <a:lnTo>
                    <a:pt x="1018" y="7"/>
                  </a:lnTo>
                  <a:lnTo>
                    <a:pt x="1053" y="13"/>
                  </a:lnTo>
                  <a:lnTo>
                    <a:pt x="1088" y="21"/>
                  </a:lnTo>
                  <a:lnTo>
                    <a:pt x="1122" y="31"/>
                  </a:lnTo>
                  <a:lnTo>
                    <a:pt x="1154" y="43"/>
                  </a:lnTo>
                  <a:lnTo>
                    <a:pt x="1186" y="54"/>
                  </a:lnTo>
                  <a:lnTo>
                    <a:pt x="1214" y="66"/>
                  </a:lnTo>
                  <a:lnTo>
                    <a:pt x="1241" y="78"/>
                  </a:lnTo>
                  <a:lnTo>
                    <a:pt x="1269" y="91"/>
                  </a:lnTo>
                  <a:lnTo>
                    <a:pt x="1297" y="106"/>
                  </a:lnTo>
                  <a:lnTo>
                    <a:pt x="1324" y="122"/>
                  </a:lnTo>
                  <a:lnTo>
                    <a:pt x="1352" y="139"/>
                  </a:lnTo>
                  <a:lnTo>
                    <a:pt x="1377" y="156"/>
                  </a:lnTo>
                  <a:lnTo>
                    <a:pt x="1403" y="174"/>
                  </a:lnTo>
                  <a:lnTo>
                    <a:pt x="1427" y="193"/>
                  </a:lnTo>
                  <a:lnTo>
                    <a:pt x="1451" y="212"/>
                  </a:lnTo>
                  <a:lnTo>
                    <a:pt x="1474" y="231"/>
                  </a:lnTo>
                  <a:lnTo>
                    <a:pt x="1494" y="250"/>
                  </a:lnTo>
                  <a:lnTo>
                    <a:pt x="1514" y="270"/>
                  </a:lnTo>
                  <a:lnTo>
                    <a:pt x="1532" y="290"/>
                  </a:lnTo>
                  <a:lnTo>
                    <a:pt x="1549" y="309"/>
                  </a:lnTo>
                  <a:lnTo>
                    <a:pt x="1564" y="329"/>
                  </a:lnTo>
                  <a:lnTo>
                    <a:pt x="1576" y="349"/>
                  </a:lnTo>
                  <a:lnTo>
                    <a:pt x="1588" y="368"/>
                  </a:lnTo>
                  <a:lnTo>
                    <a:pt x="1614" y="427"/>
                  </a:lnTo>
                  <a:lnTo>
                    <a:pt x="1635" y="491"/>
                  </a:lnTo>
                  <a:lnTo>
                    <a:pt x="1646" y="563"/>
                  </a:lnTo>
                  <a:lnTo>
                    <a:pt x="1649" y="638"/>
                  </a:lnTo>
                  <a:lnTo>
                    <a:pt x="1641" y="717"/>
                  </a:lnTo>
                  <a:lnTo>
                    <a:pt x="1620" y="797"/>
                  </a:lnTo>
                  <a:lnTo>
                    <a:pt x="1584" y="876"/>
                  </a:lnTo>
                  <a:lnTo>
                    <a:pt x="1531" y="954"/>
                  </a:lnTo>
                  <a:lnTo>
                    <a:pt x="1507" y="981"/>
                  </a:lnTo>
                  <a:lnTo>
                    <a:pt x="1482" y="1006"/>
                  </a:lnTo>
                  <a:lnTo>
                    <a:pt x="1456" y="1031"/>
                  </a:lnTo>
                  <a:lnTo>
                    <a:pt x="1426" y="1055"/>
                  </a:lnTo>
                  <a:lnTo>
                    <a:pt x="1395" y="1077"/>
                  </a:lnTo>
                  <a:lnTo>
                    <a:pt x="1362" y="1099"/>
                  </a:lnTo>
                  <a:lnTo>
                    <a:pt x="1329" y="1119"/>
                  </a:lnTo>
                  <a:lnTo>
                    <a:pt x="1293" y="1138"/>
                  </a:lnTo>
                  <a:lnTo>
                    <a:pt x="1254" y="1155"/>
                  </a:lnTo>
                  <a:lnTo>
                    <a:pt x="1214" y="1172"/>
                  </a:lnTo>
                  <a:lnTo>
                    <a:pt x="1173" y="1186"/>
                  </a:lnTo>
                  <a:lnTo>
                    <a:pt x="1129" y="1200"/>
                  </a:lnTo>
                  <a:lnTo>
                    <a:pt x="1085" y="1213"/>
                  </a:lnTo>
                  <a:lnTo>
                    <a:pt x="1039" y="1224"/>
                  </a:lnTo>
                  <a:lnTo>
                    <a:pt x="992" y="1235"/>
                  </a:lnTo>
                  <a:lnTo>
                    <a:pt x="942" y="1243"/>
                  </a:lnTo>
                  <a:lnTo>
                    <a:pt x="904" y="1249"/>
                  </a:lnTo>
                  <a:lnTo>
                    <a:pt x="867" y="1254"/>
                  </a:lnTo>
                  <a:lnTo>
                    <a:pt x="830" y="1258"/>
                  </a:lnTo>
                  <a:lnTo>
                    <a:pt x="793" y="1263"/>
                  </a:lnTo>
                  <a:lnTo>
                    <a:pt x="758" y="1266"/>
                  </a:lnTo>
                  <a:lnTo>
                    <a:pt x="722" y="1268"/>
                  </a:lnTo>
                  <a:lnTo>
                    <a:pt x="688" y="1270"/>
                  </a:lnTo>
                  <a:lnTo>
                    <a:pt x="654" y="1272"/>
                  </a:lnTo>
                  <a:lnTo>
                    <a:pt x="620" y="1272"/>
                  </a:lnTo>
                  <a:lnTo>
                    <a:pt x="587" y="1272"/>
                  </a:lnTo>
                  <a:lnTo>
                    <a:pt x="555" y="1272"/>
                  </a:lnTo>
                  <a:lnTo>
                    <a:pt x="524" y="1271"/>
                  </a:lnTo>
                  <a:lnTo>
                    <a:pt x="492" y="1269"/>
                  </a:lnTo>
                  <a:lnTo>
                    <a:pt x="462" y="1267"/>
                  </a:lnTo>
                  <a:lnTo>
                    <a:pt x="432" y="1264"/>
                  </a:lnTo>
                  <a:lnTo>
                    <a:pt x="403" y="1259"/>
                  </a:lnTo>
                  <a:lnTo>
                    <a:pt x="382" y="1256"/>
                  </a:lnTo>
                  <a:lnTo>
                    <a:pt x="361" y="1253"/>
                  </a:lnTo>
                  <a:lnTo>
                    <a:pt x="340" y="1249"/>
                  </a:lnTo>
                  <a:lnTo>
                    <a:pt x="319" y="1245"/>
                  </a:lnTo>
                  <a:lnTo>
                    <a:pt x="300" y="1240"/>
                  </a:lnTo>
                  <a:lnTo>
                    <a:pt x="281" y="1235"/>
                  </a:lnTo>
                  <a:lnTo>
                    <a:pt x="263" y="1230"/>
                  </a:lnTo>
                  <a:lnTo>
                    <a:pt x="245" y="1224"/>
                  </a:lnTo>
                  <a:lnTo>
                    <a:pt x="291" y="995"/>
                  </a:lnTo>
                  <a:lnTo>
                    <a:pt x="301" y="997"/>
                  </a:lnTo>
                  <a:lnTo>
                    <a:pt x="312" y="997"/>
                  </a:lnTo>
                  <a:lnTo>
                    <a:pt x="324" y="998"/>
                  </a:lnTo>
                  <a:lnTo>
                    <a:pt x="335" y="997"/>
                  </a:lnTo>
                  <a:lnTo>
                    <a:pt x="347" y="995"/>
                  </a:lnTo>
                  <a:lnTo>
                    <a:pt x="360" y="993"/>
                  </a:lnTo>
                  <a:lnTo>
                    <a:pt x="371" y="990"/>
                  </a:lnTo>
                  <a:lnTo>
                    <a:pt x="384" y="985"/>
                  </a:lnTo>
                  <a:lnTo>
                    <a:pt x="395" y="981"/>
                  </a:lnTo>
                  <a:lnTo>
                    <a:pt x="404" y="976"/>
                  </a:lnTo>
                  <a:lnTo>
                    <a:pt x="414" y="971"/>
                  </a:lnTo>
                  <a:lnTo>
                    <a:pt x="423" y="964"/>
                  </a:lnTo>
                  <a:lnTo>
                    <a:pt x="432" y="958"/>
                  </a:lnTo>
                  <a:lnTo>
                    <a:pt x="439" y="951"/>
                  </a:lnTo>
                  <a:lnTo>
                    <a:pt x="447" y="944"/>
                  </a:lnTo>
                  <a:lnTo>
                    <a:pt x="453" y="937"/>
                  </a:lnTo>
                  <a:lnTo>
                    <a:pt x="671" y="980"/>
                  </a:lnTo>
                  <a:lnTo>
                    <a:pt x="661" y="997"/>
                  </a:lnTo>
                  <a:lnTo>
                    <a:pt x="656" y="1014"/>
                  </a:lnTo>
                  <a:lnTo>
                    <a:pt x="655" y="1031"/>
                  </a:lnTo>
                  <a:lnTo>
                    <a:pt x="659" y="1047"/>
                  </a:lnTo>
                  <a:lnTo>
                    <a:pt x="668" y="1062"/>
                  </a:lnTo>
                  <a:lnTo>
                    <a:pt x="681" y="1073"/>
                  </a:lnTo>
                  <a:lnTo>
                    <a:pt x="696" y="1082"/>
                  </a:lnTo>
                  <a:lnTo>
                    <a:pt x="715" y="1088"/>
                  </a:lnTo>
                  <a:lnTo>
                    <a:pt x="737" y="1091"/>
                  </a:lnTo>
                  <a:lnTo>
                    <a:pt x="760" y="1090"/>
                  </a:lnTo>
                  <a:lnTo>
                    <a:pt x="783" y="1086"/>
                  </a:lnTo>
                  <a:lnTo>
                    <a:pt x="808" y="1078"/>
                  </a:lnTo>
                  <a:lnTo>
                    <a:pt x="822" y="1072"/>
                  </a:lnTo>
                  <a:lnTo>
                    <a:pt x="836" y="1065"/>
                  </a:lnTo>
                  <a:lnTo>
                    <a:pt x="849" y="1056"/>
                  </a:lnTo>
                  <a:lnTo>
                    <a:pt x="861" y="1047"/>
                  </a:lnTo>
                  <a:lnTo>
                    <a:pt x="870" y="1037"/>
                  </a:lnTo>
                  <a:lnTo>
                    <a:pt x="880" y="1027"/>
                  </a:lnTo>
                  <a:lnTo>
                    <a:pt x="887" y="1016"/>
                  </a:lnTo>
                  <a:lnTo>
                    <a:pt x="892" y="1004"/>
                  </a:lnTo>
                  <a:lnTo>
                    <a:pt x="897" y="994"/>
                  </a:lnTo>
                  <a:lnTo>
                    <a:pt x="899" y="981"/>
                  </a:lnTo>
                  <a:lnTo>
                    <a:pt x="899" y="968"/>
                  </a:lnTo>
                  <a:lnTo>
                    <a:pt x="895" y="955"/>
                  </a:lnTo>
                  <a:lnTo>
                    <a:pt x="892" y="948"/>
                  </a:lnTo>
                  <a:lnTo>
                    <a:pt x="889" y="942"/>
                  </a:lnTo>
                  <a:lnTo>
                    <a:pt x="885" y="937"/>
                  </a:lnTo>
                  <a:lnTo>
                    <a:pt x="880" y="931"/>
                  </a:lnTo>
                  <a:lnTo>
                    <a:pt x="873" y="927"/>
                  </a:lnTo>
                  <a:lnTo>
                    <a:pt x="867" y="923"/>
                  </a:lnTo>
                  <a:lnTo>
                    <a:pt x="859" y="920"/>
                  </a:lnTo>
                  <a:lnTo>
                    <a:pt x="852" y="917"/>
                  </a:lnTo>
                  <a:lnTo>
                    <a:pt x="1126" y="855"/>
                  </a:lnTo>
                  <a:lnTo>
                    <a:pt x="1119" y="864"/>
                  </a:lnTo>
                  <a:lnTo>
                    <a:pt x="1114" y="872"/>
                  </a:lnTo>
                  <a:lnTo>
                    <a:pt x="1107" y="881"/>
                  </a:lnTo>
                  <a:lnTo>
                    <a:pt x="1103" y="889"/>
                  </a:lnTo>
                  <a:lnTo>
                    <a:pt x="1100" y="900"/>
                  </a:lnTo>
                  <a:lnTo>
                    <a:pt x="1098" y="912"/>
                  </a:lnTo>
                  <a:lnTo>
                    <a:pt x="1098" y="925"/>
                  </a:lnTo>
                  <a:lnTo>
                    <a:pt x="1101" y="939"/>
                  </a:lnTo>
                  <a:lnTo>
                    <a:pt x="1104" y="945"/>
                  </a:lnTo>
                  <a:lnTo>
                    <a:pt x="1108" y="951"/>
                  </a:lnTo>
                  <a:lnTo>
                    <a:pt x="1113" y="957"/>
                  </a:lnTo>
                  <a:lnTo>
                    <a:pt x="1117" y="961"/>
                  </a:lnTo>
                  <a:lnTo>
                    <a:pt x="1122" y="965"/>
                  </a:lnTo>
                  <a:lnTo>
                    <a:pt x="1127" y="968"/>
                  </a:lnTo>
                  <a:lnTo>
                    <a:pt x="1132" y="972"/>
                  </a:lnTo>
                  <a:lnTo>
                    <a:pt x="1137" y="974"/>
                  </a:lnTo>
                  <a:lnTo>
                    <a:pt x="1149" y="978"/>
                  </a:lnTo>
                  <a:lnTo>
                    <a:pt x="1162" y="981"/>
                  </a:lnTo>
                  <a:lnTo>
                    <a:pt x="1176" y="983"/>
                  </a:lnTo>
                  <a:lnTo>
                    <a:pt x="1190" y="983"/>
                  </a:lnTo>
                  <a:lnTo>
                    <a:pt x="1205" y="982"/>
                  </a:lnTo>
                  <a:lnTo>
                    <a:pt x="1219" y="980"/>
                  </a:lnTo>
                  <a:lnTo>
                    <a:pt x="1234" y="976"/>
                  </a:lnTo>
                  <a:lnTo>
                    <a:pt x="1249" y="971"/>
                  </a:lnTo>
                  <a:lnTo>
                    <a:pt x="1272" y="960"/>
                  </a:lnTo>
                  <a:lnTo>
                    <a:pt x="1293" y="946"/>
                  </a:lnTo>
                  <a:lnTo>
                    <a:pt x="1309" y="931"/>
                  </a:lnTo>
                  <a:lnTo>
                    <a:pt x="1323" y="914"/>
                  </a:lnTo>
                  <a:lnTo>
                    <a:pt x="1334" y="898"/>
                  </a:lnTo>
                  <a:lnTo>
                    <a:pt x="1339" y="881"/>
                  </a:lnTo>
                  <a:lnTo>
                    <a:pt x="1341" y="864"/>
                  </a:lnTo>
                  <a:lnTo>
                    <a:pt x="1337" y="847"/>
                  </a:lnTo>
                  <a:lnTo>
                    <a:pt x="1334" y="840"/>
                  </a:lnTo>
                  <a:lnTo>
                    <a:pt x="1330" y="834"/>
                  </a:lnTo>
                  <a:lnTo>
                    <a:pt x="1325" y="829"/>
                  </a:lnTo>
                  <a:lnTo>
                    <a:pt x="1321" y="825"/>
                  </a:lnTo>
                  <a:lnTo>
                    <a:pt x="1316" y="820"/>
                  </a:lnTo>
                  <a:lnTo>
                    <a:pt x="1311" y="817"/>
                  </a:lnTo>
                  <a:lnTo>
                    <a:pt x="1306" y="814"/>
                  </a:lnTo>
                  <a:lnTo>
                    <a:pt x="1301" y="812"/>
                  </a:lnTo>
                  <a:lnTo>
                    <a:pt x="1296" y="810"/>
                  </a:lnTo>
                  <a:lnTo>
                    <a:pt x="1289" y="808"/>
                  </a:lnTo>
                  <a:lnTo>
                    <a:pt x="1283" y="807"/>
                  </a:lnTo>
                  <a:lnTo>
                    <a:pt x="1277" y="804"/>
                  </a:lnTo>
                  <a:lnTo>
                    <a:pt x="1269" y="803"/>
                  </a:lnTo>
                  <a:lnTo>
                    <a:pt x="1262" y="803"/>
                  </a:lnTo>
                  <a:lnTo>
                    <a:pt x="1255" y="802"/>
                  </a:lnTo>
                  <a:lnTo>
                    <a:pt x="1248" y="802"/>
                  </a:lnTo>
                  <a:lnTo>
                    <a:pt x="1294" y="600"/>
                  </a:lnTo>
                  <a:lnTo>
                    <a:pt x="1301" y="600"/>
                  </a:lnTo>
                  <a:lnTo>
                    <a:pt x="1308" y="599"/>
                  </a:lnTo>
                  <a:lnTo>
                    <a:pt x="1315" y="598"/>
                  </a:lnTo>
                  <a:lnTo>
                    <a:pt x="1322" y="597"/>
                  </a:lnTo>
                  <a:lnTo>
                    <a:pt x="1330" y="595"/>
                  </a:lnTo>
                  <a:lnTo>
                    <a:pt x="1337" y="594"/>
                  </a:lnTo>
                  <a:lnTo>
                    <a:pt x="1343" y="591"/>
                  </a:lnTo>
                  <a:lnTo>
                    <a:pt x="1351" y="589"/>
                  </a:lnTo>
                  <a:lnTo>
                    <a:pt x="1366" y="582"/>
                  </a:lnTo>
                  <a:lnTo>
                    <a:pt x="1378" y="575"/>
                  </a:lnTo>
                  <a:lnTo>
                    <a:pt x="1391" y="566"/>
                  </a:lnTo>
                  <a:lnTo>
                    <a:pt x="1403" y="557"/>
                  </a:lnTo>
                  <a:lnTo>
                    <a:pt x="1413" y="547"/>
                  </a:lnTo>
                  <a:lnTo>
                    <a:pt x="1422" y="537"/>
                  </a:lnTo>
                  <a:lnTo>
                    <a:pt x="1429" y="525"/>
                  </a:lnTo>
                  <a:lnTo>
                    <a:pt x="1435" y="513"/>
                  </a:lnTo>
                  <a:lnTo>
                    <a:pt x="1440" y="504"/>
                  </a:lnTo>
                  <a:lnTo>
                    <a:pt x="1442" y="491"/>
                  </a:lnTo>
                  <a:lnTo>
                    <a:pt x="1442" y="477"/>
                  </a:lnTo>
                  <a:lnTo>
                    <a:pt x="1439" y="464"/>
                  </a:lnTo>
                  <a:lnTo>
                    <a:pt x="1430" y="449"/>
                  </a:lnTo>
                  <a:lnTo>
                    <a:pt x="1417" y="437"/>
                  </a:lnTo>
                  <a:lnTo>
                    <a:pt x="1401" y="429"/>
                  </a:lnTo>
                  <a:lnTo>
                    <a:pt x="1381" y="422"/>
                  </a:lnTo>
                  <a:lnTo>
                    <a:pt x="1360" y="420"/>
                  </a:lnTo>
                  <a:lnTo>
                    <a:pt x="1338" y="421"/>
                  </a:lnTo>
                  <a:lnTo>
                    <a:pt x="1314" y="426"/>
                  </a:lnTo>
                  <a:lnTo>
                    <a:pt x="1289" y="433"/>
                  </a:lnTo>
                  <a:lnTo>
                    <a:pt x="1282" y="436"/>
                  </a:lnTo>
                  <a:lnTo>
                    <a:pt x="1275" y="439"/>
                  </a:lnTo>
                  <a:lnTo>
                    <a:pt x="1268" y="443"/>
                  </a:lnTo>
                  <a:lnTo>
                    <a:pt x="1261" y="447"/>
                  </a:lnTo>
                  <a:lnTo>
                    <a:pt x="1254" y="451"/>
                  </a:lnTo>
                  <a:lnTo>
                    <a:pt x="1248" y="455"/>
                  </a:lnTo>
                  <a:lnTo>
                    <a:pt x="1242" y="461"/>
                  </a:lnTo>
                  <a:lnTo>
                    <a:pt x="1236" y="465"/>
                  </a:lnTo>
                  <a:lnTo>
                    <a:pt x="1091" y="3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4"/>
          <p:cNvGrpSpPr>
            <a:grpSpLocks noChangeAspect="1"/>
          </p:cNvGrpSpPr>
          <p:nvPr/>
        </p:nvGrpSpPr>
        <p:grpSpPr bwMode="auto">
          <a:xfrm>
            <a:off x="902768" y="5562944"/>
            <a:ext cx="412453" cy="916282"/>
            <a:chOff x="3668" y="283"/>
            <a:chExt cx="492" cy="1093"/>
          </a:xfrm>
        </p:grpSpPr>
        <p:sp>
          <p:nvSpPr>
            <p:cNvPr id="1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68" y="283"/>
              <a:ext cx="492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675" y="579"/>
              <a:ext cx="478" cy="796"/>
            </a:xfrm>
            <a:custGeom>
              <a:avLst/>
              <a:gdLst>
                <a:gd name="T0" fmla="*/ 437 w 954"/>
                <a:gd name="T1" fmla="*/ 0 h 1592"/>
                <a:gd name="T2" fmla="*/ 384 w 954"/>
                <a:gd name="T3" fmla="*/ 1 h 1592"/>
                <a:gd name="T4" fmla="*/ 329 w 954"/>
                <a:gd name="T5" fmla="*/ 5 h 1592"/>
                <a:gd name="T6" fmla="*/ 272 w 954"/>
                <a:gd name="T7" fmla="*/ 9 h 1592"/>
                <a:gd name="T8" fmla="*/ 215 w 954"/>
                <a:gd name="T9" fmla="*/ 16 h 1592"/>
                <a:gd name="T10" fmla="*/ 159 w 954"/>
                <a:gd name="T11" fmla="*/ 25 h 1592"/>
                <a:gd name="T12" fmla="*/ 106 w 954"/>
                <a:gd name="T13" fmla="*/ 39 h 1592"/>
                <a:gd name="T14" fmla="*/ 58 w 954"/>
                <a:gd name="T15" fmla="*/ 56 h 1592"/>
                <a:gd name="T16" fmla="*/ 31 w 954"/>
                <a:gd name="T17" fmla="*/ 70 h 1592"/>
                <a:gd name="T18" fmla="*/ 16 w 954"/>
                <a:gd name="T19" fmla="*/ 101 h 1592"/>
                <a:gd name="T20" fmla="*/ 9 w 954"/>
                <a:gd name="T21" fmla="*/ 177 h 1592"/>
                <a:gd name="T22" fmla="*/ 0 w 954"/>
                <a:gd name="T23" fmla="*/ 192 h 1592"/>
                <a:gd name="T24" fmla="*/ 11 w 954"/>
                <a:gd name="T25" fmla="*/ 228 h 1592"/>
                <a:gd name="T26" fmla="*/ 25 w 954"/>
                <a:gd name="T27" fmla="*/ 234 h 1592"/>
                <a:gd name="T28" fmla="*/ 32 w 954"/>
                <a:gd name="T29" fmla="*/ 233 h 1592"/>
                <a:gd name="T30" fmla="*/ 100 w 954"/>
                <a:gd name="T31" fmla="*/ 1477 h 1592"/>
                <a:gd name="T32" fmla="*/ 106 w 954"/>
                <a:gd name="T33" fmla="*/ 1486 h 1592"/>
                <a:gd name="T34" fmla="*/ 121 w 954"/>
                <a:gd name="T35" fmla="*/ 1503 h 1592"/>
                <a:gd name="T36" fmla="*/ 146 w 954"/>
                <a:gd name="T37" fmla="*/ 1524 h 1592"/>
                <a:gd name="T38" fmla="*/ 186 w 954"/>
                <a:gd name="T39" fmla="*/ 1546 h 1592"/>
                <a:gd name="T40" fmla="*/ 245 w 954"/>
                <a:gd name="T41" fmla="*/ 1565 h 1592"/>
                <a:gd name="T42" fmla="*/ 323 w 954"/>
                <a:gd name="T43" fmla="*/ 1581 h 1592"/>
                <a:gd name="T44" fmla="*/ 426 w 954"/>
                <a:gd name="T45" fmla="*/ 1591 h 1592"/>
                <a:gd name="T46" fmla="*/ 507 w 954"/>
                <a:gd name="T47" fmla="*/ 1591 h 1592"/>
                <a:gd name="T48" fmla="*/ 554 w 954"/>
                <a:gd name="T49" fmla="*/ 1587 h 1592"/>
                <a:gd name="T50" fmla="*/ 601 w 954"/>
                <a:gd name="T51" fmla="*/ 1581 h 1592"/>
                <a:gd name="T52" fmla="*/ 650 w 954"/>
                <a:gd name="T53" fmla="*/ 1572 h 1592"/>
                <a:gd name="T54" fmla="*/ 700 w 954"/>
                <a:gd name="T55" fmla="*/ 1558 h 1592"/>
                <a:gd name="T56" fmla="*/ 748 w 954"/>
                <a:gd name="T57" fmla="*/ 1541 h 1592"/>
                <a:gd name="T58" fmla="*/ 793 w 954"/>
                <a:gd name="T59" fmla="*/ 1519 h 1592"/>
                <a:gd name="T60" fmla="*/ 834 w 954"/>
                <a:gd name="T61" fmla="*/ 1493 h 1592"/>
                <a:gd name="T62" fmla="*/ 922 w 954"/>
                <a:gd name="T63" fmla="*/ 240 h 1592"/>
                <a:gd name="T64" fmla="*/ 929 w 954"/>
                <a:gd name="T65" fmla="*/ 240 h 1592"/>
                <a:gd name="T66" fmla="*/ 941 w 954"/>
                <a:gd name="T67" fmla="*/ 234 h 1592"/>
                <a:gd name="T68" fmla="*/ 954 w 954"/>
                <a:gd name="T69" fmla="*/ 198 h 1592"/>
                <a:gd name="T70" fmla="*/ 945 w 954"/>
                <a:gd name="T71" fmla="*/ 183 h 1592"/>
                <a:gd name="T72" fmla="*/ 937 w 954"/>
                <a:gd name="T73" fmla="*/ 107 h 1592"/>
                <a:gd name="T74" fmla="*/ 922 w 954"/>
                <a:gd name="T75" fmla="*/ 76 h 1592"/>
                <a:gd name="T76" fmla="*/ 917 w 954"/>
                <a:gd name="T77" fmla="*/ 71 h 1592"/>
                <a:gd name="T78" fmla="*/ 903 w 954"/>
                <a:gd name="T79" fmla="*/ 66 h 1592"/>
                <a:gd name="T80" fmla="*/ 877 w 954"/>
                <a:gd name="T81" fmla="*/ 55 h 1592"/>
                <a:gd name="T82" fmla="*/ 835 w 954"/>
                <a:gd name="T83" fmla="*/ 41 h 1592"/>
                <a:gd name="T84" fmla="*/ 780 w 954"/>
                <a:gd name="T85" fmla="*/ 28 h 1592"/>
                <a:gd name="T86" fmla="*/ 710 w 954"/>
                <a:gd name="T87" fmla="*/ 15 h 1592"/>
                <a:gd name="T88" fmla="*/ 623 w 954"/>
                <a:gd name="T89" fmla="*/ 6 h 1592"/>
                <a:gd name="T90" fmla="*/ 520 w 954"/>
                <a:gd name="T91" fmla="*/ 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4" h="1592">
                  <a:moveTo>
                    <a:pt x="463" y="0"/>
                  </a:moveTo>
                  <a:lnTo>
                    <a:pt x="437" y="0"/>
                  </a:lnTo>
                  <a:lnTo>
                    <a:pt x="412" y="1"/>
                  </a:lnTo>
                  <a:lnTo>
                    <a:pt x="384" y="1"/>
                  </a:lnTo>
                  <a:lnTo>
                    <a:pt x="357" y="2"/>
                  </a:lnTo>
                  <a:lnTo>
                    <a:pt x="329" y="5"/>
                  </a:lnTo>
                  <a:lnTo>
                    <a:pt x="300" y="6"/>
                  </a:lnTo>
                  <a:lnTo>
                    <a:pt x="272" y="9"/>
                  </a:lnTo>
                  <a:lnTo>
                    <a:pt x="244" y="12"/>
                  </a:lnTo>
                  <a:lnTo>
                    <a:pt x="215" y="16"/>
                  </a:lnTo>
                  <a:lnTo>
                    <a:pt x="186" y="20"/>
                  </a:lnTo>
                  <a:lnTo>
                    <a:pt x="159" y="25"/>
                  </a:lnTo>
                  <a:lnTo>
                    <a:pt x="132" y="32"/>
                  </a:lnTo>
                  <a:lnTo>
                    <a:pt x="106" y="39"/>
                  </a:lnTo>
                  <a:lnTo>
                    <a:pt x="81" y="47"/>
                  </a:lnTo>
                  <a:lnTo>
                    <a:pt x="58" y="56"/>
                  </a:lnTo>
                  <a:lnTo>
                    <a:pt x="34" y="67"/>
                  </a:lnTo>
                  <a:lnTo>
                    <a:pt x="31" y="70"/>
                  </a:lnTo>
                  <a:lnTo>
                    <a:pt x="23" y="82"/>
                  </a:lnTo>
                  <a:lnTo>
                    <a:pt x="16" y="101"/>
                  </a:lnTo>
                  <a:lnTo>
                    <a:pt x="16" y="130"/>
                  </a:lnTo>
                  <a:lnTo>
                    <a:pt x="9" y="177"/>
                  </a:lnTo>
                  <a:lnTo>
                    <a:pt x="6" y="182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11" y="228"/>
                  </a:lnTo>
                  <a:lnTo>
                    <a:pt x="18" y="233"/>
                  </a:lnTo>
                  <a:lnTo>
                    <a:pt x="25" y="234"/>
                  </a:lnTo>
                  <a:lnTo>
                    <a:pt x="30" y="233"/>
                  </a:lnTo>
                  <a:lnTo>
                    <a:pt x="32" y="233"/>
                  </a:lnTo>
                  <a:lnTo>
                    <a:pt x="100" y="1475"/>
                  </a:lnTo>
                  <a:lnTo>
                    <a:pt x="100" y="1477"/>
                  </a:lnTo>
                  <a:lnTo>
                    <a:pt x="102" y="1480"/>
                  </a:lnTo>
                  <a:lnTo>
                    <a:pt x="106" y="1486"/>
                  </a:lnTo>
                  <a:lnTo>
                    <a:pt x="112" y="1494"/>
                  </a:lnTo>
                  <a:lnTo>
                    <a:pt x="121" y="1503"/>
                  </a:lnTo>
                  <a:lnTo>
                    <a:pt x="131" y="1512"/>
                  </a:lnTo>
                  <a:lnTo>
                    <a:pt x="146" y="1524"/>
                  </a:lnTo>
                  <a:lnTo>
                    <a:pt x="165" y="1534"/>
                  </a:lnTo>
                  <a:lnTo>
                    <a:pt x="186" y="1546"/>
                  </a:lnTo>
                  <a:lnTo>
                    <a:pt x="213" y="1556"/>
                  </a:lnTo>
                  <a:lnTo>
                    <a:pt x="245" y="1565"/>
                  </a:lnTo>
                  <a:lnTo>
                    <a:pt x="281" y="1574"/>
                  </a:lnTo>
                  <a:lnTo>
                    <a:pt x="323" y="1581"/>
                  </a:lnTo>
                  <a:lnTo>
                    <a:pt x="372" y="1587"/>
                  </a:lnTo>
                  <a:lnTo>
                    <a:pt x="426" y="1591"/>
                  </a:lnTo>
                  <a:lnTo>
                    <a:pt x="487" y="1592"/>
                  </a:lnTo>
                  <a:lnTo>
                    <a:pt x="507" y="1591"/>
                  </a:lnTo>
                  <a:lnTo>
                    <a:pt x="531" y="1589"/>
                  </a:lnTo>
                  <a:lnTo>
                    <a:pt x="554" y="1587"/>
                  </a:lnTo>
                  <a:lnTo>
                    <a:pt x="577" y="1585"/>
                  </a:lnTo>
                  <a:lnTo>
                    <a:pt x="601" y="1581"/>
                  </a:lnTo>
                  <a:lnTo>
                    <a:pt x="626" y="1577"/>
                  </a:lnTo>
                  <a:lnTo>
                    <a:pt x="650" y="1572"/>
                  </a:lnTo>
                  <a:lnTo>
                    <a:pt x="676" y="1565"/>
                  </a:lnTo>
                  <a:lnTo>
                    <a:pt x="700" y="1558"/>
                  </a:lnTo>
                  <a:lnTo>
                    <a:pt x="724" y="1550"/>
                  </a:lnTo>
                  <a:lnTo>
                    <a:pt x="748" y="1541"/>
                  </a:lnTo>
                  <a:lnTo>
                    <a:pt x="771" y="1531"/>
                  </a:lnTo>
                  <a:lnTo>
                    <a:pt x="793" y="1519"/>
                  </a:lnTo>
                  <a:lnTo>
                    <a:pt x="815" y="1506"/>
                  </a:lnTo>
                  <a:lnTo>
                    <a:pt x="834" y="1493"/>
                  </a:lnTo>
                  <a:lnTo>
                    <a:pt x="853" y="1477"/>
                  </a:lnTo>
                  <a:lnTo>
                    <a:pt x="922" y="240"/>
                  </a:lnTo>
                  <a:lnTo>
                    <a:pt x="924" y="240"/>
                  </a:lnTo>
                  <a:lnTo>
                    <a:pt x="929" y="240"/>
                  </a:lnTo>
                  <a:lnTo>
                    <a:pt x="934" y="238"/>
                  </a:lnTo>
                  <a:lnTo>
                    <a:pt x="941" y="234"/>
                  </a:lnTo>
                  <a:lnTo>
                    <a:pt x="954" y="214"/>
                  </a:lnTo>
                  <a:lnTo>
                    <a:pt x="954" y="198"/>
                  </a:lnTo>
                  <a:lnTo>
                    <a:pt x="948" y="188"/>
                  </a:lnTo>
                  <a:lnTo>
                    <a:pt x="945" y="183"/>
                  </a:lnTo>
                  <a:lnTo>
                    <a:pt x="937" y="136"/>
                  </a:lnTo>
                  <a:lnTo>
                    <a:pt x="937" y="107"/>
                  </a:lnTo>
                  <a:lnTo>
                    <a:pt x="931" y="88"/>
                  </a:lnTo>
                  <a:lnTo>
                    <a:pt x="922" y="76"/>
                  </a:lnTo>
                  <a:lnTo>
                    <a:pt x="918" y="73"/>
                  </a:lnTo>
                  <a:lnTo>
                    <a:pt x="917" y="71"/>
                  </a:lnTo>
                  <a:lnTo>
                    <a:pt x="911" y="69"/>
                  </a:lnTo>
                  <a:lnTo>
                    <a:pt x="903" y="66"/>
                  </a:lnTo>
                  <a:lnTo>
                    <a:pt x="892" y="61"/>
                  </a:lnTo>
                  <a:lnTo>
                    <a:pt x="877" y="55"/>
                  </a:lnTo>
                  <a:lnTo>
                    <a:pt x="859" y="48"/>
                  </a:lnTo>
                  <a:lnTo>
                    <a:pt x="835" y="41"/>
                  </a:lnTo>
                  <a:lnTo>
                    <a:pt x="810" y="35"/>
                  </a:lnTo>
                  <a:lnTo>
                    <a:pt x="780" y="28"/>
                  </a:lnTo>
                  <a:lnTo>
                    <a:pt x="747" y="22"/>
                  </a:lnTo>
                  <a:lnTo>
                    <a:pt x="710" y="15"/>
                  </a:lnTo>
                  <a:lnTo>
                    <a:pt x="669" y="10"/>
                  </a:lnTo>
                  <a:lnTo>
                    <a:pt x="623" y="6"/>
                  </a:lnTo>
                  <a:lnTo>
                    <a:pt x="574" y="2"/>
                  </a:lnTo>
                  <a:lnTo>
                    <a:pt x="52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4010" y="702"/>
              <a:ext cx="110" cy="638"/>
            </a:xfrm>
            <a:custGeom>
              <a:avLst/>
              <a:gdLst>
                <a:gd name="T0" fmla="*/ 218 w 218"/>
                <a:gd name="T1" fmla="*/ 0 h 1275"/>
                <a:gd name="T2" fmla="*/ 201 w 218"/>
                <a:gd name="T3" fmla="*/ 5 h 1275"/>
                <a:gd name="T4" fmla="*/ 185 w 218"/>
                <a:gd name="T5" fmla="*/ 10 h 1275"/>
                <a:gd name="T6" fmla="*/ 149 w 218"/>
                <a:gd name="T7" fmla="*/ 88 h 1275"/>
                <a:gd name="T8" fmla="*/ 103 w 218"/>
                <a:gd name="T9" fmla="*/ 209 h 1275"/>
                <a:gd name="T10" fmla="*/ 60 w 218"/>
                <a:gd name="T11" fmla="*/ 359 h 1275"/>
                <a:gd name="T12" fmla="*/ 32 w 218"/>
                <a:gd name="T13" fmla="*/ 527 h 1275"/>
                <a:gd name="T14" fmla="*/ 16 w 218"/>
                <a:gd name="T15" fmla="*/ 864 h 1275"/>
                <a:gd name="T16" fmla="*/ 0 w 218"/>
                <a:gd name="T17" fmla="*/ 1275 h 1275"/>
                <a:gd name="T18" fmla="*/ 62 w 218"/>
                <a:gd name="T19" fmla="*/ 1252 h 1275"/>
                <a:gd name="T20" fmla="*/ 109 w 218"/>
                <a:gd name="T21" fmla="*/ 1229 h 1275"/>
                <a:gd name="T22" fmla="*/ 138 w 218"/>
                <a:gd name="T23" fmla="*/ 1213 h 1275"/>
                <a:gd name="T24" fmla="*/ 148 w 218"/>
                <a:gd name="T25" fmla="*/ 1206 h 1275"/>
                <a:gd name="T26" fmla="*/ 164 w 218"/>
                <a:gd name="T27" fmla="*/ 861 h 1275"/>
                <a:gd name="T28" fmla="*/ 155 w 218"/>
                <a:gd name="T29" fmla="*/ 862 h 1275"/>
                <a:gd name="T30" fmla="*/ 147 w 218"/>
                <a:gd name="T31" fmla="*/ 863 h 1275"/>
                <a:gd name="T32" fmla="*/ 138 w 218"/>
                <a:gd name="T33" fmla="*/ 863 h 1275"/>
                <a:gd name="T34" fmla="*/ 116 w 218"/>
                <a:gd name="T35" fmla="*/ 856 h 1275"/>
                <a:gd name="T36" fmla="*/ 85 w 218"/>
                <a:gd name="T37" fmla="*/ 834 h 1275"/>
                <a:gd name="T38" fmla="*/ 62 w 218"/>
                <a:gd name="T39" fmla="*/ 801 h 1275"/>
                <a:gd name="T40" fmla="*/ 49 w 218"/>
                <a:gd name="T41" fmla="*/ 763 h 1275"/>
                <a:gd name="T42" fmla="*/ 48 w 218"/>
                <a:gd name="T43" fmla="*/ 721 h 1275"/>
                <a:gd name="T44" fmla="*/ 61 w 218"/>
                <a:gd name="T45" fmla="*/ 688 h 1275"/>
                <a:gd name="T46" fmla="*/ 84 w 218"/>
                <a:gd name="T47" fmla="*/ 664 h 1275"/>
                <a:gd name="T48" fmla="*/ 115 w 218"/>
                <a:gd name="T49" fmla="*/ 655 h 1275"/>
                <a:gd name="T50" fmla="*/ 139 w 218"/>
                <a:gd name="T51" fmla="*/ 657 h 1275"/>
                <a:gd name="T52" fmla="*/ 151 w 218"/>
                <a:gd name="T53" fmla="*/ 660 h 1275"/>
                <a:gd name="T54" fmla="*/ 162 w 218"/>
                <a:gd name="T55" fmla="*/ 667 h 1275"/>
                <a:gd name="T56" fmla="*/ 174 w 218"/>
                <a:gd name="T57" fmla="*/ 675 h 1275"/>
                <a:gd name="T58" fmla="*/ 186 w 218"/>
                <a:gd name="T59" fmla="*/ 549 h 1275"/>
                <a:gd name="T60" fmla="*/ 169 w 218"/>
                <a:gd name="T61" fmla="*/ 537 h 1275"/>
                <a:gd name="T62" fmla="*/ 155 w 218"/>
                <a:gd name="T63" fmla="*/ 521 h 1275"/>
                <a:gd name="T64" fmla="*/ 146 w 218"/>
                <a:gd name="T65" fmla="*/ 500 h 1275"/>
                <a:gd name="T66" fmla="*/ 142 w 218"/>
                <a:gd name="T67" fmla="*/ 477 h 1275"/>
                <a:gd name="T68" fmla="*/ 147 w 218"/>
                <a:gd name="T69" fmla="*/ 452 h 1275"/>
                <a:gd name="T70" fmla="*/ 157 w 218"/>
                <a:gd name="T71" fmla="*/ 432 h 1275"/>
                <a:gd name="T72" fmla="*/ 174 w 218"/>
                <a:gd name="T73" fmla="*/ 420 h 1275"/>
                <a:gd name="T74" fmla="*/ 194 w 218"/>
                <a:gd name="T75" fmla="*/ 414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" h="1275">
                  <a:moveTo>
                    <a:pt x="194" y="414"/>
                  </a:moveTo>
                  <a:lnTo>
                    <a:pt x="218" y="0"/>
                  </a:lnTo>
                  <a:lnTo>
                    <a:pt x="210" y="3"/>
                  </a:lnTo>
                  <a:lnTo>
                    <a:pt x="201" y="5"/>
                  </a:lnTo>
                  <a:lnTo>
                    <a:pt x="193" y="7"/>
                  </a:lnTo>
                  <a:lnTo>
                    <a:pt x="185" y="10"/>
                  </a:lnTo>
                  <a:lnTo>
                    <a:pt x="169" y="43"/>
                  </a:lnTo>
                  <a:lnTo>
                    <a:pt x="149" y="88"/>
                  </a:lnTo>
                  <a:lnTo>
                    <a:pt x="126" y="144"/>
                  </a:lnTo>
                  <a:lnTo>
                    <a:pt x="103" y="209"/>
                  </a:lnTo>
                  <a:lnTo>
                    <a:pt x="80" y="280"/>
                  </a:lnTo>
                  <a:lnTo>
                    <a:pt x="60" y="359"/>
                  </a:lnTo>
                  <a:lnTo>
                    <a:pt x="44" y="442"/>
                  </a:lnTo>
                  <a:lnTo>
                    <a:pt x="32" y="527"/>
                  </a:lnTo>
                  <a:lnTo>
                    <a:pt x="23" y="677"/>
                  </a:lnTo>
                  <a:lnTo>
                    <a:pt x="16" y="864"/>
                  </a:lnTo>
                  <a:lnTo>
                    <a:pt x="9" y="1072"/>
                  </a:lnTo>
                  <a:lnTo>
                    <a:pt x="0" y="1275"/>
                  </a:lnTo>
                  <a:lnTo>
                    <a:pt x="33" y="1264"/>
                  </a:lnTo>
                  <a:lnTo>
                    <a:pt x="62" y="1252"/>
                  </a:lnTo>
                  <a:lnTo>
                    <a:pt x="87" y="1241"/>
                  </a:lnTo>
                  <a:lnTo>
                    <a:pt x="109" y="1229"/>
                  </a:lnTo>
                  <a:lnTo>
                    <a:pt x="125" y="1220"/>
                  </a:lnTo>
                  <a:lnTo>
                    <a:pt x="138" y="1213"/>
                  </a:lnTo>
                  <a:lnTo>
                    <a:pt x="146" y="1209"/>
                  </a:lnTo>
                  <a:lnTo>
                    <a:pt x="148" y="1206"/>
                  </a:lnTo>
                  <a:lnTo>
                    <a:pt x="169" y="860"/>
                  </a:lnTo>
                  <a:lnTo>
                    <a:pt x="164" y="861"/>
                  </a:lnTo>
                  <a:lnTo>
                    <a:pt x="160" y="862"/>
                  </a:lnTo>
                  <a:lnTo>
                    <a:pt x="155" y="862"/>
                  </a:lnTo>
                  <a:lnTo>
                    <a:pt x="152" y="863"/>
                  </a:lnTo>
                  <a:lnTo>
                    <a:pt x="147" y="863"/>
                  </a:lnTo>
                  <a:lnTo>
                    <a:pt x="142" y="863"/>
                  </a:lnTo>
                  <a:lnTo>
                    <a:pt x="138" y="863"/>
                  </a:lnTo>
                  <a:lnTo>
                    <a:pt x="133" y="862"/>
                  </a:lnTo>
                  <a:lnTo>
                    <a:pt x="116" y="856"/>
                  </a:lnTo>
                  <a:lnTo>
                    <a:pt x="100" y="847"/>
                  </a:lnTo>
                  <a:lnTo>
                    <a:pt x="85" y="834"/>
                  </a:lnTo>
                  <a:lnTo>
                    <a:pt x="72" y="818"/>
                  </a:lnTo>
                  <a:lnTo>
                    <a:pt x="62" y="801"/>
                  </a:lnTo>
                  <a:lnTo>
                    <a:pt x="54" y="782"/>
                  </a:lnTo>
                  <a:lnTo>
                    <a:pt x="49" y="763"/>
                  </a:lnTo>
                  <a:lnTo>
                    <a:pt x="47" y="742"/>
                  </a:lnTo>
                  <a:lnTo>
                    <a:pt x="48" y="721"/>
                  </a:lnTo>
                  <a:lnTo>
                    <a:pt x="53" y="703"/>
                  </a:lnTo>
                  <a:lnTo>
                    <a:pt x="61" y="688"/>
                  </a:lnTo>
                  <a:lnTo>
                    <a:pt x="71" y="674"/>
                  </a:lnTo>
                  <a:lnTo>
                    <a:pt x="84" y="664"/>
                  </a:lnTo>
                  <a:lnTo>
                    <a:pt x="99" y="657"/>
                  </a:lnTo>
                  <a:lnTo>
                    <a:pt x="115" y="655"/>
                  </a:lnTo>
                  <a:lnTo>
                    <a:pt x="132" y="656"/>
                  </a:lnTo>
                  <a:lnTo>
                    <a:pt x="139" y="657"/>
                  </a:lnTo>
                  <a:lnTo>
                    <a:pt x="145" y="658"/>
                  </a:lnTo>
                  <a:lnTo>
                    <a:pt x="151" y="660"/>
                  </a:lnTo>
                  <a:lnTo>
                    <a:pt x="157" y="663"/>
                  </a:lnTo>
                  <a:lnTo>
                    <a:pt x="162" y="667"/>
                  </a:lnTo>
                  <a:lnTo>
                    <a:pt x="168" y="671"/>
                  </a:lnTo>
                  <a:lnTo>
                    <a:pt x="174" y="675"/>
                  </a:lnTo>
                  <a:lnTo>
                    <a:pt x="178" y="681"/>
                  </a:lnTo>
                  <a:lnTo>
                    <a:pt x="186" y="549"/>
                  </a:lnTo>
                  <a:lnTo>
                    <a:pt x="177" y="544"/>
                  </a:lnTo>
                  <a:lnTo>
                    <a:pt x="169" y="537"/>
                  </a:lnTo>
                  <a:lnTo>
                    <a:pt x="161" y="530"/>
                  </a:lnTo>
                  <a:lnTo>
                    <a:pt x="155" y="521"/>
                  </a:lnTo>
                  <a:lnTo>
                    <a:pt x="149" y="512"/>
                  </a:lnTo>
                  <a:lnTo>
                    <a:pt x="146" y="500"/>
                  </a:lnTo>
                  <a:lnTo>
                    <a:pt x="144" y="489"/>
                  </a:lnTo>
                  <a:lnTo>
                    <a:pt x="142" y="477"/>
                  </a:lnTo>
                  <a:lnTo>
                    <a:pt x="144" y="463"/>
                  </a:lnTo>
                  <a:lnTo>
                    <a:pt x="147" y="452"/>
                  </a:lnTo>
                  <a:lnTo>
                    <a:pt x="152" y="442"/>
                  </a:lnTo>
                  <a:lnTo>
                    <a:pt x="157" y="432"/>
                  </a:lnTo>
                  <a:lnTo>
                    <a:pt x="165" y="424"/>
                  </a:lnTo>
                  <a:lnTo>
                    <a:pt x="174" y="420"/>
                  </a:lnTo>
                  <a:lnTo>
                    <a:pt x="184" y="415"/>
                  </a:lnTo>
                  <a:lnTo>
                    <a:pt x="194" y="414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3890" y="707"/>
              <a:ext cx="213" cy="648"/>
            </a:xfrm>
            <a:custGeom>
              <a:avLst/>
              <a:gdLst>
                <a:gd name="T0" fmla="*/ 427 w 427"/>
                <a:gd name="T1" fmla="*/ 0 h 1297"/>
                <a:gd name="T2" fmla="*/ 399 w 427"/>
                <a:gd name="T3" fmla="*/ 7 h 1297"/>
                <a:gd name="T4" fmla="*/ 373 w 427"/>
                <a:gd name="T5" fmla="*/ 12 h 1297"/>
                <a:gd name="T6" fmla="*/ 347 w 427"/>
                <a:gd name="T7" fmla="*/ 18 h 1297"/>
                <a:gd name="T8" fmla="*/ 321 w 427"/>
                <a:gd name="T9" fmla="*/ 24 h 1297"/>
                <a:gd name="T10" fmla="*/ 295 w 427"/>
                <a:gd name="T11" fmla="*/ 28 h 1297"/>
                <a:gd name="T12" fmla="*/ 271 w 427"/>
                <a:gd name="T13" fmla="*/ 33 h 1297"/>
                <a:gd name="T14" fmla="*/ 245 w 427"/>
                <a:gd name="T15" fmla="*/ 38 h 1297"/>
                <a:gd name="T16" fmla="*/ 221 w 427"/>
                <a:gd name="T17" fmla="*/ 41 h 1297"/>
                <a:gd name="T18" fmla="*/ 197 w 427"/>
                <a:gd name="T19" fmla="*/ 45 h 1297"/>
                <a:gd name="T20" fmla="*/ 174 w 427"/>
                <a:gd name="T21" fmla="*/ 48 h 1297"/>
                <a:gd name="T22" fmla="*/ 151 w 427"/>
                <a:gd name="T23" fmla="*/ 50 h 1297"/>
                <a:gd name="T24" fmla="*/ 128 w 427"/>
                <a:gd name="T25" fmla="*/ 54 h 1297"/>
                <a:gd name="T26" fmla="*/ 106 w 427"/>
                <a:gd name="T27" fmla="*/ 56 h 1297"/>
                <a:gd name="T28" fmla="*/ 84 w 427"/>
                <a:gd name="T29" fmla="*/ 57 h 1297"/>
                <a:gd name="T30" fmla="*/ 63 w 427"/>
                <a:gd name="T31" fmla="*/ 60 h 1297"/>
                <a:gd name="T32" fmla="*/ 43 w 427"/>
                <a:gd name="T33" fmla="*/ 61 h 1297"/>
                <a:gd name="T34" fmla="*/ 36 w 427"/>
                <a:gd name="T35" fmla="*/ 172 h 1297"/>
                <a:gd name="T36" fmla="*/ 29 w 427"/>
                <a:gd name="T37" fmla="*/ 311 h 1297"/>
                <a:gd name="T38" fmla="*/ 23 w 427"/>
                <a:gd name="T39" fmla="*/ 470 h 1297"/>
                <a:gd name="T40" fmla="*/ 17 w 427"/>
                <a:gd name="T41" fmla="*/ 641 h 1297"/>
                <a:gd name="T42" fmla="*/ 12 w 427"/>
                <a:gd name="T43" fmla="*/ 817 h 1297"/>
                <a:gd name="T44" fmla="*/ 7 w 427"/>
                <a:gd name="T45" fmla="*/ 990 h 1297"/>
                <a:gd name="T46" fmla="*/ 4 w 427"/>
                <a:gd name="T47" fmla="*/ 1153 h 1297"/>
                <a:gd name="T48" fmla="*/ 0 w 427"/>
                <a:gd name="T49" fmla="*/ 1297 h 1297"/>
                <a:gd name="T50" fmla="*/ 6 w 427"/>
                <a:gd name="T51" fmla="*/ 1297 h 1297"/>
                <a:gd name="T52" fmla="*/ 12 w 427"/>
                <a:gd name="T53" fmla="*/ 1297 h 1297"/>
                <a:gd name="T54" fmla="*/ 16 w 427"/>
                <a:gd name="T55" fmla="*/ 1297 h 1297"/>
                <a:gd name="T56" fmla="*/ 22 w 427"/>
                <a:gd name="T57" fmla="*/ 1297 h 1297"/>
                <a:gd name="T58" fmla="*/ 28 w 427"/>
                <a:gd name="T59" fmla="*/ 1297 h 1297"/>
                <a:gd name="T60" fmla="*/ 33 w 427"/>
                <a:gd name="T61" fmla="*/ 1297 h 1297"/>
                <a:gd name="T62" fmla="*/ 39 w 427"/>
                <a:gd name="T63" fmla="*/ 1297 h 1297"/>
                <a:gd name="T64" fmla="*/ 45 w 427"/>
                <a:gd name="T65" fmla="*/ 1297 h 1297"/>
                <a:gd name="T66" fmla="*/ 59 w 427"/>
                <a:gd name="T67" fmla="*/ 1297 h 1297"/>
                <a:gd name="T68" fmla="*/ 73 w 427"/>
                <a:gd name="T69" fmla="*/ 1295 h 1297"/>
                <a:gd name="T70" fmla="*/ 86 w 427"/>
                <a:gd name="T71" fmla="*/ 1294 h 1297"/>
                <a:gd name="T72" fmla="*/ 99 w 427"/>
                <a:gd name="T73" fmla="*/ 1293 h 1297"/>
                <a:gd name="T74" fmla="*/ 113 w 427"/>
                <a:gd name="T75" fmla="*/ 1292 h 1297"/>
                <a:gd name="T76" fmla="*/ 126 w 427"/>
                <a:gd name="T77" fmla="*/ 1291 h 1297"/>
                <a:gd name="T78" fmla="*/ 138 w 427"/>
                <a:gd name="T79" fmla="*/ 1288 h 1297"/>
                <a:gd name="T80" fmla="*/ 151 w 427"/>
                <a:gd name="T81" fmla="*/ 1287 h 1297"/>
                <a:gd name="T82" fmla="*/ 164 w 427"/>
                <a:gd name="T83" fmla="*/ 1285 h 1297"/>
                <a:gd name="T84" fmla="*/ 175 w 427"/>
                <a:gd name="T85" fmla="*/ 1283 h 1297"/>
                <a:gd name="T86" fmla="*/ 187 w 427"/>
                <a:gd name="T87" fmla="*/ 1280 h 1297"/>
                <a:gd name="T88" fmla="*/ 198 w 427"/>
                <a:gd name="T89" fmla="*/ 1277 h 1297"/>
                <a:gd name="T90" fmla="*/ 210 w 427"/>
                <a:gd name="T91" fmla="*/ 1275 h 1297"/>
                <a:gd name="T92" fmla="*/ 221 w 427"/>
                <a:gd name="T93" fmla="*/ 1271 h 1297"/>
                <a:gd name="T94" fmla="*/ 231 w 427"/>
                <a:gd name="T95" fmla="*/ 1269 h 1297"/>
                <a:gd name="T96" fmla="*/ 242 w 427"/>
                <a:gd name="T97" fmla="*/ 1265 h 1297"/>
                <a:gd name="T98" fmla="*/ 251 w 427"/>
                <a:gd name="T99" fmla="*/ 1062 h 1297"/>
                <a:gd name="T100" fmla="*/ 258 w 427"/>
                <a:gd name="T101" fmla="*/ 854 h 1297"/>
                <a:gd name="T102" fmla="*/ 265 w 427"/>
                <a:gd name="T103" fmla="*/ 667 h 1297"/>
                <a:gd name="T104" fmla="*/ 274 w 427"/>
                <a:gd name="T105" fmla="*/ 517 h 1297"/>
                <a:gd name="T106" fmla="*/ 286 w 427"/>
                <a:gd name="T107" fmla="*/ 432 h 1297"/>
                <a:gd name="T108" fmla="*/ 302 w 427"/>
                <a:gd name="T109" fmla="*/ 349 h 1297"/>
                <a:gd name="T110" fmla="*/ 322 w 427"/>
                <a:gd name="T111" fmla="*/ 270 h 1297"/>
                <a:gd name="T112" fmla="*/ 345 w 427"/>
                <a:gd name="T113" fmla="*/ 199 h 1297"/>
                <a:gd name="T114" fmla="*/ 368 w 427"/>
                <a:gd name="T115" fmla="*/ 134 h 1297"/>
                <a:gd name="T116" fmla="*/ 391 w 427"/>
                <a:gd name="T117" fmla="*/ 78 h 1297"/>
                <a:gd name="T118" fmla="*/ 411 w 427"/>
                <a:gd name="T119" fmla="*/ 33 h 1297"/>
                <a:gd name="T120" fmla="*/ 427 w 427"/>
                <a:gd name="T121" fmla="*/ 0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7" h="1297">
                  <a:moveTo>
                    <a:pt x="427" y="0"/>
                  </a:moveTo>
                  <a:lnTo>
                    <a:pt x="399" y="7"/>
                  </a:lnTo>
                  <a:lnTo>
                    <a:pt x="373" y="12"/>
                  </a:lnTo>
                  <a:lnTo>
                    <a:pt x="347" y="18"/>
                  </a:lnTo>
                  <a:lnTo>
                    <a:pt x="321" y="24"/>
                  </a:lnTo>
                  <a:lnTo>
                    <a:pt x="295" y="28"/>
                  </a:lnTo>
                  <a:lnTo>
                    <a:pt x="271" y="33"/>
                  </a:lnTo>
                  <a:lnTo>
                    <a:pt x="245" y="38"/>
                  </a:lnTo>
                  <a:lnTo>
                    <a:pt x="221" y="41"/>
                  </a:lnTo>
                  <a:lnTo>
                    <a:pt x="197" y="45"/>
                  </a:lnTo>
                  <a:lnTo>
                    <a:pt x="174" y="48"/>
                  </a:lnTo>
                  <a:lnTo>
                    <a:pt x="151" y="50"/>
                  </a:lnTo>
                  <a:lnTo>
                    <a:pt x="128" y="54"/>
                  </a:lnTo>
                  <a:lnTo>
                    <a:pt x="106" y="56"/>
                  </a:lnTo>
                  <a:lnTo>
                    <a:pt x="84" y="57"/>
                  </a:lnTo>
                  <a:lnTo>
                    <a:pt x="63" y="60"/>
                  </a:lnTo>
                  <a:lnTo>
                    <a:pt x="43" y="61"/>
                  </a:lnTo>
                  <a:lnTo>
                    <a:pt x="36" y="172"/>
                  </a:lnTo>
                  <a:lnTo>
                    <a:pt x="29" y="311"/>
                  </a:lnTo>
                  <a:lnTo>
                    <a:pt x="23" y="470"/>
                  </a:lnTo>
                  <a:lnTo>
                    <a:pt x="17" y="641"/>
                  </a:lnTo>
                  <a:lnTo>
                    <a:pt x="12" y="817"/>
                  </a:lnTo>
                  <a:lnTo>
                    <a:pt x="7" y="990"/>
                  </a:lnTo>
                  <a:lnTo>
                    <a:pt x="4" y="1153"/>
                  </a:lnTo>
                  <a:lnTo>
                    <a:pt x="0" y="1297"/>
                  </a:lnTo>
                  <a:lnTo>
                    <a:pt x="6" y="1297"/>
                  </a:lnTo>
                  <a:lnTo>
                    <a:pt x="12" y="1297"/>
                  </a:lnTo>
                  <a:lnTo>
                    <a:pt x="16" y="1297"/>
                  </a:lnTo>
                  <a:lnTo>
                    <a:pt x="22" y="1297"/>
                  </a:lnTo>
                  <a:lnTo>
                    <a:pt x="28" y="1297"/>
                  </a:lnTo>
                  <a:lnTo>
                    <a:pt x="33" y="1297"/>
                  </a:lnTo>
                  <a:lnTo>
                    <a:pt x="39" y="1297"/>
                  </a:lnTo>
                  <a:lnTo>
                    <a:pt x="45" y="1297"/>
                  </a:lnTo>
                  <a:lnTo>
                    <a:pt x="59" y="1297"/>
                  </a:lnTo>
                  <a:lnTo>
                    <a:pt x="73" y="1295"/>
                  </a:lnTo>
                  <a:lnTo>
                    <a:pt x="86" y="1294"/>
                  </a:lnTo>
                  <a:lnTo>
                    <a:pt x="99" y="1293"/>
                  </a:lnTo>
                  <a:lnTo>
                    <a:pt x="113" y="1292"/>
                  </a:lnTo>
                  <a:lnTo>
                    <a:pt x="126" y="1291"/>
                  </a:lnTo>
                  <a:lnTo>
                    <a:pt x="138" y="1288"/>
                  </a:lnTo>
                  <a:lnTo>
                    <a:pt x="151" y="1287"/>
                  </a:lnTo>
                  <a:lnTo>
                    <a:pt x="164" y="1285"/>
                  </a:lnTo>
                  <a:lnTo>
                    <a:pt x="175" y="1283"/>
                  </a:lnTo>
                  <a:lnTo>
                    <a:pt x="187" y="1280"/>
                  </a:lnTo>
                  <a:lnTo>
                    <a:pt x="198" y="1277"/>
                  </a:lnTo>
                  <a:lnTo>
                    <a:pt x="210" y="1275"/>
                  </a:lnTo>
                  <a:lnTo>
                    <a:pt x="221" y="1271"/>
                  </a:lnTo>
                  <a:lnTo>
                    <a:pt x="231" y="1269"/>
                  </a:lnTo>
                  <a:lnTo>
                    <a:pt x="242" y="1265"/>
                  </a:lnTo>
                  <a:lnTo>
                    <a:pt x="251" y="1062"/>
                  </a:lnTo>
                  <a:lnTo>
                    <a:pt x="258" y="854"/>
                  </a:lnTo>
                  <a:lnTo>
                    <a:pt x="265" y="667"/>
                  </a:lnTo>
                  <a:lnTo>
                    <a:pt x="274" y="517"/>
                  </a:lnTo>
                  <a:lnTo>
                    <a:pt x="286" y="432"/>
                  </a:lnTo>
                  <a:lnTo>
                    <a:pt x="302" y="349"/>
                  </a:lnTo>
                  <a:lnTo>
                    <a:pt x="322" y="270"/>
                  </a:lnTo>
                  <a:lnTo>
                    <a:pt x="345" y="199"/>
                  </a:lnTo>
                  <a:lnTo>
                    <a:pt x="368" y="134"/>
                  </a:lnTo>
                  <a:lnTo>
                    <a:pt x="391" y="78"/>
                  </a:lnTo>
                  <a:lnTo>
                    <a:pt x="411" y="3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3796" y="737"/>
              <a:ext cx="115" cy="618"/>
            </a:xfrm>
            <a:custGeom>
              <a:avLst/>
              <a:gdLst>
                <a:gd name="T0" fmla="*/ 24 w 229"/>
                <a:gd name="T1" fmla="*/ 0 h 1237"/>
                <a:gd name="T2" fmla="*/ 19 w 229"/>
                <a:gd name="T3" fmla="*/ 106 h 1237"/>
                <a:gd name="T4" fmla="*/ 13 w 229"/>
                <a:gd name="T5" fmla="*/ 238 h 1237"/>
                <a:gd name="T6" fmla="*/ 8 w 229"/>
                <a:gd name="T7" fmla="*/ 390 h 1237"/>
                <a:gd name="T8" fmla="*/ 3 w 229"/>
                <a:gd name="T9" fmla="*/ 554 h 1237"/>
                <a:gd name="T10" fmla="*/ 0 w 229"/>
                <a:gd name="T11" fmla="*/ 724 h 1237"/>
                <a:gd name="T12" fmla="*/ 0 w 229"/>
                <a:gd name="T13" fmla="*/ 893 h 1237"/>
                <a:gd name="T14" fmla="*/ 1 w 229"/>
                <a:gd name="T15" fmla="*/ 1055 h 1237"/>
                <a:gd name="T16" fmla="*/ 7 w 229"/>
                <a:gd name="T17" fmla="*/ 1201 h 1237"/>
                <a:gd name="T18" fmla="*/ 24 w 229"/>
                <a:gd name="T19" fmla="*/ 1208 h 1237"/>
                <a:gd name="T20" fmla="*/ 42 w 229"/>
                <a:gd name="T21" fmla="*/ 1214 h 1237"/>
                <a:gd name="T22" fmla="*/ 62 w 229"/>
                <a:gd name="T23" fmla="*/ 1219 h 1237"/>
                <a:gd name="T24" fmla="*/ 84 w 229"/>
                <a:gd name="T25" fmla="*/ 1224 h 1237"/>
                <a:gd name="T26" fmla="*/ 107 w 229"/>
                <a:gd name="T27" fmla="*/ 1228 h 1237"/>
                <a:gd name="T28" fmla="*/ 131 w 229"/>
                <a:gd name="T29" fmla="*/ 1232 h 1237"/>
                <a:gd name="T30" fmla="*/ 157 w 229"/>
                <a:gd name="T31" fmla="*/ 1234 h 1237"/>
                <a:gd name="T32" fmla="*/ 186 w 229"/>
                <a:gd name="T33" fmla="*/ 1237 h 1237"/>
                <a:gd name="T34" fmla="*/ 190 w 229"/>
                <a:gd name="T35" fmla="*/ 1093 h 1237"/>
                <a:gd name="T36" fmla="*/ 193 w 229"/>
                <a:gd name="T37" fmla="*/ 930 h 1237"/>
                <a:gd name="T38" fmla="*/ 198 w 229"/>
                <a:gd name="T39" fmla="*/ 757 h 1237"/>
                <a:gd name="T40" fmla="*/ 203 w 229"/>
                <a:gd name="T41" fmla="*/ 581 h 1237"/>
                <a:gd name="T42" fmla="*/ 209 w 229"/>
                <a:gd name="T43" fmla="*/ 410 h 1237"/>
                <a:gd name="T44" fmla="*/ 215 w 229"/>
                <a:gd name="T45" fmla="*/ 251 h 1237"/>
                <a:gd name="T46" fmla="*/ 222 w 229"/>
                <a:gd name="T47" fmla="*/ 112 h 1237"/>
                <a:gd name="T48" fmla="*/ 229 w 229"/>
                <a:gd name="T49" fmla="*/ 1 h 1237"/>
                <a:gd name="T50" fmla="*/ 214 w 229"/>
                <a:gd name="T51" fmla="*/ 2 h 1237"/>
                <a:gd name="T52" fmla="*/ 200 w 229"/>
                <a:gd name="T53" fmla="*/ 2 h 1237"/>
                <a:gd name="T54" fmla="*/ 185 w 229"/>
                <a:gd name="T55" fmla="*/ 3 h 1237"/>
                <a:gd name="T56" fmla="*/ 171 w 229"/>
                <a:gd name="T57" fmla="*/ 3 h 1237"/>
                <a:gd name="T58" fmla="*/ 157 w 229"/>
                <a:gd name="T59" fmla="*/ 3 h 1237"/>
                <a:gd name="T60" fmla="*/ 144 w 229"/>
                <a:gd name="T61" fmla="*/ 3 h 1237"/>
                <a:gd name="T62" fmla="*/ 131 w 229"/>
                <a:gd name="T63" fmla="*/ 3 h 1237"/>
                <a:gd name="T64" fmla="*/ 118 w 229"/>
                <a:gd name="T65" fmla="*/ 3 h 1237"/>
                <a:gd name="T66" fmla="*/ 104 w 229"/>
                <a:gd name="T67" fmla="*/ 3 h 1237"/>
                <a:gd name="T68" fmla="*/ 93 w 229"/>
                <a:gd name="T69" fmla="*/ 3 h 1237"/>
                <a:gd name="T70" fmla="*/ 80 w 229"/>
                <a:gd name="T71" fmla="*/ 2 h 1237"/>
                <a:gd name="T72" fmla="*/ 69 w 229"/>
                <a:gd name="T73" fmla="*/ 2 h 1237"/>
                <a:gd name="T74" fmla="*/ 57 w 229"/>
                <a:gd name="T75" fmla="*/ 2 h 1237"/>
                <a:gd name="T76" fmla="*/ 46 w 229"/>
                <a:gd name="T77" fmla="*/ 1 h 1237"/>
                <a:gd name="T78" fmla="*/ 34 w 229"/>
                <a:gd name="T79" fmla="*/ 1 h 1237"/>
                <a:gd name="T80" fmla="*/ 24 w 229"/>
                <a:gd name="T8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1237">
                  <a:moveTo>
                    <a:pt x="24" y="0"/>
                  </a:moveTo>
                  <a:lnTo>
                    <a:pt x="19" y="106"/>
                  </a:lnTo>
                  <a:lnTo>
                    <a:pt x="13" y="238"/>
                  </a:lnTo>
                  <a:lnTo>
                    <a:pt x="8" y="390"/>
                  </a:lnTo>
                  <a:lnTo>
                    <a:pt x="3" y="554"/>
                  </a:lnTo>
                  <a:lnTo>
                    <a:pt x="0" y="724"/>
                  </a:lnTo>
                  <a:lnTo>
                    <a:pt x="0" y="893"/>
                  </a:lnTo>
                  <a:lnTo>
                    <a:pt x="1" y="1055"/>
                  </a:lnTo>
                  <a:lnTo>
                    <a:pt x="7" y="1201"/>
                  </a:lnTo>
                  <a:lnTo>
                    <a:pt x="24" y="1208"/>
                  </a:lnTo>
                  <a:lnTo>
                    <a:pt x="42" y="1214"/>
                  </a:lnTo>
                  <a:lnTo>
                    <a:pt x="62" y="1219"/>
                  </a:lnTo>
                  <a:lnTo>
                    <a:pt x="84" y="1224"/>
                  </a:lnTo>
                  <a:lnTo>
                    <a:pt x="107" y="1228"/>
                  </a:lnTo>
                  <a:lnTo>
                    <a:pt x="131" y="1232"/>
                  </a:lnTo>
                  <a:lnTo>
                    <a:pt x="157" y="1234"/>
                  </a:lnTo>
                  <a:lnTo>
                    <a:pt x="186" y="1237"/>
                  </a:lnTo>
                  <a:lnTo>
                    <a:pt x="190" y="1093"/>
                  </a:lnTo>
                  <a:lnTo>
                    <a:pt x="193" y="930"/>
                  </a:lnTo>
                  <a:lnTo>
                    <a:pt x="198" y="757"/>
                  </a:lnTo>
                  <a:lnTo>
                    <a:pt x="203" y="581"/>
                  </a:lnTo>
                  <a:lnTo>
                    <a:pt x="209" y="410"/>
                  </a:lnTo>
                  <a:lnTo>
                    <a:pt x="215" y="251"/>
                  </a:lnTo>
                  <a:lnTo>
                    <a:pt x="222" y="112"/>
                  </a:lnTo>
                  <a:lnTo>
                    <a:pt x="229" y="1"/>
                  </a:lnTo>
                  <a:lnTo>
                    <a:pt x="214" y="2"/>
                  </a:lnTo>
                  <a:lnTo>
                    <a:pt x="200" y="2"/>
                  </a:lnTo>
                  <a:lnTo>
                    <a:pt x="185" y="3"/>
                  </a:lnTo>
                  <a:lnTo>
                    <a:pt x="171" y="3"/>
                  </a:lnTo>
                  <a:lnTo>
                    <a:pt x="157" y="3"/>
                  </a:lnTo>
                  <a:lnTo>
                    <a:pt x="144" y="3"/>
                  </a:lnTo>
                  <a:lnTo>
                    <a:pt x="131" y="3"/>
                  </a:lnTo>
                  <a:lnTo>
                    <a:pt x="118" y="3"/>
                  </a:lnTo>
                  <a:lnTo>
                    <a:pt x="104" y="3"/>
                  </a:lnTo>
                  <a:lnTo>
                    <a:pt x="93" y="3"/>
                  </a:lnTo>
                  <a:lnTo>
                    <a:pt x="80" y="2"/>
                  </a:lnTo>
                  <a:lnTo>
                    <a:pt x="69" y="2"/>
                  </a:lnTo>
                  <a:lnTo>
                    <a:pt x="57" y="2"/>
                  </a:lnTo>
                  <a:lnTo>
                    <a:pt x="46" y="1"/>
                  </a:lnTo>
                  <a:lnTo>
                    <a:pt x="34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3710" y="721"/>
              <a:ext cx="98" cy="616"/>
            </a:xfrm>
            <a:custGeom>
              <a:avLst/>
              <a:gdLst>
                <a:gd name="T0" fmla="*/ 197 w 197"/>
                <a:gd name="T1" fmla="*/ 33 h 1234"/>
                <a:gd name="T2" fmla="*/ 174 w 197"/>
                <a:gd name="T3" fmla="*/ 30 h 1234"/>
                <a:gd name="T4" fmla="*/ 152 w 197"/>
                <a:gd name="T5" fmla="*/ 28 h 1234"/>
                <a:gd name="T6" fmla="*/ 132 w 197"/>
                <a:gd name="T7" fmla="*/ 26 h 1234"/>
                <a:gd name="T8" fmla="*/ 113 w 197"/>
                <a:gd name="T9" fmla="*/ 23 h 1234"/>
                <a:gd name="T10" fmla="*/ 96 w 197"/>
                <a:gd name="T11" fmla="*/ 21 h 1234"/>
                <a:gd name="T12" fmla="*/ 79 w 197"/>
                <a:gd name="T13" fmla="*/ 19 h 1234"/>
                <a:gd name="T14" fmla="*/ 64 w 197"/>
                <a:gd name="T15" fmla="*/ 15 h 1234"/>
                <a:gd name="T16" fmla="*/ 52 w 197"/>
                <a:gd name="T17" fmla="*/ 13 h 1234"/>
                <a:gd name="T18" fmla="*/ 39 w 197"/>
                <a:gd name="T19" fmla="*/ 11 h 1234"/>
                <a:gd name="T20" fmla="*/ 29 w 197"/>
                <a:gd name="T21" fmla="*/ 8 h 1234"/>
                <a:gd name="T22" fmla="*/ 21 w 197"/>
                <a:gd name="T23" fmla="*/ 6 h 1234"/>
                <a:gd name="T24" fmla="*/ 13 w 197"/>
                <a:gd name="T25" fmla="*/ 4 h 1234"/>
                <a:gd name="T26" fmla="*/ 7 w 197"/>
                <a:gd name="T27" fmla="*/ 3 h 1234"/>
                <a:gd name="T28" fmla="*/ 3 w 197"/>
                <a:gd name="T29" fmla="*/ 1 h 1234"/>
                <a:gd name="T30" fmla="*/ 1 w 197"/>
                <a:gd name="T31" fmla="*/ 0 h 1234"/>
                <a:gd name="T32" fmla="*/ 0 w 197"/>
                <a:gd name="T33" fmla="*/ 0 h 1234"/>
                <a:gd name="T34" fmla="*/ 40 w 197"/>
                <a:gd name="T35" fmla="*/ 610 h 1234"/>
                <a:gd name="T36" fmla="*/ 52 w 197"/>
                <a:gd name="T37" fmla="*/ 617 h 1234"/>
                <a:gd name="T38" fmla="*/ 63 w 197"/>
                <a:gd name="T39" fmla="*/ 627 h 1234"/>
                <a:gd name="T40" fmla="*/ 74 w 197"/>
                <a:gd name="T41" fmla="*/ 637 h 1234"/>
                <a:gd name="T42" fmla="*/ 82 w 197"/>
                <a:gd name="T43" fmla="*/ 651 h 1234"/>
                <a:gd name="T44" fmla="*/ 89 w 197"/>
                <a:gd name="T45" fmla="*/ 666 h 1234"/>
                <a:gd name="T46" fmla="*/ 93 w 197"/>
                <a:gd name="T47" fmla="*/ 681 h 1234"/>
                <a:gd name="T48" fmla="*/ 97 w 197"/>
                <a:gd name="T49" fmla="*/ 698 h 1234"/>
                <a:gd name="T50" fmla="*/ 98 w 197"/>
                <a:gd name="T51" fmla="*/ 716 h 1234"/>
                <a:gd name="T52" fmla="*/ 97 w 197"/>
                <a:gd name="T53" fmla="*/ 731 h 1234"/>
                <a:gd name="T54" fmla="*/ 94 w 197"/>
                <a:gd name="T55" fmla="*/ 744 h 1234"/>
                <a:gd name="T56" fmla="*/ 91 w 197"/>
                <a:gd name="T57" fmla="*/ 757 h 1234"/>
                <a:gd name="T58" fmla="*/ 85 w 197"/>
                <a:gd name="T59" fmla="*/ 769 h 1234"/>
                <a:gd name="T60" fmla="*/ 78 w 197"/>
                <a:gd name="T61" fmla="*/ 779 h 1234"/>
                <a:gd name="T62" fmla="*/ 71 w 197"/>
                <a:gd name="T63" fmla="*/ 787 h 1234"/>
                <a:gd name="T64" fmla="*/ 62 w 197"/>
                <a:gd name="T65" fmla="*/ 794 h 1234"/>
                <a:gd name="T66" fmla="*/ 53 w 197"/>
                <a:gd name="T67" fmla="*/ 798 h 1234"/>
                <a:gd name="T68" fmla="*/ 77 w 197"/>
                <a:gd name="T69" fmla="*/ 1173 h 1234"/>
                <a:gd name="T70" fmla="*/ 85 w 197"/>
                <a:gd name="T71" fmla="*/ 1179 h 1234"/>
                <a:gd name="T72" fmla="*/ 94 w 197"/>
                <a:gd name="T73" fmla="*/ 1185 h 1234"/>
                <a:gd name="T74" fmla="*/ 105 w 197"/>
                <a:gd name="T75" fmla="*/ 1194 h 1234"/>
                <a:gd name="T76" fmla="*/ 116 w 197"/>
                <a:gd name="T77" fmla="*/ 1202 h 1234"/>
                <a:gd name="T78" fmla="*/ 130 w 197"/>
                <a:gd name="T79" fmla="*/ 1210 h 1234"/>
                <a:gd name="T80" fmla="*/ 145 w 197"/>
                <a:gd name="T81" fmla="*/ 1218 h 1234"/>
                <a:gd name="T82" fmla="*/ 161 w 197"/>
                <a:gd name="T83" fmla="*/ 1226 h 1234"/>
                <a:gd name="T84" fmla="*/ 180 w 197"/>
                <a:gd name="T85" fmla="*/ 1234 h 1234"/>
                <a:gd name="T86" fmla="*/ 174 w 197"/>
                <a:gd name="T87" fmla="*/ 1088 h 1234"/>
                <a:gd name="T88" fmla="*/ 173 w 197"/>
                <a:gd name="T89" fmla="*/ 926 h 1234"/>
                <a:gd name="T90" fmla="*/ 173 w 197"/>
                <a:gd name="T91" fmla="*/ 757 h 1234"/>
                <a:gd name="T92" fmla="*/ 176 w 197"/>
                <a:gd name="T93" fmla="*/ 587 h 1234"/>
                <a:gd name="T94" fmla="*/ 181 w 197"/>
                <a:gd name="T95" fmla="*/ 423 h 1234"/>
                <a:gd name="T96" fmla="*/ 186 w 197"/>
                <a:gd name="T97" fmla="*/ 271 h 1234"/>
                <a:gd name="T98" fmla="*/ 192 w 197"/>
                <a:gd name="T99" fmla="*/ 139 h 1234"/>
                <a:gd name="T100" fmla="*/ 197 w 197"/>
                <a:gd name="T101" fmla="*/ 33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234">
                  <a:moveTo>
                    <a:pt x="197" y="33"/>
                  </a:moveTo>
                  <a:lnTo>
                    <a:pt x="174" y="30"/>
                  </a:lnTo>
                  <a:lnTo>
                    <a:pt x="152" y="28"/>
                  </a:lnTo>
                  <a:lnTo>
                    <a:pt x="132" y="26"/>
                  </a:lnTo>
                  <a:lnTo>
                    <a:pt x="113" y="23"/>
                  </a:lnTo>
                  <a:lnTo>
                    <a:pt x="96" y="21"/>
                  </a:lnTo>
                  <a:lnTo>
                    <a:pt x="79" y="19"/>
                  </a:lnTo>
                  <a:lnTo>
                    <a:pt x="64" y="15"/>
                  </a:lnTo>
                  <a:lnTo>
                    <a:pt x="52" y="13"/>
                  </a:lnTo>
                  <a:lnTo>
                    <a:pt x="39" y="11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3" y="4"/>
                  </a:lnTo>
                  <a:lnTo>
                    <a:pt x="7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40" y="610"/>
                  </a:lnTo>
                  <a:lnTo>
                    <a:pt x="52" y="617"/>
                  </a:lnTo>
                  <a:lnTo>
                    <a:pt x="63" y="627"/>
                  </a:lnTo>
                  <a:lnTo>
                    <a:pt x="74" y="637"/>
                  </a:lnTo>
                  <a:lnTo>
                    <a:pt x="82" y="651"/>
                  </a:lnTo>
                  <a:lnTo>
                    <a:pt x="89" y="666"/>
                  </a:lnTo>
                  <a:lnTo>
                    <a:pt x="93" y="681"/>
                  </a:lnTo>
                  <a:lnTo>
                    <a:pt x="97" y="698"/>
                  </a:lnTo>
                  <a:lnTo>
                    <a:pt x="98" y="716"/>
                  </a:lnTo>
                  <a:lnTo>
                    <a:pt x="97" y="731"/>
                  </a:lnTo>
                  <a:lnTo>
                    <a:pt x="94" y="744"/>
                  </a:lnTo>
                  <a:lnTo>
                    <a:pt x="91" y="757"/>
                  </a:lnTo>
                  <a:lnTo>
                    <a:pt x="85" y="769"/>
                  </a:lnTo>
                  <a:lnTo>
                    <a:pt x="78" y="779"/>
                  </a:lnTo>
                  <a:lnTo>
                    <a:pt x="71" y="787"/>
                  </a:lnTo>
                  <a:lnTo>
                    <a:pt x="62" y="794"/>
                  </a:lnTo>
                  <a:lnTo>
                    <a:pt x="53" y="798"/>
                  </a:lnTo>
                  <a:lnTo>
                    <a:pt x="77" y="1173"/>
                  </a:lnTo>
                  <a:lnTo>
                    <a:pt x="85" y="1179"/>
                  </a:lnTo>
                  <a:lnTo>
                    <a:pt x="94" y="1185"/>
                  </a:lnTo>
                  <a:lnTo>
                    <a:pt x="105" y="1194"/>
                  </a:lnTo>
                  <a:lnTo>
                    <a:pt x="116" y="1202"/>
                  </a:lnTo>
                  <a:lnTo>
                    <a:pt x="130" y="1210"/>
                  </a:lnTo>
                  <a:lnTo>
                    <a:pt x="145" y="1218"/>
                  </a:lnTo>
                  <a:lnTo>
                    <a:pt x="161" y="1226"/>
                  </a:lnTo>
                  <a:lnTo>
                    <a:pt x="180" y="1234"/>
                  </a:lnTo>
                  <a:lnTo>
                    <a:pt x="174" y="1088"/>
                  </a:lnTo>
                  <a:lnTo>
                    <a:pt x="173" y="926"/>
                  </a:lnTo>
                  <a:lnTo>
                    <a:pt x="173" y="757"/>
                  </a:lnTo>
                  <a:lnTo>
                    <a:pt x="176" y="587"/>
                  </a:lnTo>
                  <a:lnTo>
                    <a:pt x="181" y="423"/>
                  </a:lnTo>
                  <a:lnTo>
                    <a:pt x="186" y="271"/>
                  </a:lnTo>
                  <a:lnTo>
                    <a:pt x="192" y="139"/>
                  </a:lnTo>
                  <a:lnTo>
                    <a:pt x="197" y="33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3704" y="621"/>
              <a:ext cx="420" cy="42"/>
            </a:xfrm>
            <a:custGeom>
              <a:avLst/>
              <a:gdLst>
                <a:gd name="T0" fmla="*/ 814 w 838"/>
                <a:gd name="T1" fmla="*/ 7 h 84"/>
                <a:gd name="T2" fmla="*/ 807 w 838"/>
                <a:gd name="T3" fmla="*/ 20 h 84"/>
                <a:gd name="T4" fmla="*/ 790 w 838"/>
                <a:gd name="T5" fmla="*/ 32 h 84"/>
                <a:gd name="T6" fmla="*/ 760 w 838"/>
                <a:gd name="T7" fmla="*/ 45 h 84"/>
                <a:gd name="T8" fmla="*/ 718 w 838"/>
                <a:gd name="T9" fmla="*/ 55 h 84"/>
                <a:gd name="T10" fmla="*/ 657 w 838"/>
                <a:gd name="T11" fmla="*/ 63 h 84"/>
                <a:gd name="T12" fmla="*/ 577 w 838"/>
                <a:gd name="T13" fmla="*/ 69 h 84"/>
                <a:gd name="T14" fmla="*/ 476 w 838"/>
                <a:gd name="T15" fmla="*/ 70 h 84"/>
                <a:gd name="T16" fmla="*/ 413 w 838"/>
                <a:gd name="T17" fmla="*/ 69 h 84"/>
                <a:gd name="T18" fmla="*/ 384 w 838"/>
                <a:gd name="T19" fmla="*/ 69 h 84"/>
                <a:gd name="T20" fmla="*/ 334 w 838"/>
                <a:gd name="T21" fmla="*/ 69 h 84"/>
                <a:gd name="T22" fmla="*/ 271 w 838"/>
                <a:gd name="T23" fmla="*/ 67 h 84"/>
                <a:gd name="T24" fmla="*/ 201 w 838"/>
                <a:gd name="T25" fmla="*/ 63 h 84"/>
                <a:gd name="T26" fmla="*/ 130 w 838"/>
                <a:gd name="T27" fmla="*/ 55 h 84"/>
                <a:gd name="T28" fmla="*/ 67 w 838"/>
                <a:gd name="T29" fmla="*/ 44 h 84"/>
                <a:gd name="T30" fmla="*/ 18 w 838"/>
                <a:gd name="T31" fmla="*/ 27 h 84"/>
                <a:gd name="T32" fmla="*/ 1 w 838"/>
                <a:gd name="T33" fmla="*/ 21 h 84"/>
                <a:gd name="T34" fmla="*/ 0 w 838"/>
                <a:gd name="T35" fmla="*/ 30 h 84"/>
                <a:gd name="T36" fmla="*/ 8 w 838"/>
                <a:gd name="T37" fmla="*/ 39 h 84"/>
                <a:gd name="T38" fmla="*/ 24 w 838"/>
                <a:gd name="T39" fmla="*/ 46 h 84"/>
                <a:gd name="T40" fmla="*/ 48 w 838"/>
                <a:gd name="T41" fmla="*/ 54 h 84"/>
                <a:gd name="T42" fmla="*/ 84 w 838"/>
                <a:gd name="T43" fmla="*/ 61 h 84"/>
                <a:gd name="T44" fmla="*/ 131 w 838"/>
                <a:gd name="T45" fmla="*/ 69 h 84"/>
                <a:gd name="T46" fmla="*/ 192 w 838"/>
                <a:gd name="T47" fmla="*/ 75 h 84"/>
                <a:gd name="T48" fmla="*/ 268 w 838"/>
                <a:gd name="T49" fmla="*/ 81 h 84"/>
                <a:gd name="T50" fmla="*/ 362 w 838"/>
                <a:gd name="T51" fmla="*/ 83 h 84"/>
                <a:gd name="T52" fmla="*/ 420 w 838"/>
                <a:gd name="T53" fmla="*/ 84 h 84"/>
                <a:gd name="T54" fmla="*/ 447 w 838"/>
                <a:gd name="T55" fmla="*/ 84 h 84"/>
                <a:gd name="T56" fmla="*/ 496 w 838"/>
                <a:gd name="T57" fmla="*/ 83 h 84"/>
                <a:gd name="T58" fmla="*/ 559 w 838"/>
                <a:gd name="T59" fmla="*/ 80 h 84"/>
                <a:gd name="T60" fmla="*/ 629 w 838"/>
                <a:gd name="T61" fmla="*/ 75 h 84"/>
                <a:gd name="T62" fmla="*/ 700 w 838"/>
                <a:gd name="T63" fmla="*/ 66 h 84"/>
                <a:gd name="T64" fmla="*/ 766 w 838"/>
                <a:gd name="T65" fmla="*/ 53 h 84"/>
                <a:gd name="T66" fmla="*/ 819 w 838"/>
                <a:gd name="T67" fmla="*/ 36 h 84"/>
                <a:gd name="T68" fmla="*/ 837 w 838"/>
                <a:gd name="T69" fmla="*/ 18 h 84"/>
                <a:gd name="T70" fmla="*/ 827 w 838"/>
                <a:gd name="T7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8" h="84">
                  <a:moveTo>
                    <a:pt x="815" y="0"/>
                  </a:moveTo>
                  <a:lnTo>
                    <a:pt x="814" y="7"/>
                  </a:lnTo>
                  <a:lnTo>
                    <a:pt x="812" y="13"/>
                  </a:lnTo>
                  <a:lnTo>
                    <a:pt x="807" y="20"/>
                  </a:lnTo>
                  <a:lnTo>
                    <a:pt x="799" y="27"/>
                  </a:lnTo>
                  <a:lnTo>
                    <a:pt x="790" y="32"/>
                  </a:lnTo>
                  <a:lnTo>
                    <a:pt x="776" y="39"/>
                  </a:lnTo>
                  <a:lnTo>
                    <a:pt x="760" y="45"/>
                  </a:lnTo>
                  <a:lnTo>
                    <a:pt x="741" y="50"/>
                  </a:lnTo>
                  <a:lnTo>
                    <a:pt x="718" y="55"/>
                  </a:lnTo>
                  <a:lnTo>
                    <a:pt x="689" y="60"/>
                  </a:lnTo>
                  <a:lnTo>
                    <a:pt x="657" y="63"/>
                  </a:lnTo>
                  <a:lnTo>
                    <a:pt x="620" y="67"/>
                  </a:lnTo>
                  <a:lnTo>
                    <a:pt x="577" y="69"/>
                  </a:lnTo>
                  <a:lnTo>
                    <a:pt x="529" y="70"/>
                  </a:lnTo>
                  <a:lnTo>
                    <a:pt x="476" y="70"/>
                  </a:lnTo>
                  <a:lnTo>
                    <a:pt x="416" y="69"/>
                  </a:lnTo>
                  <a:lnTo>
                    <a:pt x="413" y="69"/>
                  </a:lnTo>
                  <a:lnTo>
                    <a:pt x="401" y="69"/>
                  </a:lnTo>
                  <a:lnTo>
                    <a:pt x="384" y="69"/>
                  </a:lnTo>
                  <a:lnTo>
                    <a:pt x="362" y="69"/>
                  </a:lnTo>
                  <a:lnTo>
                    <a:pt x="334" y="69"/>
                  </a:lnTo>
                  <a:lnTo>
                    <a:pt x="304" y="68"/>
                  </a:lnTo>
                  <a:lnTo>
                    <a:pt x="271" y="67"/>
                  </a:lnTo>
                  <a:lnTo>
                    <a:pt x="237" y="66"/>
                  </a:lnTo>
                  <a:lnTo>
                    <a:pt x="201" y="63"/>
                  </a:lnTo>
                  <a:lnTo>
                    <a:pt x="165" y="60"/>
                  </a:lnTo>
                  <a:lnTo>
                    <a:pt x="130" y="55"/>
                  </a:lnTo>
                  <a:lnTo>
                    <a:pt x="97" y="51"/>
                  </a:lnTo>
                  <a:lnTo>
                    <a:pt x="67" y="44"/>
                  </a:lnTo>
                  <a:lnTo>
                    <a:pt x="41" y="36"/>
                  </a:lnTo>
                  <a:lnTo>
                    <a:pt x="18" y="27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8" y="39"/>
                  </a:lnTo>
                  <a:lnTo>
                    <a:pt x="14" y="43"/>
                  </a:lnTo>
                  <a:lnTo>
                    <a:pt x="24" y="46"/>
                  </a:lnTo>
                  <a:lnTo>
                    <a:pt x="35" y="50"/>
                  </a:lnTo>
                  <a:lnTo>
                    <a:pt x="48" y="54"/>
                  </a:lnTo>
                  <a:lnTo>
                    <a:pt x="64" y="58"/>
                  </a:lnTo>
                  <a:lnTo>
                    <a:pt x="84" y="61"/>
                  </a:lnTo>
                  <a:lnTo>
                    <a:pt x="105" y="65"/>
                  </a:lnTo>
                  <a:lnTo>
                    <a:pt x="131" y="69"/>
                  </a:lnTo>
                  <a:lnTo>
                    <a:pt x="159" y="73"/>
                  </a:lnTo>
                  <a:lnTo>
                    <a:pt x="192" y="75"/>
                  </a:lnTo>
                  <a:lnTo>
                    <a:pt x="227" y="78"/>
                  </a:lnTo>
                  <a:lnTo>
                    <a:pt x="268" y="81"/>
                  </a:lnTo>
                  <a:lnTo>
                    <a:pt x="313" y="82"/>
                  </a:lnTo>
                  <a:lnTo>
                    <a:pt x="362" y="83"/>
                  </a:lnTo>
                  <a:lnTo>
                    <a:pt x="416" y="84"/>
                  </a:lnTo>
                  <a:lnTo>
                    <a:pt x="420" y="84"/>
                  </a:lnTo>
                  <a:lnTo>
                    <a:pt x="431" y="84"/>
                  </a:lnTo>
                  <a:lnTo>
                    <a:pt x="447" y="84"/>
                  </a:lnTo>
                  <a:lnTo>
                    <a:pt x="469" y="83"/>
                  </a:lnTo>
                  <a:lnTo>
                    <a:pt x="496" y="83"/>
                  </a:lnTo>
                  <a:lnTo>
                    <a:pt x="525" y="82"/>
                  </a:lnTo>
                  <a:lnTo>
                    <a:pt x="559" y="80"/>
                  </a:lnTo>
                  <a:lnTo>
                    <a:pt x="593" y="77"/>
                  </a:lnTo>
                  <a:lnTo>
                    <a:pt x="629" y="75"/>
                  </a:lnTo>
                  <a:lnTo>
                    <a:pt x="665" y="70"/>
                  </a:lnTo>
                  <a:lnTo>
                    <a:pt x="700" y="66"/>
                  </a:lnTo>
                  <a:lnTo>
                    <a:pt x="734" y="60"/>
                  </a:lnTo>
                  <a:lnTo>
                    <a:pt x="766" y="53"/>
                  </a:lnTo>
                  <a:lnTo>
                    <a:pt x="795" y="45"/>
                  </a:lnTo>
                  <a:lnTo>
                    <a:pt x="819" y="36"/>
                  </a:lnTo>
                  <a:lnTo>
                    <a:pt x="838" y="25"/>
                  </a:lnTo>
                  <a:lnTo>
                    <a:pt x="837" y="18"/>
                  </a:lnTo>
                  <a:lnTo>
                    <a:pt x="834" y="13"/>
                  </a:lnTo>
                  <a:lnTo>
                    <a:pt x="827" y="6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DB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3705" y="594"/>
              <a:ext cx="407" cy="62"/>
            </a:xfrm>
            <a:custGeom>
              <a:avLst/>
              <a:gdLst>
                <a:gd name="T0" fmla="*/ 474 w 813"/>
                <a:gd name="T1" fmla="*/ 124 h 124"/>
                <a:gd name="T2" fmla="*/ 575 w 813"/>
                <a:gd name="T3" fmla="*/ 123 h 124"/>
                <a:gd name="T4" fmla="*/ 655 w 813"/>
                <a:gd name="T5" fmla="*/ 117 h 124"/>
                <a:gd name="T6" fmla="*/ 716 w 813"/>
                <a:gd name="T7" fmla="*/ 109 h 124"/>
                <a:gd name="T8" fmla="*/ 758 w 813"/>
                <a:gd name="T9" fmla="*/ 99 h 124"/>
                <a:gd name="T10" fmla="*/ 788 w 813"/>
                <a:gd name="T11" fmla="*/ 86 h 124"/>
                <a:gd name="T12" fmla="*/ 805 w 813"/>
                <a:gd name="T13" fmla="*/ 74 h 124"/>
                <a:gd name="T14" fmla="*/ 812 w 813"/>
                <a:gd name="T15" fmla="*/ 61 h 124"/>
                <a:gd name="T16" fmla="*/ 811 w 813"/>
                <a:gd name="T17" fmla="*/ 54 h 124"/>
                <a:gd name="T18" fmla="*/ 807 w 813"/>
                <a:gd name="T19" fmla="*/ 54 h 124"/>
                <a:gd name="T20" fmla="*/ 802 w 813"/>
                <a:gd name="T21" fmla="*/ 52 h 124"/>
                <a:gd name="T22" fmla="*/ 788 w 813"/>
                <a:gd name="T23" fmla="*/ 48 h 124"/>
                <a:gd name="T24" fmla="*/ 759 w 813"/>
                <a:gd name="T25" fmla="*/ 40 h 124"/>
                <a:gd name="T26" fmla="*/ 719 w 813"/>
                <a:gd name="T27" fmla="*/ 31 h 124"/>
                <a:gd name="T28" fmla="*/ 668 w 813"/>
                <a:gd name="T29" fmla="*/ 22 h 124"/>
                <a:gd name="T30" fmla="*/ 607 w 813"/>
                <a:gd name="T31" fmla="*/ 13 h 124"/>
                <a:gd name="T32" fmla="*/ 538 w 813"/>
                <a:gd name="T33" fmla="*/ 5 h 124"/>
                <a:gd name="T34" fmla="*/ 464 w 813"/>
                <a:gd name="T35" fmla="*/ 1 h 124"/>
                <a:gd name="T36" fmla="*/ 421 w 813"/>
                <a:gd name="T37" fmla="*/ 0 h 124"/>
                <a:gd name="T38" fmla="*/ 399 w 813"/>
                <a:gd name="T39" fmla="*/ 0 h 124"/>
                <a:gd name="T40" fmla="*/ 361 w 813"/>
                <a:gd name="T41" fmla="*/ 0 h 124"/>
                <a:gd name="T42" fmla="*/ 309 w 813"/>
                <a:gd name="T43" fmla="*/ 1 h 124"/>
                <a:gd name="T44" fmla="*/ 248 w 813"/>
                <a:gd name="T45" fmla="*/ 6 h 124"/>
                <a:gd name="T46" fmla="*/ 183 w 813"/>
                <a:gd name="T47" fmla="*/ 13 h 124"/>
                <a:gd name="T48" fmla="*/ 116 w 813"/>
                <a:gd name="T49" fmla="*/ 23 h 124"/>
                <a:gd name="T50" fmla="*/ 52 w 813"/>
                <a:gd name="T51" fmla="*/ 39 h 124"/>
                <a:gd name="T52" fmla="*/ 19 w 813"/>
                <a:gd name="T53" fmla="*/ 51 h 124"/>
                <a:gd name="T54" fmla="*/ 6 w 813"/>
                <a:gd name="T55" fmla="*/ 61 h 124"/>
                <a:gd name="T56" fmla="*/ 16 w 813"/>
                <a:gd name="T57" fmla="*/ 81 h 124"/>
                <a:gd name="T58" fmla="*/ 65 w 813"/>
                <a:gd name="T59" fmla="*/ 98 h 124"/>
                <a:gd name="T60" fmla="*/ 128 w 813"/>
                <a:gd name="T61" fmla="*/ 109 h 124"/>
                <a:gd name="T62" fmla="*/ 199 w 813"/>
                <a:gd name="T63" fmla="*/ 117 h 124"/>
                <a:gd name="T64" fmla="*/ 269 w 813"/>
                <a:gd name="T65" fmla="*/ 121 h 124"/>
                <a:gd name="T66" fmla="*/ 332 w 813"/>
                <a:gd name="T67" fmla="*/ 123 h 124"/>
                <a:gd name="T68" fmla="*/ 382 w 813"/>
                <a:gd name="T69" fmla="*/ 123 h 124"/>
                <a:gd name="T70" fmla="*/ 411 w 813"/>
                <a:gd name="T7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3" h="124">
                  <a:moveTo>
                    <a:pt x="414" y="123"/>
                  </a:moveTo>
                  <a:lnTo>
                    <a:pt x="474" y="124"/>
                  </a:lnTo>
                  <a:lnTo>
                    <a:pt x="527" y="124"/>
                  </a:lnTo>
                  <a:lnTo>
                    <a:pt x="575" y="123"/>
                  </a:lnTo>
                  <a:lnTo>
                    <a:pt x="618" y="121"/>
                  </a:lnTo>
                  <a:lnTo>
                    <a:pt x="655" y="117"/>
                  </a:lnTo>
                  <a:lnTo>
                    <a:pt x="687" y="114"/>
                  </a:lnTo>
                  <a:lnTo>
                    <a:pt x="716" y="109"/>
                  </a:lnTo>
                  <a:lnTo>
                    <a:pt x="739" y="104"/>
                  </a:lnTo>
                  <a:lnTo>
                    <a:pt x="758" y="99"/>
                  </a:lnTo>
                  <a:lnTo>
                    <a:pt x="774" y="93"/>
                  </a:lnTo>
                  <a:lnTo>
                    <a:pt x="788" y="86"/>
                  </a:lnTo>
                  <a:lnTo>
                    <a:pt x="797" y="81"/>
                  </a:lnTo>
                  <a:lnTo>
                    <a:pt x="805" y="74"/>
                  </a:lnTo>
                  <a:lnTo>
                    <a:pt x="810" y="67"/>
                  </a:lnTo>
                  <a:lnTo>
                    <a:pt x="812" y="61"/>
                  </a:lnTo>
                  <a:lnTo>
                    <a:pt x="813" y="54"/>
                  </a:lnTo>
                  <a:lnTo>
                    <a:pt x="811" y="54"/>
                  </a:lnTo>
                  <a:lnTo>
                    <a:pt x="809" y="54"/>
                  </a:lnTo>
                  <a:lnTo>
                    <a:pt x="807" y="54"/>
                  </a:lnTo>
                  <a:lnTo>
                    <a:pt x="804" y="53"/>
                  </a:lnTo>
                  <a:lnTo>
                    <a:pt x="802" y="52"/>
                  </a:lnTo>
                  <a:lnTo>
                    <a:pt x="796" y="51"/>
                  </a:lnTo>
                  <a:lnTo>
                    <a:pt x="788" y="48"/>
                  </a:lnTo>
                  <a:lnTo>
                    <a:pt x="775" y="45"/>
                  </a:lnTo>
                  <a:lnTo>
                    <a:pt x="759" y="40"/>
                  </a:lnTo>
                  <a:lnTo>
                    <a:pt x="741" y="36"/>
                  </a:lnTo>
                  <a:lnTo>
                    <a:pt x="719" y="31"/>
                  </a:lnTo>
                  <a:lnTo>
                    <a:pt x="695" y="26"/>
                  </a:lnTo>
                  <a:lnTo>
                    <a:pt x="668" y="22"/>
                  </a:lnTo>
                  <a:lnTo>
                    <a:pt x="639" y="17"/>
                  </a:lnTo>
                  <a:lnTo>
                    <a:pt x="607" y="13"/>
                  </a:lnTo>
                  <a:lnTo>
                    <a:pt x="574" y="8"/>
                  </a:lnTo>
                  <a:lnTo>
                    <a:pt x="538" y="5"/>
                  </a:lnTo>
                  <a:lnTo>
                    <a:pt x="502" y="2"/>
                  </a:lnTo>
                  <a:lnTo>
                    <a:pt x="464" y="1"/>
                  </a:lnTo>
                  <a:lnTo>
                    <a:pt x="423" y="0"/>
                  </a:lnTo>
                  <a:lnTo>
                    <a:pt x="421" y="0"/>
                  </a:lnTo>
                  <a:lnTo>
                    <a:pt x="412" y="0"/>
                  </a:lnTo>
                  <a:lnTo>
                    <a:pt x="399" y="0"/>
                  </a:lnTo>
                  <a:lnTo>
                    <a:pt x="382" y="0"/>
                  </a:lnTo>
                  <a:lnTo>
                    <a:pt x="361" y="0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79" y="3"/>
                  </a:lnTo>
                  <a:lnTo>
                    <a:pt x="248" y="6"/>
                  </a:lnTo>
                  <a:lnTo>
                    <a:pt x="216" y="8"/>
                  </a:lnTo>
                  <a:lnTo>
                    <a:pt x="183" y="13"/>
                  </a:lnTo>
                  <a:lnTo>
                    <a:pt x="149" y="17"/>
                  </a:lnTo>
                  <a:lnTo>
                    <a:pt x="116" y="23"/>
                  </a:lnTo>
                  <a:lnTo>
                    <a:pt x="83" y="31"/>
                  </a:lnTo>
                  <a:lnTo>
                    <a:pt x="52" y="39"/>
                  </a:lnTo>
                  <a:lnTo>
                    <a:pt x="22" y="49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6" y="61"/>
                  </a:lnTo>
                  <a:lnTo>
                    <a:pt x="0" y="70"/>
                  </a:lnTo>
                  <a:lnTo>
                    <a:pt x="16" y="81"/>
                  </a:lnTo>
                  <a:lnTo>
                    <a:pt x="39" y="90"/>
                  </a:lnTo>
                  <a:lnTo>
                    <a:pt x="65" y="98"/>
                  </a:lnTo>
                  <a:lnTo>
                    <a:pt x="95" y="105"/>
                  </a:lnTo>
                  <a:lnTo>
                    <a:pt x="128" y="109"/>
                  </a:lnTo>
                  <a:lnTo>
                    <a:pt x="163" y="114"/>
                  </a:lnTo>
                  <a:lnTo>
                    <a:pt x="199" y="117"/>
                  </a:lnTo>
                  <a:lnTo>
                    <a:pt x="235" y="120"/>
                  </a:lnTo>
                  <a:lnTo>
                    <a:pt x="269" y="121"/>
                  </a:lnTo>
                  <a:lnTo>
                    <a:pt x="302" y="122"/>
                  </a:lnTo>
                  <a:lnTo>
                    <a:pt x="332" y="123"/>
                  </a:lnTo>
                  <a:lnTo>
                    <a:pt x="360" y="123"/>
                  </a:lnTo>
                  <a:lnTo>
                    <a:pt x="382" y="123"/>
                  </a:lnTo>
                  <a:lnTo>
                    <a:pt x="399" y="123"/>
                  </a:lnTo>
                  <a:lnTo>
                    <a:pt x="411" y="123"/>
                  </a:lnTo>
                  <a:lnTo>
                    <a:pt x="41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3897" y="604"/>
              <a:ext cx="195" cy="40"/>
            </a:xfrm>
            <a:custGeom>
              <a:avLst/>
              <a:gdLst>
                <a:gd name="T0" fmla="*/ 0 w 389"/>
                <a:gd name="T1" fmla="*/ 0 h 80"/>
                <a:gd name="T2" fmla="*/ 2 w 389"/>
                <a:gd name="T3" fmla="*/ 0 h 80"/>
                <a:gd name="T4" fmla="*/ 10 w 389"/>
                <a:gd name="T5" fmla="*/ 0 h 80"/>
                <a:gd name="T6" fmla="*/ 23 w 389"/>
                <a:gd name="T7" fmla="*/ 0 h 80"/>
                <a:gd name="T8" fmla="*/ 39 w 389"/>
                <a:gd name="T9" fmla="*/ 0 h 80"/>
                <a:gd name="T10" fmla="*/ 59 w 389"/>
                <a:gd name="T11" fmla="*/ 0 h 80"/>
                <a:gd name="T12" fmla="*/ 82 w 389"/>
                <a:gd name="T13" fmla="*/ 0 h 80"/>
                <a:gd name="T14" fmla="*/ 108 w 389"/>
                <a:gd name="T15" fmla="*/ 1 h 80"/>
                <a:gd name="T16" fmla="*/ 136 w 389"/>
                <a:gd name="T17" fmla="*/ 2 h 80"/>
                <a:gd name="T18" fmla="*/ 166 w 389"/>
                <a:gd name="T19" fmla="*/ 4 h 80"/>
                <a:gd name="T20" fmla="*/ 196 w 389"/>
                <a:gd name="T21" fmla="*/ 8 h 80"/>
                <a:gd name="T22" fmla="*/ 227 w 389"/>
                <a:gd name="T23" fmla="*/ 11 h 80"/>
                <a:gd name="T24" fmla="*/ 259 w 389"/>
                <a:gd name="T25" fmla="*/ 16 h 80"/>
                <a:gd name="T26" fmla="*/ 290 w 389"/>
                <a:gd name="T27" fmla="*/ 21 h 80"/>
                <a:gd name="T28" fmla="*/ 321 w 389"/>
                <a:gd name="T29" fmla="*/ 28 h 80"/>
                <a:gd name="T30" fmla="*/ 350 w 389"/>
                <a:gd name="T31" fmla="*/ 36 h 80"/>
                <a:gd name="T32" fmla="*/ 378 w 389"/>
                <a:gd name="T33" fmla="*/ 46 h 80"/>
                <a:gd name="T34" fmla="*/ 379 w 389"/>
                <a:gd name="T35" fmla="*/ 47 h 80"/>
                <a:gd name="T36" fmla="*/ 382 w 389"/>
                <a:gd name="T37" fmla="*/ 49 h 80"/>
                <a:gd name="T38" fmla="*/ 386 w 389"/>
                <a:gd name="T39" fmla="*/ 52 h 80"/>
                <a:gd name="T40" fmla="*/ 389 w 389"/>
                <a:gd name="T41" fmla="*/ 57 h 80"/>
                <a:gd name="T42" fmla="*/ 389 w 389"/>
                <a:gd name="T43" fmla="*/ 62 h 80"/>
                <a:gd name="T44" fmla="*/ 386 w 389"/>
                <a:gd name="T45" fmla="*/ 67 h 80"/>
                <a:gd name="T46" fmla="*/ 376 w 389"/>
                <a:gd name="T47" fmla="*/ 74 h 80"/>
                <a:gd name="T48" fmla="*/ 361 w 389"/>
                <a:gd name="T49" fmla="*/ 80 h 80"/>
                <a:gd name="T50" fmla="*/ 363 w 389"/>
                <a:gd name="T51" fmla="*/ 79 h 80"/>
                <a:gd name="T52" fmla="*/ 365 w 389"/>
                <a:gd name="T53" fmla="*/ 78 h 80"/>
                <a:gd name="T54" fmla="*/ 367 w 389"/>
                <a:gd name="T55" fmla="*/ 74 h 80"/>
                <a:gd name="T56" fmla="*/ 368 w 389"/>
                <a:gd name="T57" fmla="*/ 70 h 80"/>
                <a:gd name="T58" fmla="*/ 369 w 389"/>
                <a:gd name="T59" fmla="*/ 65 h 80"/>
                <a:gd name="T60" fmla="*/ 367 w 389"/>
                <a:gd name="T61" fmla="*/ 59 h 80"/>
                <a:gd name="T62" fmla="*/ 361 w 389"/>
                <a:gd name="T63" fmla="*/ 54 h 80"/>
                <a:gd name="T64" fmla="*/ 351 w 389"/>
                <a:gd name="T65" fmla="*/ 47 h 80"/>
                <a:gd name="T66" fmla="*/ 336 w 389"/>
                <a:gd name="T67" fmla="*/ 40 h 80"/>
                <a:gd name="T68" fmla="*/ 314 w 389"/>
                <a:gd name="T69" fmla="*/ 33 h 80"/>
                <a:gd name="T70" fmla="*/ 285 w 389"/>
                <a:gd name="T71" fmla="*/ 26 h 80"/>
                <a:gd name="T72" fmla="*/ 249 w 389"/>
                <a:gd name="T73" fmla="*/ 20 h 80"/>
                <a:gd name="T74" fmla="*/ 203 w 389"/>
                <a:gd name="T75" fmla="*/ 13 h 80"/>
                <a:gd name="T76" fmla="*/ 146 w 389"/>
                <a:gd name="T77" fmla="*/ 9 h 80"/>
                <a:gd name="T78" fmla="*/ 79 w 389"/>
                <a:gd name="T79" fmla="*/ 3 h 80"/>
                <a:gd name="T80" fmla="*/ 0 w 389"/>
                <a:gd name="T8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9" h="80">
                  <a:moveTo>
                    <a:pt x="0" y="0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82" y="0"/>
                  </a:lnTo>
                  <a:lnTo>
                    <a:pt x="108" y="1"/>
                  </a:lnTo>
                  <a:lnTo>
                    <a:pt x="136" y="2"/>
                  </a:lnTo>
                  <a:lnTo>
                    <a:pt x="166" y="4"/>
                  </a:lnTo>
                  <a:lnTo>
                    <a:pt x="196" y="8"/>
                  </a:lnTo>
                  <a:lnTo>
                    <a:pt x="227" y="11"/>
                  </a:lnTo>
                  <a:lnTo>
                    <a:pt x="259" y="16"/>
                  </a:lnTo>
                  <a:lnTo>
                    <a:pt x="290" y="21"/>
                  </a:lnTo>
                  <a:lnTo>
                    <a:pt x="321" y="28"/>
                  </a:lnTo>
                  <a:lnTo>
                    <a:pt x="350" y="36"/>
                  </a:lnTo>
                  <a:lnTo>
                    <a:pt x="378" y="46"/>
                  </a:lnTo>
                  <a:lnTo>
                    <a:pt x="379" y="47"/>
                  </a:lnTo>
                  <a:lnTo>
                    <a:pt x="382" y="49"/>
                  </a:lnTo>
                  <a:lnTo>
                    <a:pt x="386" y="52"/>
                  </a:lnTo>
                  <a:lnTo>
                    <a:pt x="389" y="57"/>
                  </a:lnTo>
                  <a:lnTo>
                    <a:pt x="389" y="62"/>
                  </a:lnTo>
                  <a:lnTo>
                    <a:pt x="386" y="67"/>
                  </a:lnTo>
                  <a:lnTo>
                    <a:pt x="376" y="74"/>
                  </a:lnTo>
                  <a:lnTo>
                    <a:pt x="361" y="80"/>
                  </a:lnTo>
                  <a:lnTo>
                    <a:pt x="363" y="79"/>
                  </a:lnTo>
                  <a:lnTo>
                    <a:pt x="365" y="78"/>
                  </a:lnTo>
                  <a:lnTo>
                    <a:pt x="367" y="74"/>
                  </a:lnTo>
                  <a:lnTo>
                    <a:pt x="368" y="70"/>
                  </a:lnTo>
                  <a:lnTo>
                    <a:pt x="369" y="65"/>
                  </a:lnTo>
                  <a:lnTo>
                    <a:pt x="367" y="59"/>
                  </a:lnTo>
                  <a:lnTo>
                    <a:pt x="361" y="54"/>
                  </a:lnTo>
                  <a:lnTo>
                    <a:pt x="351" y="47"/>
                  </a:lnTo>
                  <a:lnTo>
                    <a:pt x="336" y="40"/>
                  </a:lnTo>
                  <a:lnTo>
                    <a:pt x="314" y="33"/>
                  </a:lnTo>
                  <a:lnTo>
                    <a:pt x="285" y="26"/>
                  </a:lnTo>
                  <a:lnTo>
                    <a:pt x="249" y="20"/>
                  </a:lnTo>
                  <a:lnTo>
                    <a:pt x="203" y="13"/>
                  </a:lnTo>
                  <a:lnTo>
                    <a:pt x="146" y="9"/>
                  </a:lnTo>
                  <a:lnTo>
                    <a:pt x="7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3898" y="624"/>
              <a:ext cx="82" cy="21"/>
            </a:xfrm>
            <a:custGeom>
              <a:avLst/>
              <a:gdLst>
                <a:gd name="T0" fmla="*/ 165 w 165"/>
                <a:gd name="T1" fmla="*/ 0 h 41"/>
                <a:gd name="T2" fmla="*/ 164 w 165"/>
                <a:gd name="T3" fmla="*/ 2 h 41"/>
                <a:gd name="T4" fmla="*/ 159 w 165"/>
                <a:gd name="T5" fmla="*/ 8 h 41"/>
                <a:gd name="T6" fmla="*/ 151 w 165"/>
                <a:gd name="T7" fmla="*/ 16 h 41"/>
                <a:gd name="T8" fmla="*/ 136 w 165"/>
                <a:gd name="T9" fmla="*/ 24 h 41"/>
                <a:gd name="T10" fmla="*/ 115 w 165"/>
                <a:gd name="T11" fmla="*/ 32 h 41"/>
                <a:gd name="T12" fmla="*/ 87 w 165"/>
                <a:gd name="T13" fmla="*/ 37 h 41"/>
                <a:gd name="T14" fmla="*/ 49 w 165"/>
                <a:gd name="T15" fmla="*/ 38 h 41"/>
                <a:gd name="T16" fmla="*/ 0 w 165"/>
                <a:gd name="T17" fmla="*/ 35 h 41"/>
                <a:gd name="T18" fmla="*/ 7 w 165"/>
                <a:gd name="T19" fmla="*/ 36 h 41"/>
                <a:gd name="T20" fmla="*/ 26 w 165"/>
                <a:gd name="T21" fmla="*/ 38 h 41"/>
                <a:gd name="T22" fmla="*/ 52 w 165"/>
                <a:gd name="T23" fmla="*/ 41 h 41"/>
                <a:gd name="T24" fmla="*/ 83 w 165"/>
                <a:gd name="T25" fmla="*/ 41 h 41"/>
                <a:gd name="T26" fmla="*/ 113 w 165"/>
                <a:gd name="T27" fmla="*/ 40 h 41"/>
                <a:gd name="T28" fmla="*/ 140 w 165"/>
                <a:gd name="T29" fmla="*/ 33 h 41"/>
                <a:gd name="T30" fmla="*/ 158 w 165"/>
                <a:gd name="T31" fmla="*/ 21 h 41"/>
                <a:gd name="T32" fmla="*/ 165 w 165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41">
                  <a:moveTo>
                    <a:pt x="165" y="0"/>
                  </a:moveTo>
                  <a:lnTo>
                    <a:pt x="164" y="2"/>
                  </a:lnTo>
                  <a:lnTo>
                    <a:pt x="159" y="8"/>
                  </a:lnTo>
                  <a:lnTo>
                    <a:pt x="151" y="16"/>
                  </a:lnTo>
                  <a:lnTo>
                    <a:pt x="136" y="24"/>
                  </a:lnTo>
                  <a:lnTo>
                    <a:pt x="115" y="32"/>
                  </a:lnTo>
                  <a:lnTo>
                    <a:pt x="87" y="37"/>
                  </a:lnTo>
                  <a:lnTo>
                    <a:pt x="49" y="38"/>
                  </a:lnTo>
                  <a:lnTo>
                    <a:pt x="0" y="35"/>
                  </a:lnTo>
                  <a:lnTo>
                    <a:pt x="7" y="36"/>
                  </a:lnTo>
                  <a:lnTo>
                    <a:pt x="26" y="38"/>
                  </a:lnTo>
                  <a:lnTo>
                    <a:pt x="52" y="41"/>
                  </a:lnTo>
                  <a:lnTo>
                    <a:pt x="83" y="41"/>
                  </a:lnTo>
                  <a:lnTo>
                    <a:pt x="113" y="40"/>
                  </a:lnTo>
                  <a:lnTo>
                    <a:pt x="140" y="33"/>
                  </a:lnTo>
                  <a:lnTo>
                    <a:pt x="158" y="2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B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3889" y="630"/>
              <a:ext cx="69" cy="18"/>
            </a:xfrm>
            <a:custGeom>
              <a:avLst/>
              <a:gdLst>
                <a:gd name="T0" fmla="*/ 138 w 138"/>
                <a:gd name="T1" fmla="*/ 28 h 36"/>
                <a:gd name="T2" fmla="*/ 136 w 138"/>
                <a:gd name="T3" fmla="*/ 28 h 36"/>
                <a:gd name="T4" fmla="*/ 131 w 138"/>
                <a:gd name="T5" fmla="*/ 27 h 36"/>
                <a:gd name="T6" fmla="*/ 124 w 138"/>
                <a:gd name="T7" fmla="*/ 26 h 36"/>
                <a:gd name="T8" fmla="*/ 117 w 138"/>
                <a:gd name="T9" fmla="*/ 25 h 36"/>
                <a:gd name="T10" fmla="*/ 109 w 138"/>
                <a:gd name="T11" fmla="*/ 21 h 36"/>
                <a:gd name="T12" fmla="*/ 102 w 138"/>
                <a:gd name="T13" fmla="*/ 18 h 36"/>
                <a:gd name="T14" fmla="*/ 98 w 138"/>
                <a:gd name="T15" fmla="*/ 13 h 36"/>
                <a:gd name="T16" fmla="*/ 95 w 138"/>
                <a:gd name="T17" fmla="*/ 7 h 36"/>
                <a:gd name="T18" fmla="*/ 93 w 138"/>
                <a:gd name="T19" fmla="*/ 7 h 36"/>
                <a:gd name="T20" fmla="*/ 87 w 138"/>
                <a:gd name="T21" fmla="*/ 7 h 36"/>
                <a:gd name="T22" fmla="*/ 77 w 138"/>
                <a:gd name="T23" fmla="*/ 6 h 36"/>
                <a:gd name="T24" fmla="*/ 66 w 138"/>
                <a:gd name="T25" fmla="*/ 5 h 36"/>
                <a:gd name="T26" fmla="*/ 51 w 138"/>
                <a:gd name="T27" fmla="*/ 5 h 36"/>
                <a:gd name="T28" fmla="*/ 34 w 138"/>
                <a:gd name="T29" fmla="*/ 4 h 36"/>
                <a:gd name="T30" fmla="*/ 17 w 138"/>
                <a:gd name="T31" fmla="*/ 1 h 36"/>
                <a:gd name="T32" fmla="*/ 0 w 138"/>
                <a:gd name="T33" fmla="*/ 0 h 36"/>
                <a:gd name="T34" fmla="*/ 2 w 138"/>
                <a:gd name="T35" fmla="*/ 8 h 36"/>
                <a:gd name="T36" fmla="*/ 6 w 138"/>
                <a:gd name="T37" fmla="*/ 16 h 36"/>
                <a:gd name="T38" fmla="*/ 9 w 138"/>
                <a:gd name="T39" fmla="*/ 26 h 36"/>
                <a:gd name="T40" fmla="*/ 15 w 138"/>
                <a:gd name="T41" fmla="*/ 35 h 36"/>
                <a:gd name="T42" fmla="*/ 26 w 138"/>
                <a:gd name="T43" fmla="*/ 35 h 36"/>
                <a:gd name="T44" fmla="*/ 40 w 138"/>
                <a:gd name="T45" fmla="*/ 36 h 36"/>
                <a:gd name="T46" fmla="*/ 55 w 138"/>
                <a:gd name="T47" fmla="*/ 36 h 36"/>
                <a:gd name="T48" fmla="*/ 71 w 138"/>
                <a:gd name="T49" fmla="*/ 36 h 36"/>
                <a:gd name="T50" fmla="*/ 87 w 138"/>
                <a:gd name="T51" fmla="*/ 36 h 36"/>
                <a:gd name="T52" fmla="*/ 104 w 138"/>
                <a:gd name="T53" fmla="*/ 35 h 36"/>
                <a:gd name="T54" fmla="*/ 121 w 138"/>
                <a:gd name="T55" fmla="*/ 31 h 36"/>
                <a:gd name="T56" fmla="*/ 138 w 138"/>
                <a:gd name="T5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36">
                  <a:moveTo>
                    <a:pt x="138" y="28"/>
                  </a:moveTo>
                  <a:lnTo>
                    <a:pt x="136" y="28"/>
                  </a:lnTo>
                  <a:lnTo>
                    <a:pt x="131" y="27"/>
                  </a:lnTo>
                  <a:lnTo>
                    <a:pt x="124" y="26"/>
                  </a:lnTo>
                  <a:lnTo>
                    <a:pt x="117" y="25"/>
                  </a:lnTo>
                  <a:lnTo>
                    <a:pt x="109" y="21"/>
                  </a:lnTo>
                  <a:lnTo>
                    <a:pt x="102" y="18"/>
                  </a:lnTo>
                  <a:lnTo>
                    <a:pt x="98" y="13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87" y="7"/>
                  </a:lnTo>
                  <a:lnTo>
                    <a:pt x="77" y="6"/>
                  </a:lnTo>
                  <a:lnTo>
                    <a:pt x="66" y="5"/>
                  </a:lnTo>
                  <a:lnTo>
                    <a:pt x="51" y="5"/>
                  </a:lnTo>
                  <a:lnTo>
                    <a:pt x="34" y="4"/>
                  </a:lnTo>
                  <a:lnTo>
                    <a:pt x="17" y="1"/>
                  </a:lnTo>
                  <a:lnTo>
                    <a:pt x="0" y="0"/>
                  </a:lnTo>
                  <a:lnTo>
                    <a:pt x="2" y="8"/>
                  </a:lnTo>
                  <a:lnTo>
                    <a:pt x="6" y="16"/>
                  </a:lnTo>
                  <a:lnTo>
                    <a:pt x="9" y="26"/>
                  </a:lnTo>
                  <a:lnTo>
                    <a:pt x="15" y="35"/>
                  </a:lnTo>
                  <a:lnTo>
                    <a:pt x="26" y="35"/>
                  </a:lnTo>
                  <a:lnTo>
                    <a:pt x="40" y="36"/>
                  </a:lnTo>
                  <a:lnTo>
                    <a:pt x="55" y="36"/>
                  </a:lnTo>
                  <a:lnTo>
                    <a:pt x="71" y="36"/>
                  </a:lnTo>
                  <a:lnTo>
                    <a:pt x="87" y="36"/>
                  </a:lnTo>
                  <a:lnTo>
                    <a:pt x="104" y="35"/>
                  </a:lnTo>
                  <a:lnTo>
                    <a:pt x="121" y="31"/>
                  </a:lnTo>
                  <a:lnTo>
                    <a:pt x="138" y="28"/>
                  </a:lnTo>
                  <a:close/>
                </a:path>
              </a:pathLst>
            </a:custGeom>
            <a:solidFill>
              <a:srgbClr val="B5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3848" y="621"/>
              <a:ext cx="48" cy="26"/>
            </a:xfrm>
            <a:custGeom>
              <a:avLst/>
              <a:gdLst>
                <a:gd name="T0" fmla="*/ 11 w 97"/>
                <a:gd name="T1" fmla="*/ 0 h 52"/>
                <a:gd name="T2" fmla="*/ 0 w 97"/>
                <a:gd name="T3" fmla="*/ 35 h 52"/>
                <a:gd name="T4" fmla="*/ 1 w 97"/>
                <a:gd name="T5" fmla="*/ 36 h 52"/>
                <a:gd name="T6" fmla="*/ 7 w 97"/>
                <a:gd name="T7" fmla="*/ 37 h 52"/>
                <a:gd name="T8" fmla="*/ 15 w 97"/>
                <a:gd name="T9" fmla="*/ 39 h 52"/>
                <a:gd name="T10" fmla="*/ 26 w 97"/>
                <a:gd name="T11" fmla="*/ 43 h 52"/>
                <a:gd name="T12" fmla="*/ 39 w 97"/>
                <a:gd name="T13" fmla="*/ 45 h 52"/>
                <a:gd name="T14" fmla="*/ 57 w 97"/>
                <a:gd name="T15" fmla="*/ 48 h 52"/>
                <a:gd name="T16" fmla="*/ 75 w 97"/>
                <a:gd name="T17" fmla="*/ 51 h 52"/>
                <a:gd name="T18" fmla="*/ 97 w 97"/>
                <a:gd name="T19" fmla="*/ 52 h 52"/>
                <a:gd name="T20" fmla="*/ 91 w 97"/>
                <a:gd name="T21" fmla="*/ 43 h 52"/>
                <a:gd name="T22" fmla="*/ 88 w 97"/>
                <a:gd name="T23" fmla="*/ 33 h 52"/>
                <a:gd name="T24" fmla="*/ 84 w 97"/>
                <a:gd name="T25" fmla="*/ 25 h 52"/>
                <a:gd name="T26" fmla="*/ 82 w 97"/>
                <a:gd name="T27" fmla="*/ 17 h 52"/>
                <a:gd name="T28" fmla="*/ 67 w 97"/>
                <a:gd name="T29" fmla="*/ 16 h 52"/>
                <a:gd name="T30" fmla="*/ 54 w 97"/>
                <a:gd name="T31" fmla="*/ 14 h 52"/>
                <a:gd name="T32" fmla="*/ 42 w 97"/>
                <a:gd name="T33" fmla="*/ 13 h 52"/>
                <a:gd name="T34" fmla="*/ 30 w 97"/>
                <a:gd name="T35" fmla="*/ 10 h 52"/>
                <a:gd name="T36" fmla="*/ 21 w 97"/>
                <a:gd name="T37" fmla="*/ 8 h 52"/>
                <a:gd name="T38" fmla="*/ 15 w 97"/>
                <a:gd name="T39" fmla="*/ 6 h 52"/>
                <a:gd name="T40" fmla="*/ 11 w 97"/>
                <a:gd name="T41" fmla="*/ 4 h 52"/>
                <a:gd name="T42" fmla="*/ 11 w 97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52">
                  <a:moveTo>
                    <a:pt x="11" y="0"/>
                  </a:moveTo>
                  <a:lnTo>
                    <a:pt x="0" y="35"/>
                  </a:lnTo>
                  <a:lnTo>
                    <a:pt x="1" y="36"/>
                  </a:lnTo>
                  <a:lnTo>
                    <a:pt x="7" y="37"/>
                  </a:lnTo>
                  <a:lnTo>
                    <a:pt x="15" y="39"/>
                  </a:lnTo>
                  <a:lnTo>
                    <a:pt x="26" y="43"/>
                  </a:lnTo>
                  <a:lnTo>
                    <a:pt x="39" y="45"/>
                  </a:lnTo>
                  <a:lnTo>
                    <a:pt x="57" y="48"/>
                  </a:lnTo>
                  <a:lnTo>
                    <a:pt x="75" y="51"/>
                  </a:lnTo>
                  <a:lnTo>
                    <a:pt x="97" y="52"/>
                  </a:lnTo>
                  <a:lnTo>
                    <a:pt x="91" y="43"/>
                  </a:lnTo>
                  <a:lnTo>
                    <a:pt x="88" y="33"/>
                  </a:lnTo>
                  <a:lnTo>
                    <a:pt x="84" y="25"/>
                  </a:lnTo>
                  <a:lnTo>
                    <a:pt x="82" y="17"/>
                  </a:lnTo>
                  <a:lnTo>
                    <a:pt x="67" y="16"/>
                  </a:lnTo>
                  <a:lnTo>
                    <a:pt x="54" y="14"/>
                  </a:lnTo>
                  <a:lnTo>
                    <a:pt x="42" y="13"/>
                  </a:lnTo>
                  <a:lnTo>
                    <a:pt x="30" y="10"/>
                  </a:lnTo>
                  <a:lnTo>
                    <a:pt x="21" y="8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3892" y="610"/>
              <a:ext cx="69" cy="11"/>
            </a:xfrm>
            <a:custGeom>
              <a:avLst/>
              <a:gdLst>
                <a:gd name="T0" fmla="*/ 139 w 139"/>
                <a:gd name="T1" fmla="*/ 22 h 22"/>
                <a:gd name="T2" fmla="*/ 138 w 139"/>
                <a:gd name="T3" fmla="*/ 21 h 22"/>
                <a:gd name="T4" fmla="*/ 135 w 139"/>
                <a:gd name="T5" fmla="*/ 19 h 22"/>
                <a:gd name="T6" fmla="*/ 130 w 139"/>
                <a:gd name="T7" fmla="*/ 16 h 22"/>
                <a:gd name="T8" fmla="*/ 118 w 139"/>
                <a:gd name="T9" fmla="*/ 13 h 22"/>
                <a:gd name="T10" fmla="*/ 101 w 139"/>
                <a:gd name="T11" fmla="*/ 8 h 22"/>
                <a:gd name="T12" fmla="*/ 77 w 139"/>
                <a:gd name="T13" fmla="*/ 5 h 22"/>
                <a:gd name="T14" fmla="*/ 43 w 139"/>
                <a:gd name="T15" fmla="*/ 2 h 22"/>
                <a:gd name="T16" fmla="*/ 0 w 139"/>
                <a:gd name="T17" fmla="*/ 0 h 22"/>
                <a:gd name="T18" fmla="*/ 7 w 139"/>
                <a:gd name="T19" fmla="*/ 0 h 22"/>
                <a:gd name="T20" fmla="*/ 24 w 139"/>
                <a:gd name="T21" fmla="*/ 0 h 22"/>
                <a:gd name="T22" fmla="*/ 49 w 139"/>
                <a:gd name="T23" fmla="*/ 0 h 22"/>
                <a:gd name="T24" fmla="*/ 77 w 139"/>
                <a:gd name="T25" fmla="*/ 1 h 22"/>
                <a:gd name="T26" fmla="*/ 103 w 139"/>
                <a:gd name="T27" fmla="*/ 4 h 22"/>
                <a:gd name="T28" fmla="*/ 125 w 139"/>
                <a:gd name="T29" fmla="*/ 7 h 22"/>
                <a:gd name="T30" fmla="*/ 139 w 139"/>
                <a:gd name="T31" fmla="*/ 14 h 22"/>
                <a:gd name="T32" fmla="*/ 139 w 139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22">
                  <a:moveTo>
                    <a:pt x="139" y="22"/>
                  </a:moveTo>
                  <a:lnTo>
                    <a:pt x="138" y="21"/>
                  </a:lnTo>
                  <a:lnTo>
                    <a:pt x="135" y="19"/>
                  </a:lnTo>
                  <a:lnTo>
                    <a:pt x="130" y="16"/>
                  </a:lnTo>
                  <a:lnTo>
                    <a:pt x="118" y="13"/>
                  </a:lnTo>
                  <a:lnTo>
                    <a:pt x="101" y="8"/>
                  </a:lnTo>
                  <a:lnTo>
                    <a:pt x="77" y="5"/>
                  </a:lnTo>
                  <a:lnTo>
                    <a:pt x="43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24" y="0"/>
                  </a:lnTo>
                  <a:lnTo>
                    <a:pt x="49" y="0"/>
                  </a:lnTo>
                  <a:lnTo>
                    <a:pt x="77" y="1"/>
                  </a:lnTo>
                  <a:lnTo>
                    <a:pt x="103" y="4"/>
                  </a:lnTo>
                  <a:lnTo>
                    <a:pt x="125" y="7"/>
                  </a:lnTo>
                  <a:lnTo>
                    <a:pt x="139" y="14"/>
                  </a:lnTo>
                  <a:lnTo>
                    <a:pt x="139" y="22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3873" y="615"/>
              <a:ext cx="24" cy="4"/>
            </a:xfrm>
            <a:custGeom>
              <a:avLst/>
              <a:gdLst>
                <a:gd name="T0" fmla="*/ 47 w 47"/>
                <a:gd name="T1" fmla="*/ 6 h 8"/>
                <a:gd name="T2" fmla="*/ 46 w 47"/>
                <a:gd name="T3" fmla="*/ 6 h 8"/>
                <a:gd name="T4" fmla="*/ 41 w 47"/>
                <a:gd name="T5" fmla="*/ 5 h 8"/>
                <a:gd name="T6" fmla="*/ 36 w 47"/>
                <a:gd name="T7" fmla="*/ 4 h 8"/>
                <a:gd name="T8" fmla="*/ 29 w 47"/>
                <a:gd name="T9" fmla="*/ 2 h 8"/>
                <a:gd name="T10" fmla="*/ 22 w 47"/>
                <a:gd name="T11" fmla="*/ 1 h 8"/>
                <a:gd name="T12" fmla="*/ 14 w 47"/>
                <a:gd name="T13" fmla="*/ 0 h 8"/>
                <a:gd name="T14" fmla="*/ 6 w 47"/>
                <a:gd name="T15" fmla="*/ 0 h 8"/>
                <a:gd name="T16" fmla="*/ 0 w 47"/>
                <a:gd name="T17" fmla="*/ 0 h 8"/>
                <a:gd name="T18" fmla="*/ 0 w 47"/>
                <a:gd name="T19" fmla="*/ 0 h 8"/>
                <a:gd name="T20" fmla="*/ 2 w 47"/>
                <a:gd name="T21" fmla="*/ 2 h 8"/>
                <a:gd name="T22" fmla="*/ 6 w 47"/>
                <a:gd name="T23" fmla="*/ 3 h 8"/>
                <a:gd name="T24" fmla="*/ 10 w 47"/>
                <a:gd name="T25" fmla="*/ 5 h 8"/>
                <a:gd name="T26" fmla="*/ 16 w 47"/>
                <a:gd name="T27" fmla="*/ 6 h 8"/>
                <a:gd name="T28" fmla="*/ 25 w 47"/>
                <a:gd name="T29" fmla="*/ 8 h 8"/>
                <a:gd name="T30" fmla="*/ 34 w 47"/>
                <a:gd name="T31" fmla="*/ 8 h 8"/>
                <a:gd name="T32" fmla="*/ 47 w 47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8">
                  <a:moveTo>
                    <a:pt x="47" y="6"/>
                  </a:moveTo>
                  <a:lnTo>
                    <a:pt x="46" y="6"/>
                  </a:lnTo>
                  <a:lnTo>
                    <a:pt x="41" y="5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6" y="6"/>
                  </a:lnTo>
                  <a:lnTo>
                    <a:pt x="25" y="8"/>
                  </a:lnTo>
                  <a:lnTo>
                    <a:pt x="34" y="8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3922" y="623"/>
              <a:ext cx="28" cy="4"/>
            </a:xfrm>
            <a:custGeom>
              <a:avLst/>
              <a:gdLst>
                <a:gd name="T0" fmla="*/ 0 w 55"/>
                <a:gd name="T1" fmla="*/ 0 h 9"/>
                <a:gd name="T2" fmla="*/ 2 w 55"/>
                <a:gd name="T3" fmla="*/ 0 h 9"/>
                <a:gd name="T4" fmla="*/ 7 w 55"/>
                <a:gd name="T5" fmla="*/ 0 h 9"/>
                <a:gd name="T6" fmla="*/ 13 w 55"/>
                <a:gd name="T7" fmla="*/ 1 h 9"/>
                <a:gd name="T8" fmla="*/ 23 w 55"/>
                <a:gd name="T9" fmla="*/ 1 h 9"/>
                <a:gd name="T10" fmla="*/ 32 w 55"/>
                <a:gd name="T11" fmla="*/ 2 h 9"/>
                <a:gd name="T12" fmla="*/ 41 w 55"/>
                <a:gd name="T13" fmla="*/ 4 h 9"/>
                <a:gd name="T14" fmla="*/ 49 w 55"/>
                <a:gd name="T15" fmla="*/ 6 h 9"/>
                <a:gd name="T16" fmla="*/ 55 w 55"/>
                <a:gd name="T17" fmla="*/ 9 h 9"/>
                <a:gd name="T18" fmla="*/ 53 w 55"/>
                <a:gd name="T19" fmla="*/ 9 h 9"/>
                <a:gd name="T20" fmla="*/ 48 w 55"/>
                <a:gd name="T21" fmla="*/ 9 h 9"/>
                <a:gd name="T22" fmla="*/ 40 w 55"/>
                <a:gd name="T23" fmla="*/ 9 h 9"/>
                <a:gd name="T24" fmla="*/ 32 w 55"/>
                <a:gd name="T25" fmla="*/ 8 h 9"/>
                <a:gd name="T26" fmla="*/ 23 w 55"/>
                <a:gd name="T27" fmla="*/ 6 h 9"/>
                <a:gd name="T28" fmla="*/ 13 w 55"/>
                <a:gd name="T29" fmla="*/ 5 h 9"/>
                <a:gd name="T30" fmla="*/ 5 w 55"/>
                <a:gd name="T31" fmla="*/ 3 h 9"/>
                <a:gd name="T32" fmla="*/ 0 w 55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9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32" y="2"/>
                  </a:lnTo>
                  <a:lnTo>
                    <a:pt x="41" y="4"/>
                  </a:lnTo>
                  <a:lnTo>
                    <a:pt x="49" y="6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8" y="9"/>
                  </a:lnTo>
                  <a:lnTo>
                    <a:pt x="40" y="9"/>
                  </a:lnTo>
                  <a:lnTo>
                    <a:pt x="32" y="8"/>
                  </a:lnTo>
                  <a:lnTo>
                    <a:pt x="23" y="6"/>
                  </a:lnTo>
                  <a:lnTo>
                    <a:pt x="13" y="5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3892" y="622"/>
              <a:ext cx="16" cy="7"/>
            </a:xfrm>
            <a:custGeom>
              <a:avLst/>
              <a:gdLst>
                <a:gd name="T0" fmla="*/ 32 w 32"/>
                <a:gd name="T1" fmla="*/ 0 h 14"/>
                <a:gd name="T2" fmla="*/ 27 w 32"/>
                <a:gd name="T3" fmla="*/ 1 h 14"/>
                <a:gd name="T4" fmla="*/ 18 w 32"/>
                <a:gd name="T5" fmla="*/ 4 h 14"/>
                <a:gd name="T6" fmla="*/ 8 w 32"/>
                <a:gd name="T7" fmla="*/ 7 h 14"/>
                <a:gd name="T8" fmla="*/ 0 w 32"/>
                <a:gd name="T9" fmla="*/ 14 h 14"/>
                <a:gd name="T10" fmla="*/ 4 w 32"/>
                <a:gd name="T11" fmla="*/ 14 h 14"/>
                <a:gd name="T12" fmla="*/ 14 w 32"/>
                <a:gd name="T13" fmla="*/ 12 h 14"/>
                <a:gd name="T14" fmla="*/ 24 w 32"/>
                <a:gd name="T15" fmla="*/ 8 h 14"/>
                <a:gd name="T16" fmla="*/ 32 w 3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27" y="1"/>
                  </a:lnTo>
                  <a:lnTo>
                    <a:pt x="18" y="4"/>
                  </a:lnTo>
                  <a:lnTo>
                    <a:pt x="8" y="7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3754" y="608"/>
              <a:ext cx="85" cy="29"/>
            </a:xfrm>
            <a:custGeom>
              <a:avLst/>
              <a:gdLst>
                <a:gd name="T0" fmla="*/ 17 w 169"/>
                <a:gd name="T1" fmla="*/ 57 h 57"/>
                <a:gd name="T2" fmla="*/ 16 w 169"/>
                <a:gd name="T3" fmla="*/ 57 h 57"/>
                <a:gd name="T4" fmla="*/ 13 w 169"/>
                <a:gd name="T5" fmla="*/ 56 h 57"/>
                <a:gd name="T6" fmla="*/ 10 w 169"/>
                <a:gd name="T7" fmla="*/ 54 h 57"/>
                <a:gd name="T8" fmla="*/ 7 w 169"/>
                <a:gd name="T9" fmla="*/ 52 h 57"/>
                <a:gd name="T10" fmla="*/ 3 w 169"/>
                <a:gd name="T11" fmla="*/ 48 h 57"/>
                <a:gd name="T12" fmla="*/ 1 w 169"/>
                <a:gd name="T13" fmla="*/ 45 h 57"/>
                <a:gd name="T14" fmla="*/ 0 w 169"/>
                <a:gd name="T15" fmla="*/ 41 h 57"/>
                <a:gd name="T16" fmla="*/ 2 w 169"/>
                <a:gd name="T17" fmla="*/ 37 h 57"/>
                <a:gd name="T18" fmla="*/ 5 w 169"/>
                <a:gd name="T19" fmla="*/ 32 h 57"/>
                <a:gd name="T20" fmla="*/ 13 w 169"/>
                <a:gd name="T21" fmla="*/ 27 h 57"/>
                <a:gd name="T22" fmla="*/ 25 w 169"/>
                <a:gd name="T23" fmla="*/ 23 h 57"/>
                <a:gd name="T24" fmla="*/ 42 w 169"/>
                <a:gd name="T25" fmla="*/ 18 h 57"/>
                <a:gd name="T26" fmla="*/ 64 w 169"/>
                <a:gd name="T27" fmla="*/ 14 h 57"/>
                <a:gd name="T28" fmla="*/ 92 w 169"/>
                <a:gd name="T29" fmla="*/ 9 h 57"/>
                <a:gd name="T30" fmla="*/ 127 w 169"/>
                <a:gd name="T31" fmla="*/ 4 h 57"/>
                <a:gd name="T32" fmla="*/ 169 w 169"/>
                <a:gd name="T33" fmla="*/ 0 h 57"/>
                <a:gd name="T34" fmla="*/ 162 w 169"/>
                <a:gd name="T35" fmla="*/ 1 h 57"/>
                <a:gd name="T36" fmla="*/ 142 w 169"/>
                <a:gd name="T37" fmla="*/ 3 h 57"/>
                <a:gd name="T38" fmla="*/ 117 w 169"/>
                <a:gd name="T39" fmla="*/ 8 h 57"/>
                <a:gd name="T40" fmla="*/ 87 w 169"/>
                <a:gd name="T41" fmla="*/ 14 h 57"/>
                <a:gd name="T42" fmla="*/ 58 w 169"/>
                <a:gd name="T43" fmla="*/ 22 h 57"/>
                <a:gd name="T44" fmla="*/ 34 w 169"/>
                <a:gd name="T45" fmla="*/ 32 h 57"/>
                <a:gd name="T46" fmla="*/ 19 w 169"/>
                <a:gd name="T47" fmla="*/ 43 h 57"/>
                <a:gd name="T48" fmla="*/ 17 w 169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57">
                  <a:moveTo>
                    <a:pt x="17" y="57"/>
                  </a:moveTo>
                  <a:lnTo>
                    <a:pt x="16" y="57"/>
                  </a:lnTo>
                  <a:lnTo>
                    <a:pt x="13" y="56"/>
                  </a:lnTo>
                  <a:lnTo>
                    <a:pt x="10" y="54"/>
                  </a:lnTo>
                  <a:lnTo>
                    <a:pt x="7" y="52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5" y="32"/>
                  </a:lnTo>
                  <a:lnTo>
                    <a:pt x="13" y="27"/>
                  </a:lnTo>
                  <a:lnTo>
                    <a:pt x="25" y="23"/>
                  </a:lnTo>
                  <a:lnTo>
                    <a:pt x="42" y="18"/>
                  </a:lnTo>
                  <a:lnTo>
                    <a:pt x="64" y="14"/>
                  </a:lnTo>
                  <a:lnTo>
                    <a:pt x="92" y="9"/>
                  </a:lnTo>
                  <a:lnTo>
                    <a:pt x="127" y="4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42" y="3"/>
                  </a:lnTo>
                  <a:lnTo>
                    <a:pt x="117" y="8"/>
                  </a:lnTo>
                  <a:lnTo>
                    <a:pt x="87" y="14"/>
                  </a:lnTo>
                  <a:lnTo>
                    <a:pt x="58" y="22"/>
                  </a:lnTo>
                  <a:lnTo>
                    <a:pt x="34" y="32"/>
                  </a:lnTo>
                  <a:lnTo>
                    <a:pt x="19" y="4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B5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3902" y="671"/>
              <a:ext cx="227" cy="31"/>
            </a:xfrm>
            <a:custGeom>
              <a:avLst/>
              <a:gdLst>
                <a:gd name="T0" fmla="*/ 454 w 454"/>
                <a:gd name="T1" fmla="*/ 14 h 62"/>
                <a:gd name="T2" fmla="*/ 453 w 454"/>
                <a:gd name="T3" fmla="*/ 12 h 62"/>
                <a:gd name="T4" fmla="*/ 452 w 454"/>
                <a:gd name="T5" fmla="*/ 8 h 62"/>
                <a:gd name="T6" fmla="*/ 449 w 454"/>
                <a:gd name="T7" fmla="*/ 6 h 62"/>
                <a:gd name="T8" fmla="*/ 446 w 454"/>
                <a:gd name="T9" fmla="*/ 4 h 62"/>
                <a:gd name="T10" fmla="*/ 446 w 454"/>
                <a:gd name="T11" fmla="*/ 0 h 62"/>
                <a:gd name="T12" fmla="*/ 415 w 454"/>
                <a:gd name="T13" fmla="*/ 11 h 62"/>
                <a:gd name="T14" fmla="*/ 381 w 454"/>
                <a:gd name="T15" fmla="*/ 21 h 62"/>
                <a:gd name="T16" fmla="*/ 347 w 454"/>
                <a:gd name="T17" fmla="*/ 29 h 62"/>
                <a:gd name="T18" fmla="*/ 311 w 454"/>
                <a:gd name="T19" fmla="*/ 36 h 62"/>
                <a:gd name="T20" fmla="*/ 275 w 454"/>
                <a:gd name="T21" fmla="*/ 42 h 62"/>
                <a:gd name="T22" fmla="*/ 241 w 454"/>
                <a:gd name="T23" fmla="*/ 46 h 62"/>
                <a:gd name="T24" fmla="*/ 206 w 454"/>
                <a:gd name="T25" fmla="*/ 51 h 62"/>
                <a:gd name="T26" fmla="*/ 174 w 454"/>
                <a:gd name="T27" fmla="*/ 53 h 62"/>
                <a:gd name="T28" fmla="*/ 143 w 454"/>
                <a:gd name="T29" fmla="*/ 56 h 62"/>
                <a:gd name="T30" fmla="*/ 114 w 454"/>
                <a:gd name="T31" fmla="*/ 58 h 62"/>
                <a:gd name="T32" fmla="*/ 89 w 454"/>
                <a:gd name="T33" fmla="*/ 59 h 62"/>
                <a:gd name="T34" fmla="*/ 67 w 454"/>
                <a:gd name="T35" fmla="*/ 59 h 62"/>
                <a:gd name="T36" fmla="*/ 49 w 454"/>
                <a:gd name="T37" fmla="*/ 60 h 62"/>
                <a:gd name="T38" fmla="*/ 35 w 454"/>
                <a:gd name="T39" fmla="*/ 60 h 62"/>
                <a:gd name="T40" fmla="*/ 27 w 454"/>
                <a:gd name="T41" fmla="*/ 60 h 62"/>
                <a:gd name="T42" fmla="*/ 23 w 454"/>
                <a:gd name="T43" fmla="*/ 60 h 62"/>
                <a:gd name="T44" fmla="*/ 18 w 454"/>
                <a:gd name="T45" fmla="*/ 60 h 62"/>
                <a:gd name="T46" fmla="*/ 12 w 454"/>
                <a:gd name="T47" fmla="*/ 60 h 62"/>
                <a:gd name="T48" fmla="*/ 6 w 454"/>
                <a:gd name="T49" fmla="*/ 60 h 62"/>
                <a:gd name="T50" fmla="*/ 0 w 454"/>
                <a:gd name="T51" fmla="*/ 60 h 62"/>
                <a:gd name="T52" fmla="*/ 42 w 454"/>
                <a:gd name="T53" fmla="*/ 61 h 62"/>
                <a:gd name="T54" fmla="*/ 83 w 454"/>
                <a:gd name="T55" fmla="*/ 62 h 62"/>
                <a:gd name="T56" fmla="*/ 122 w 454"/>
                <a:gd name="T57" fmla="*/ 61 h 62"/>
                <a:gd name="T58" fmla="*/ 159 w 454"/>
                <a:gd name="T59" fmla="*/ 60 h 62"/>
                <a:gd name="T60" fmla="*/ 196 w 454"/>
                <a:gd name="T61" fmla="*/ 58 h 62"/>
                <a:gd name="T62" fmla="*/ 229 w 454"/>
                <a:gd name="T63" fmla="*/ 54 h 62"/>
                <a:gd name="T64" fmla="*/ 263 w 454"/>
                <a:gd name="T65" fmla="*/ 51 h 62"/>
                <a:gd name="T66" fmla="*/ 293 w 454"/>
                <a:gd name="T67" fmla="*/ 47 h 62"/>
                <a:gd name="T68" fmla="*/ 322 w 454"/>
                <a:gd name="T69" fmla="*/ 43 h 62"/>
                <a:gd name="T70" fmla="*/ 348 w 454"/>
                <a:gd name="T71" fmla="*/ 38 h 62"/>
                <a:gd name="T72" fmla="*/ 371 w 454"/>
                <a:gd name="T73" fmla="*/ 34 h 62"/>
                <a:gd name="T74" fmla="*/ 393 w 454"/>
                <a:gd name="T75" fmla="*/ 29 h 62"/>
                <a:gd name="T76" fmla="*/ 412 w 454"/>
                <a:gd name="T77" fmla="*/ 24 h 62"/>
                <a:gd name="T78" fmla="*/ 429 w 454"/>
                <a:gd name="T79" fmla="*/ 21 h 62"/>
                <a:gd name="T80" fmla="*/ 442 w 454"/>
                <a:gd name="T81" fmla="*/ 18 h 62"/>
                <a:gd name="T82" fmla="*/ 454 w 454"/>
                <a:gd name="T8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62">
                  <a:moveTo>
                    <a:pt x="454" y="14"/>
                  </a:moveTo>
                  <a:lnTo>
                    <a:pt x="453" y="12"/>
                  </a:lnTo>
                  <a:lnTo>
                    <a:pt x="452" y="8"/>
                  </a:lnTo>
                  <a:lnTo>
                    <a:pt x="449" y="6"/>
                  </a:lnTo>
                  <a:lnTo>
                    <a:pt x="446" y="4"/>
                  </a:lnTo>
                  <a:lnTo>
                    <a:pt x="446" y="0"/>
                  </a:lnTo>
                  <a:lnTo>
                    <a:pt x="415" y="11"/>
                  </a:lnTo>
                  <a:lnTo>
                    <a:pt x="381" y="21"/>
                  </a:lnTo>
                  <a:lnTo>
                    <a:pt x="347" y="29"/>
                  </a:lnTo>
                  <a:lnTo>
                    <a:pt x="311" y="36"/>
                  </a:lnTo>
                  <a:lnTo>
                    <a:pt x="275" y="42"/>
                  </a:lnTo>
                  <a:lnTo>
                    <a:pt x="241" y="46"/>
                  </a:lnTo>
                  <a:lnTo>
                    <a:pt x="206" y="51"/>
                  </a:lnTo>
                  <a:lnTo>
                    <a:pt x="174" y="53"/>
                  </a:lnTo>
                  <a:lnTo>
                    <a:pt x="143" y="56"/>
                  </a:lnTo>
                  <a:lnTo>
                    <a:pt x="114" y="58"/>
                  </a:lnTo>
                  <a:lnTo>
                    <a:pt x="89" y="59"/>
                  </a:lnTo>
                  <a:lnTo>
                    <a:pt x="67" y="59"/>
                  </a:lnTo>
                  <a:lnTo>
                    <a:pt x="49" y="60"/>
                  </a:lnTo>
                  <a:lnTo>
                    <a:pt x="35" y="60"/>
                  </a:lnTo>
                  <a:lnTo>
                    <a:pt x="27" y="60"/>
                  </a:lnTo>
                  <a:lnTo>
                    <a:pt x="23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42" y="61"/>
                  </a:lnTo>
                  <a:lnTo>
                    <a:pt x="83" y="62"/>
                  </a:lnTo>
                  <a:lnTo>
                    <a:pt x="122" y="61"/>
                  </a:lnTo>
                  <a:lnTo>
                    <a:pt x="159" y="60"/>
                  </a:lnTo>
                  <a:lnTo>
                    <a:pt x="196" y="58"/>
                  </a:lnTo>
                  <a:lnTo>
                    <a:pt x="229" y="54"/>
                  </a:lnTo>
                  <a:lnTo>
                    <a:pt x="263" y="51"/>
                  </a:lnTo>
                  <a:lnTo>
                    <a:pt x="293" y="47"/>
                  </a:lnTo>
                  <a:lnTo>
                    <a:pt x="322" y="43"/>
                  </a:lnTo>
                  <a:lnTo>
                    <a:pt x="348" y="38"/>
                  </a:lnTo>
                  <a:lnTo>
                    <a:pt x="371" y="34"/>
                  </a:lnTo>
                  <a:lnTo>
                    <a:pt x="393" y="29"/>
                  </a:lnTo>
                  <a:lnTo>
                    <a:pt x="412" y="24"/>
                  </a:lnTo>
                  <a:lnTo>
                    <a:pt x="429" y="21"/>
                  </a:lnTo>
                  <a:lnTo>
                    <a:pt x="442" y="18"/>
                  </a:lnTo>
                  <a:lnTo>
                    <a:pt x="45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3857" y="678"/>
              <a:ext cx="272" cy="30"/>
            </a:xfrm>
            <a:custGeom>
              <a:avLst/>
              <a:gdLst>
                <a:gd name="T0" fmla="*/ 540 w 545"/>
                <a:gd name="T1" fmla="*/ 17 h 60"/>
                <a:gd name="T2" fmla="*/ 543 w 545"/>
                <a:gd name="T3" fmla="*/ 14 h 60"/>
                <a:gd name="T4" fmla="*/ 545 w 545"/>
                <a:gd name="T5" fmla="*/ 9 h 60"/>
                <a:gd name="T6" fmla="*/ 545 w 545"/>
                <a:gd name="T7" fmla="*/ 5 h 60"/>
                <a:gd name="T8" fmla="*/ 545 w 545"/>
                <a:gd name="T9" fmla="*/ 0 h 60"/>
                <a:gd name="T10" fmla="*/ 533 w 545"/>
                <a:gd name="T11" fmla="*/ 4 h 60"/>
                <a:gd name="T12" fmla="*/ 520 w 545"/>
                <a:gd name="T13" fmla="*/ 7 h 60"/>
                <a:gd name="T14" fmla="*/ 503 w 545"/>
                <a:gd name="T15" fmla="*/ 10 h 60"/>
                <a:gd name="T16" fmla="*/ 484 w 545"/>
                <a:gd name="T17" fmla="*/ 15 h 60"/>
                <a:gd name="T18" fmla="*/ 462 w 545"/>
                <a:gd name="T19" fmla="*/ 20 h 60"/>
                <a:gd name="T20" fmla="*/ 439 w 545"/>
                <a:gd name="T21" fmla="*/ 24 h 60"/>
                <a:gd name="T22" fmla="*/ 413 w 545"/>
                <a:gd name="T23" fmla="*/ 29 h 60"/>
                <a:gd name="T24" fmla="*/ 384 w 545"/>
                <a:gd name="T25" fmla="*/ 33 h 60"/>
                <a:gd name="T26" fmla="*/ 354 w 545"/>
                <a:gd name="T27" fmla="*/ 37 h 60"/>
                <a:gd name="T28" fmla="*/ 320 w 545"/>
                <a:gd name="T29" fmla="*/ 40 h 60"/>
                <a:gd name="T30" fmla="*/ 287 w 545"/>
                <a:gd name="T31" fmla="*/ 44 h 60"/>
                <a:gd name="T32" fmla="*/ 250 w 545"/>
                <a:gd name="T33" fmla="*/ 46 h 60"/>
                <a:gd name="T34" fmla="*/ 213 w 545"/>
                <a:gd name="T35" fmla="*/ 47 h 60"/>
                <a:gd name="T36" fmla="*/ 174 w 545"/>
                <a:gd name="T37" fmla="*/ 48 h 60"/>
                <a:gd name="T38" fmla="*/ 133 w 545"/>
                <a:gd name="T39" fmla="*/ 47 h 60"/>
                <a:gd name="T40" fmla="*/ 91 w 545"/>
                <a:gd name="T41" fmla="*/ 46 h 60"/>
                <a:gd name="T42" fmla="*/ 80 w 545"/>
                <a:gd name="T43" fmla="*/ 46 h 60"/>
                <a:gd name="T44" fmla="*/ 67 w 545"/>
                <a:gd name="T45" fmla="*/ 46 h 60"/>
                <a:gd name="T46" fmla="*/ 56 w 545"/>
                <a:gd name="T47" fmla="*/ 46 h 60"/>
                <a:gd name="T48" fmla="*/ 44 w 545"/>
                <a:gd name="T49" fmla="*/ 46 h 60"/>
                <a:gd name="T50" fmla="*/ 34 w 545"/>
                <a:gd name="T51" fmla="*/ 46 h 60"/>
                <a:gd name="T52" fmla="*/ 22 w 545"/>
                <a:gd name="T53" fmla="*/ 45 h 60"/>
                <a:gd name="T54" fmla="*/ 11 w 545"/>
                <a:gd name="T55" fmla="*/ 45 h 60"/>
                <a:gd name="T56" fmla="*/ 0 w 545"/>
                <a:gd name="T57" fmla="*/ 44 h 60"/>
                <a:gd name="T58" fmla="*/ 35 w 545"/>
                <a:gd name="T59" fmla="*/ 51 h 60"/>
                <a:gd name="T60" fmla="*/ 72 w 545"/>
                <a:gd name="T61" fmla="*/ 55 h 60"/>
                <a:gd name="T62" fmla="*/ 111 w 545"/>
                <a:gd name="T63" fmla="*/ 59 h 60"/>
                <a:gd name="T64" fmla="*/ 150 w 545"/>
                <a:gd name="T65" fmla="*/ 60 h 60"/>
                <a:gd name="T66" fmla="*/ 192 w 545"/>
                <a:gd name="T67" fmla="*/ 60 h 60"/>
                <a:gd name="T68" fmla="*/ 232 w 545"/>
                <a:gd name="T69" fmla="*/ 59 h 60"/>
                <a:gd name="T70" fmla="*/ 273 w 545"/>
                <a:gd name="T71" fmla="*/ 55 h 60"/>
                <a:gd name="T72" fmla="*/ 312 w 545"/>
                <a:gd name="T73" fmla="*/ 52 h 60"/>
                <a:gd name="T74" fmla="*/ 352 w 545"/>
                <a:gd name="T75" fmla="*/ 48 h 60"/>
                <a:gd name="T76" fmla="*/ 388 w 545"/>
                <a:gd name="T77" fmla="*/ 44 h 60"/>
                <a:gd name="T78" fmla="*/ 422 w 545"/>
                <a:gd name="T79" fmla="*/ 38 h 60"/>
                <a:gd name="T80" fmla="*/ 454 w 545"/>
                <a:gd name="T81" fmla="*/ 33 h 60"/>
                <a:gd name="T82" fmla="*/ 482 w 545"/>
                <a:gd name="T83" fmla="*/ 29 h 60"/>
                <a:gd name="T84" fmla="*/ 506 w 545"/>
                <a:gd name="T85" fmla="*/ 24 h 60"/>
                <a:gd name="T86" fmla="*/ 525 w 545"/>
                <a:gd name="T87" fmla="*/ 21 h 60"/>
                <a:gd name="T88" fmla="*/ 540 w 545"/>
                <a:gd name="T89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60">
                  <a:moveTo>
                    <a:pt x="540" y="17"/>
                  </a:moveTo>
                  <a:lnTo>
                    <a:pt x="543" y="14"/>
                  </a:lnTo>
                  <a:lnTo>
                    <a:pt x="545" y="9"/>
                  </a:lnTo>
                  <a:lnTo>
                    <a:pt x="545" y="5"/>
                  </a:lnTo>
                  <a:lnTo>
                    <a:pt x="545" y="0"/>
                  </a:lnTo>
                  <a:lnTo>
                    <a:pt x="533" y="4"/>
                  </a:lnTo>
                  <a:lnTo>
                    <a:pt x="520" y="7"/>
                  </a:lnTo>
                  <a:lnTo>
                    <a:pt x="503" y="10"/>
                  </a:lnTo>
                  <a:lnTo>
                    <a:pt x="484" y="15"/>
                  </a:lnTo>
                  <a:lnTo>
                    <a:pt x="462" y="20"/>
                  </a:lnTo>
                  <a:lnTo>
                    <a:pt x="439" y="24"/>
                  </a:lnTo>
                  <a:lnTo>
                    <a:pt x="413" y="29"/>
                  </a:lnTo>
                  <a:lnTo>
                    <a:pt x="384" y="33"/>
                  </a:lnTo>
                  <a:lnTo>
                    <a:pt x="354" y="37"/>
                  </a:lnTo>
                  <a:lnTo>
                    <a:pt x="320" y="40"/>
                  </a:lnTo>
                  <a:lnTo>
                    <a:pt x="287" y="44"/>
                  </a:lnTo>
                  <a:lnTo>
                    <a:pt x="250" y="46"/>
                  </a:lnTo>
                  <a:lnTo>
                    <a:pt x="213" y="47"/>
                  </a:lnTo>
                  <a:lnTo>
                    <a:pt x="174" y="48"/>
                  </a:lnTo>
                  <a:lnTo>
                    <a:pt x="133" y="47"/>
                  </a:lnTo>
                  <a:lnTo>
                    <a:pt x="91" y="46"/>
                  </a:lnTo>
                  <a:lnTo>
                    <a:pt x="80" y="46"/>
                  </a:lnTo>
                  <a:lnTo>
                    <a:pt x="67" y="46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4" y="46"/>
                  </a:lnTo>
                  <a:lnTo>
                    <a:pt x="22" y="45"/>
                  </a:lnTo>
                  <a:lnTo>
                    <a:pt x="11" y="45"/>
                  </a:lnTo>
                  <a:lnTo>
                    <a:pt x="0" y="44"/>
                  </a:lnTo>
                  <a:lnTo>
                    <a:pt x="35" y="51"/>
                  </a:lnTo>
                  <a:lnTo>
                    <a:pt x="72" y="55"/>
                  </a:lnTo>
                  <a:lnTo>
                    <a:pt x="111" y="59"/>
                  </a:lnTo>
                  <a:lnTo>
                    <a:pt x="150" y="60"/>
                  </a:lnTo>
                  <a:lnTo>
                    <a:pt x="192" y="60"/>
                  </a:lnTo>
                  <a:lnTo>
                    <a:pt x="232" y="59"/>
                  </a:lnTo>
                  <a:lnTo>
                    <a:pt x="273" y="55"/>
                  </a:lnTo>
                  <a:lnTo>
                    <a:pt x="312" y="52"/>
                  </a:lnTo>
                  <a:lnTo>
                    <a:pt x="352" y="48"/>
                  </a:lnTo>
                  <a:lnTo>
                    <a:pt x="388" y="44"/>
                  </a:lnTo>
                  <a:lnTo>
                    <a:pt x="422" y="38"/>
                  </a:lnTo>
                  <a:lnTo>
                    <a:pt x="454" y="33"/>
                  </a:lnTo>
                  <a:lnTo>
                    <a:pt x="482" y="29"/>
                  </a:lnTo>
                  <a:lnTo>
                    <a:pt x="506" y="24"/>
                  </a:lnTo>
                  <a:lnTo>
                    <a:pt x="525" y="21"/>
                  </a:lnTo>
                  <a:lnTo>
                    <a:pt x="540" y="17"/>
                  </a:lnTo>
                  <a:close/>
                </a:path>
              </a:pathLst>
            </a:custGeom>
            <a:solidFill>
              <a:srgbClr val="B5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3828" y="634"/>
              <a:ext cx="296" cy="33"/>
            </a:xfrm>
            <a:custGeom>
              <a:avLst/>
              <a:gdLst>
                <a:gd name="T0" fmla="*/ 586 w 591"/>
                <a:gd name="T1" fmla="*/ 22 h 66"/>
                <a:gd name="T2" fmla="*/ 585 w 591"/>
                <a:gd name="T3" fmla="*/ 18 h 66"/>
                <a:gd name="T4" fmla="*/ 586 w 591"/>
                <a:gd name="T5" fmla="*/ 17 h 66"/>
                <a:gd name="T6" fmla="*/ 588 w 591"/>
                <a:gd name="T7" fmla="*/ 12 h 66"/>
                <a:gd name="T8" fmla="*/ 590 w 591"/>
                <a:gd name="T9" fmla="*/ 7 h 66"/>
                <a:gd name="T10" fmla="*/ 591 w 591"/>
                <a:gd name="T11" fmla="*/ 0 h 66"/>
                <a:gd name="T12" fmla="*/ 572 w 591"/>
                <a:gd name="T13" fmla="*/ 11 h 66"/>
                <a:gd name="T14" fmla="*/ 548 w 591"/>
                <a:gd name="T15" fmla="*/ 20 h 66"/>
                <a:gd name="T16" fmla="*/ 519 w 591"/>
                <a:gd name="T17" fmla="*/ 28 h 66"/>
                <a:gd name="T18" fmla="*/ 487 w 591"/>
                <a:gd name="T19" fmla="*/ 35 h 66"/>
                <a:gd name="T20" fmla="*/ 453 w 591"/>
                <a:gd name="T21" fmla="*/ 41 h 66"/>
                <a:gd name="T22" fmla="*/ 418 w 591"/>
                <a:gd name="T23" fmla="*/ 45 h 66"/>
                <a:gd name="T24" fmla="*/ 382 w 591"/>
                <a:gd name="T25" fmla="*/ 50 h 66"/>
                <a:gd name="T26" fmla="*/ 346 w 591"/>
                <a:gd name="T27" fmla="*/ 52 h 66"/>
                <a:gd name="T28" fmla="*/ 312 w 591"/>
                <a:gd name="T29" fmla="*/ 55 h 66"/>
                <a:gd name="T30" fmla="*/ 278 w 591"/>
                <a:gd name="T31" fmla="*/ 57 h 66"/>
                <a:gd name="T32" fmla="*/ 249 w 591"/>
                <a:gd name="T33" fmla="*/ 58 h 66"/>
                <a:gd name="T34" fmla="*/ 222 w 591"/>
                <a:gd name="T35" fmla="*/ 58 h 66"/>
                <a:gd name="T36" fmla="*/ 200 w 591"/>
                <a:gd name="T37" fmla="*/ 59 h 66"/>
                <a:gd name="T38" fmla="*/ 184 w 591"/>
                <a:gd name="T39" fmla="*/ 59 h 66"/>
                <a:gd name="T40" fmla="*/ 173 w 591"/>
                <a:gd name="T41" fmla="*/ 59 h 66"/>
                <a:gd name="T42" fmla="*/ 169 w 591"/>
                <a:gd name="T43" fmla="*/ 59 h 66"/>
                <a:gd name="T44" fmla="*/ 145 w 591"/>
                <a:gd name="T45" fmla="*/ 59 h 66"/>
                <a:gd name="T46" fmla="*/ 121 w 591"/>
                <a:gd name="T47" fmla="*/ 59 h 66"/>
                <a:gd name="T48" fmla="*/ 99 w 591"/>
                <a:gd name="T49" fmla="*/ 58 h 66"/>
                <a:gd name="T50" fmla="*/ 77 w 591"/>
                <a:gd name="T51" fmla="*/ 58 h 66"/>
                <a:gd name="T52" fmla="*/ 56 w 591"/>
                <a:gd name="T53" fmla="*/ 57 h 66"/>
                <a:gd name="T54" fmla="*/ 37 w 591"/>
                <a:gd name="T55" fmla="*/ 56 h 66"/>
                <a:gd name="T56" fmla="*/ 17 w 591"/>
                <a:gd name="T57" fmla="*/ 55 h 66"/>
                <a:gd name="T58" fmla="*/ 0 w 591"/>
                <a:gd name="T59" fmla="*/ 53 h 66"/>
                <a:gd name="T60" fmla="*/ 64 w 591"/>
                <a:gd name="T61" fmla="*/ 59 h 66"/>
                <a:gd name="T62" fmla="*/ 125 w 591"/>
                <a:gd name="T63" fmla="*/ 63 h 66"/>
                <a:gd name="T64" fmla="*/ 182 w 591"/>
                <a:gd name="T65" fmla="*/ 65 h 66"/>
                <a:gd name="T66" fmla="*/ 235 w 591"/>
                <a:gd name="T67" fmla="*/ 66 h 66"/>
                <a:gd name="T68" fmla="*/ 284 w 591"/>
                <a:gd name="T69" fmla="*/ 65 h 66"/>
                <a:gd name="T70" fmla="*/ 329 w 591"/>
                <a:gd name="T71" fmla="*/ 64 h 66"/>
                <a:gd name="T72" fmla="*/ 371 w 591"/>
                <a:gd name="T73" fmla="*/ 60 h 66"/>
                <a:gd name="T74" fmla="*/ 409 w 591"/>
                <a:gd name="T75" fmla="*/ 57 h 66"/>
                <a:gd name="T76" fmla="*/ 443 w 591"/>
                <a:gd name="T77" fmla="*/ 53 h 66"/>
                <a:gd name="T78" fmla="*/ 474 w 591"/>
                <a:gd name="T79" fmla="*/ 49 h 66"/>
                <a:gd name="T80" fmla="*/ 501 w 591"/>
                <a:gd name="T81" fmla="*/ 44 h 66"/>
                <a:gd name="T82" fmla="*/ 525 w 591"/>
                <a:gd name="T83" fmla="*/ 38 h 66"/>
                <a:gd name="T84" fmla="*/ 545 w 591"/>
                <a:gd name="T85" fmla="*/ 34 h 66"/>
                <a:gd name="T86" fmla="*/ 562 w 591"/>
                <a:gd name="T87" fmla="*/ 29 h 66"/>
                <a:gd name="T88" fmla="*/ 575 w 591"/>
                <a:gd name="T89" fmla="*/ 26 h 66"/>
                <a:gd name="T90" fmla="*/ 586 w 591"/>
                <a:gd name="T91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1" h="66">
                  <a:moveTo>
                    <a:pt x="586" y="22"/>
                  </a:moveTo>
                  <a:lnTo>
                    <a:pt x="585" y="18"/>
                  </a:lnTo>
                  <a:lnTo>
                    <a:pt x="586" y="17"/>
                  </a:lnTo>
                  <a:lnTo>
                    <a:pt x="588" y="12"/>
                  </a:lnTo>
                  <a:lnTo>
                    <a:pt x="590" y="7"/>
                  </a:lnTo>
                  <a:lnTo>
                    <a:pt x="591" y="0"/>
                  </a:lnTo>
                  <a:lnTo>
                    <a:pt x="572" y="11"/>
                  </a:lnTo>
                  <a:lnTo>
                    <a:pt x="548" y="20"/>
                  </a:lnTo>
                  <a:lnTo>
                    <a:pt x="519" y="28"/>
                  </a:lnTo>
                  <a:lnTo>
                    <a:pt x="487" y="35"/>
                  </a:lnTo>
                  <a:lnTo>
                    <a:pt x="453" y="41"/>
                  </a:lnTo>
                  <a:lnTo>
                    <a:pt x="418" y="45"/>
                  </a:lnTo>
                  <a:lnTo>
                    <a:pt x="382" y="50"/>
                  </a:lnTo>
                  <a:lnTo>
                    <a:pt x="346" y="52"/>
                  </a:lnTo>
                  <a:lnTo>
                    <a:pt x="312" y="55"/>
                  </a:lnTo>
                  <a:lnTo>
                    <a:pt x="278" y="57"/>
                  </a:lnTo>
                  <a:lnTo>
                    <a:pt x="249" y="58"/>
                  </a:lnTo>
                  <a:lnTo>
                    <a:pt x="222" y="58"/>
                  </a:lnTo>
                  <a:lnTo>
                    <a:pt x="200" y="59"/>
                  </a:lnTo>
                  <a:lnTo>
                    <a:pt x="184" y="59"/>
                  </a:lnTo>
                  <a:lnTo>
                    <a:pt x="173" y="59"/>
                  </a:lnTo>
                  <a:lnTo>
                    <a:pt x="169" y="59"/>
                  </a:lnTo>
                  <a:lnTo>
                    <a:pt x="145" y="59"/>
                  </a:lnTo>
                  <a:lnTo>
                    <a:pt x="121" y="59"/>
                  </a:lnTo>
                  <a:lnTo>
                    <a:pt x="99" y="58"/>
                  </a:lnTo>
                  <a:lnTo>
                    <a:pt x="77" y="58"/>
                  </a:lnTo>
                  <a:lnTo>
                    <a:pt x="56" y="57"/>
                  </a:lnTo>
                  <a:lnTo>
                    <a:pt x="37" y="56"/>
                  </a:lnTo>
                  <a:lnTo>
                    <a:pt x="17" y="55"/>
                  </a:lnTo>
                  <a:lnTo>
                    <a:pt x="0" y="53"/>
                  </a:lnTo>
                  <a:lnTo>
                    <a:pt x="64" y="59"/>
                  </a:lnTo>
                  <a:lnTo>
                    <a:pt x="125" y="63"/>
                  </a:lnTo>
                  <a:lnTo>
                    <a:pt x="182" y="65"/>
                  </a:lnTo>
                  <a:lnTo>
                    <a:pt x="235" y="66"/>
                  </a:lnTo>
                  <a:lnTo>
                    <a:pt x="284" y="65"/>
                  </a:lnTo>
                  <a:lnTo>
                    <a:pt x="329" y="64"/>
                  </a:lnTo>
                  <a:lnTo>
                    <a:pt x="371" y="60"/>
                  </a:lnTo>
                  <a:lnTo>
                    <a:pt x="409" y="57"/>
                  </a:lnTo>
                  <a:lnTo>
                    <a:pt x="443" y="53"/>
                  </a:lnTo>
                  <a:lnTo>
                    <a:pt x="474" y="49"/>
                  </a:lnTo>
                  <a:lnTo>
                    <a:pt x="501" y="44"/>
                  </a:lnTo>
                  <a:lnTo>
                    <a:pt x="525" y="38"/>
                  </a:lnTo>
                  <a:lnTo>
                    <a:pt x="545" y="34"/>
                  </a:lnTo>
                  <a:lnTo>
                    <a:pt x="562" y="29"/>
                  </a:lnTo>
                  <a:lnTo>
                    <a:pt x="575" y="26"/>
                  </a:lnTo>
                  <a:lnTo>
                    <a:pt x="586" y="22"/>
                  </a:lnTo>
                  <a:close/>
                </a:path>
              </a:pathLst>
            </a:custGeom>
            <a:solidFill>
              <a:srgbClr val="B5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3830" y="653"/>
              <a:ext cx="257" cy="48"/>
            </a:xfrm>
            <a:custGeom>
              <a:avLst/>
              <a:gdLst>
                <a:gd name="T0" fmla="*/ 166 w 514"/>
                <a:gd name="T1" fmla="*/ 95 h 95"/>
                <a:gd name="T2" fmla="*/ 169 w 514"/>
                <a:gd name="T3" fmla="*/ 95 h 95"/>
                <a:gd name="T4" fmla="*/ 177 w 514"/>
                <a:gd name="T5" fmla="*/ 95 h 95"/>
                <a:gd name="T6" fmla="*/ 191 w 514"/>
                <a:gd name="T7" fmla="*/ 95 h 95"/>
                <a:gd name="T8" fmla="*/ 208 w 514"/>
                <a:gd name="T9" fmla="*/ 95 h 95"/>
                <a:gd name="T10" fmla="*/ 229 w 514"/>
                <a:gd name="T11" fmla="*/ 94 h 95"/>
                <a:gd name="T12" fmla="*/ 253 w 514"/>
                <a:gd name="T13" fmla="*/ 93 h 95"/>
                <a:gd name="T14" fmla="*/ 280 w 514"/>
                <a:gd name="T15" fmla="*/ 92 h 95"/>
                <a:gd name="T16" fmla="*/ 310 w 514"/>
                <a:gd name="T17" fmla="*/ 89 h 95"/>
                <a:gd name="T18" fmla="*/ 333 w 514"/>
                <a:gd name="T19" fmla="*/ 84 h 95"/>
                <a:gd name="T20" fmla="*/ 354 w 514"/>
                <a:gd name="T21" fmla="*/ 78 h 95"/>
                <a:gd name="T22" fmla="*/ 374 w 514"/>
                <a:gd name="T23" fmla="*/ 71 h 95"/>
                <a:gd name="T24" fmla="*/ 392 w 514"/>
                <a:gd name="T25" fmla="*/ 65 h 95"/>
                <a:gd name="T26" fmla="*/ 409 w 514"/>
                <a:gd name="T27" fmla="*/ 58 h 95"/>
                <a:gd name="T28" fmla="*/ 424 w 514"/>
                <a:gd name="T29" fmla="*/ 53 h 95"/>
                <a:gd name="T30" fmla="*/ 439 w 514"/>
                <a:gd name="T31" fmla="*/ 46 h 95"/>
                <a:gd name="T32" fmla="*/ 452 w 514"/>
                <a:gd name="T33" fmla="*/ 40 h 95"/>
                <a:gd name="T34" fmla="*/ 463 w 514"/>
                <a:gd name="T35" fmla="*/ 34 h 95"/>
                <a:gd name="T36" fmla="*/ 474 w 514"/>
                <a:gd name="T37" fmla="*/ 28 h 95"/>
                <a:gd name="T38" fmla="*/ 483 w 514"/>
                <a:gd name="T39" fmla="*/ 23 h 95"/>
                <a:gd name="T40" fmla="*/ 492 w 514"/>
                <a:gd name="T41" fmla="*/ 17 h 95"/>
                <a:gd name="T42" fmla="*/ 499 w 514"/>
                <a:gd name="T43" fmla="*/ 12 h 95"/>
                <a:gd name="T44" fmla="*/ 505 w 514"/>
                <a:gd name="T45" fmla="*/ 8 h 95"/>
                <a:gd name="T46" fmla="*/ 509 w 514"/>
                <a:gd name="T47" fmla="*/ 3 h 95"/>
                <a:gd name="T48" fmla="*/ 514 w 514"/>
                <a:gd name="T49" fmla="*/ 0 h 95"/>
                <a:gd name="T50" fmla="*/ 499 w 514"/>
                <a:gd name="T51" fmla="*/ 3 h 95"/>
                <a:gd name="T52" fmla="*/ 484 w 514"/>
                <a:gd name="T53" fmla="*/ 5 h 95"/>
                <a:gd name="T54" fmla="*/ 467 w 514"/>
                <a:gd name="T55" fmla="*/ 9 h 95"/>
                <a:gd name="T56" fmla="*/ 448 w 514"/>
                <a:gd name="T57" fmla="*/ 11 h 95"/>
                <a:gd name="T58" fmla="*/ 428 w 514"/>
                <a:gd name="T59" fmla="*/ 15 h 95"/>
                <a:gd name="T60" fmla="*/ 407 w 514"/>
                <a:gd name="T61" fmla="*/ 17 h 95"/>
                <a:gd name="T62" fmla="*/ 384 w 514"/>
                <a:gd name="T63" fmla="*/ 19 h 95"/>
                <a:gd name="T64" fmla="*/ 360 w 514"/>
                <a:gd name="T65" fmla="*/ 21 h 95"/>
                <a:gd name="T66" fmla="*/ 334 w 514"/>
                <a:gd name="T67" fmla="*/ 23 h 95"/>
                <a:gd name="T68" fmla="*/ 307 w 514"/>
                <a:gd name="T69" fmla="*/ 24 h 95"/>
                <a:gd name="T70" fmla="*/ 278 w 514"/>
                <a:gd name="T71" fmla="*/ 25 h 95"/>
                <a:gd name="T72" fmla="*/ 249 w 514"/>
                <a:gd name="T73" fmla="*/ 26 h 95"/>
                <a:gd name="T74" fmla="*/ 217 w 514"/>
                <a:gd name="T75" fmla="*/ 26 h 95"/>
                <a:gd name="T76" fmla="*/ 185 w 514"/>
                <a:gd name="T77" fmla="*/ 25 h 95"/>
                <a:gd name="T78" fmla="*/ 150 w 514"/>
                <a:gd name="T79" fmla="*/ 24 h 95"/>
                <a:gd name="T80" fmla="*/ 115 w 514"/>
                <a:gd name="T81" fmla="*/ 23 h 95"/>
                <a:gd name="T82" fmla="*/ 105 w 514"/>
                <a:gd name="T83" fmla="*/ 33 h 95"/>
                <a:gd name="T84" fmla="*/ 93 w 514"/>
                <a:gd name="T85" fmla="*/ 42 h 95"/>
                <a:gd name="T86" fmla="*/ 80 w 514"/>
                <a:gd name="T87" fmla="*/ 51 h 95"/>
                <a:gd name="T88" fmla="*/ 64 w 514"/>
                <a:gd name="T89" fmla="*/ 59 h 95"/>
                <a:gd name="T90" fmla="*/ 48 w 514"/>
                <a:gd name="T91" fmla="*/ 69 h 95"/>
                <a:gd name="T92" fmla="*/ 32 w 514"/>
                <a:gd name="T93" fmla="*/ 76 h 95"/>
                <a:gd name="T94" fmla="*/ 16 w 514"/>
                <a:gd name="T95" fmla="*/ 82 h 95"/>
                <a:gd name="T96" fmla="*/ 0 w 514"/>
                <a:gd name="T97" fmla="*/ 89 h 95"/>
                <a:gd name="T98" fmla="*/ 18 w 514"/>
                <a:gd name="T99" fmla="*/ 91 h 95"/>
                <a:gd name="T100" fmla="*/ 36 w 514"/>
                <a:gd name="T101" fmla="*/ 93 h 95"/>
                <a:gd name="T102" fmla="*/ 56 w 514"/>
                <a:gd name="T103" fmla="*/ 94 h 95"/>
                <a:gd name="T104" fmla="*/ 77 w 514"/>
                <a:gd name="T105" fmla="*/ 94 h 95"/>
                <a:gd name="T106" fmla="*/ 99 w 514"/>
                <a:gd name="T107" fmla="*/ 95 h 95"/>
                <a:gd name="T108" fmla="*/ 120 w 514"/>
                <a:gd name="T109" fmla="*/ 95 h 95"/>
                <a:gd name="T110" fmla="*/ 143 w 514"/>
                <a:gd name="T111" fmla="*/ 95 h 95"/>
                <a:gd name="T112" fmla="*/ 166 w 514"/>
                <a:gd name="T1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" h="95">
                  <a:moveTo>
                    <a:pt x="166" y="95"/>
                  </a:moveTo>
                  <a:lnTo>
                    <a:pt x="169" y="95"/>
                  </a:lnTo>
                  <a:lnTo>
                    <a:pt x="177" y="95"/>
                  </a:lnTo>
                  <a:lnTo>
                    <a:pt x="191" y="95"/>
                  </a:lnTo>
                  <a:lnTo>
                    <a:pt x="208" y="95"/>
                  </a:lnTo>
                  <a:lnTo>
                    <a:pt x="229" y="94"/>
                  </a:lnTo>
                  <a:lnTo>
                    <a:pt x="253" y="93"/>
                  </a:lnTo>
                  <a:lnTo>
                    <a:pt x="280" y="92"/>
                  </a:lnTo>
                  <a:lnTo>
                    <a:pt x="310" y="89"/>
                  </a:lnTo>
                  <a:lnTo>
                    <a:pt x="333" y="84"/>
                  </a:lnTo>
                  <a:lnTo>
                    <a:pt x="354" y="78"/>
                  </a:lnTo>
                  <a:lnTo>
                    <a:pt x="374" y="71"/>
                  </a:lnTo>
                  <a:lnTo>
                    <a:pt x="392" y="65"/>
                  </a:lnTo>
                  <a:lnTo>
                    <a:pt x="409" y="58"/>
                  </a:lnTo>
                  <a:lnTo>
                    <a:pt x="424" y="53"/>
                  </a:lnTo>
                  <a:lnTo>
                    <a:pt x="439" y="46"/>
                  </a:lnTo>
                  <a:lnTo>
                    <a:pt x="452" y="40"/>
                  </a:lnTo>
                  <a:lnTo>
                    <a:pt x="463" y="34"/>
                  </a:lnTo>
                  <a:lnTo>
                    <a:pt x="474" y="28"/>
                  </a:lnTo>
                  <a:lnTo>
                    <a:pt x="483" y="23"/>
                  </a:lnTo>
                  <a:lnTo>
                    <a:pt x="492" y="17"/>
                  </a:lnTo>
                  <a:lnTo>
                    <a:pt x="499" y="12"/>
                  </a:lnTo>
                  <a:lnTo>
                    <a:pt x="505" y="8"/>
                  </a:lnTo>
                  <a:lnTo>
                    <a:pt x="509" y="3"/>
                  </a:lnTo>
                  <a:lnTo>
                    <a:pt x="514" y="0"/>
                  </a:lnTo>
                  <a:lnTo>
                    <a:pt x="499" y="3"/>
                  </a:lnTo>
                  <a:lnTo>
                    <a:pt x="484" y="5"/>
                  </a:lnTo>
                  <a:lnTo>
                    <a:pt x="467" y="9"/>
                  </a:lnTo>
                  <a:lnTo>
                    <a:pt x="448" y="11"/>
                  </a:lnTo>
                  <a:lnTo>
                    <a:pt x="428" y="15"/>
                  </a:lnTo>
                  <a:lnTo>
                    <a:pt x="407" y="17"/>
                  </a:lnTo>
                  <a:lnTo>
                    <a:pt x="384" y="19"/>
                  </a:lnTo>
                  <a:lnTo>
                    <a:pt x="360" y="21"/>
                  </a:lnTo>
                  <a:lnTo>
                    <a:pt x="334" y="23"/>
                  </a:lnTo>
                  <a:lnTo>
                    <a:pt x="307" y="24"/>
                  </a:lnTo>
                  <a:lnTo>
                    <a:pt x="278" y="25"/>
                  </a:lnTo>
                  <a:lnTo>
                    <a:pt x="249" y="26"/>
                  </a:lnTo>
                  <a:lnTo>
                    <a:pt x="217" y="26"/>
                  </a:lnTo>
                  <a:lnTo>
                    <a:pt x="185" y="25"/>
                  </a:lnTo>
                  <a:lnTo>
                    <a:pt x="150" y="24"/>
                  </a:lnTo>
                  <a:lnTo>
                    <a:pt x="115" y="23"/>
                  </a:lnTo>
                  <a:lnTo>
                    <a:pt x="105" y="33"/>
                  </a:lnTo>
                  <a:lnTo>
                    <a:pt x="93" y="42"/>
                  </a:lnTo>
                  <a:lnTo>
                    <a:pt x="80" y="51"/>
                  </a:lnTo>
                  <a:lnTo>
                    <a:pt x="64" y="59"/>
                  </a:lnTo>
                  <a:lnTo>
                    <a:pt x="48" y="69"/>
                  </a:lnTo>
                  <a:lnTo>
                    <a:pt x="32" y="76"/>
                  </a:lnTo>
                  <a:lnTo>
                    <a:pt x="16" y="82"/>
                  </a:lnTo>
                  <a:lnTo>
                    <a:pt x="0" y="89"/>
                  </a:lnTo>
                  <a:lnTo>
                    <a:pt x="18" y="91"/>
                  </a:lnTo>
                  <a:lnTo>
                    <a:pt x="36" y="93"/>
                  </a:lnTo>
                  <a:lnTo>
                    <a:pt x="56" y="94"/>
                  </a:lnTo>
                  <a:lnTo>
                    <a:pt x="77" y="94"/>
                  </a:lnTo>
                  <a:lnTo>
                    <a:pt x="99" y="95"/>
                  </a:lnTo>
                  <a:lnTo>
                    <a:pt x="120" y="95"/>
                  </a:lnTo>
                  <a:lnTo>
                    <a:pt x="143" y="95"/>
                  </a:lnTo>
                  <a:lnTo>
                    <a:pt x="166" y="95"/>
                  </a:lnTo>
                  <a:close/>
                </a:path>
              </a:pathLst>
            </a:custGeom>
            <a:solidFill>
              <a:srgbClr val="B5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3703" y="639"/>
              <a:ext cx="189" cy="59"/>
            </a:xfrm>
            <a:custGeom>
              <a:avLst/>
              <a:gdLst>
                <a:gd name="T0" fmla="*/ 378 w 378"/>
                <a:gd name="T1" fmla="*/ 46 h 118"/>
                <a:gd name="T2" fmla="*/ 363 w 378"/>
                <a:gd name="T3" fmla="*/ 45 h 118"/>
                <a:gd name="T4" fmla="*/ 348 w 378"/>
                <a:gd name="T5" fmla="*/ 45 h 118"/>
                <a:gd name="T6" fmla="*/ 332 w 378"/>
                <a:gd name="T7" fmla="*/ 45 h 118"/>
                <a:gd name="T8" fmla="*/ 316 w 378"/>
                <a:gd name="T9" fmla="*/ 45 h 118"/>
                <a:gd name="T10" fmla="*/ 299 w 378"/>
                <a:gd name="T11" fmla="*/ 45 h 118"/>
                <a:gd name="T12" fmla="*/ 282 w 378"/>
                <a:gd name="T13" fmla="*/ 45 h 118"/>
                <a:gd name="T14" fmla="*/ 266 w 378"/>
                <a:gd name="T15" fmla="*/ 44 h 118"/>
                <a:gd name="T16" fmla="*/ 250 w 378"/>
                <a:gd name="T17" fmla="*/ 42 h 118"/>
                <a:gd name="T18" fmla="*/ 220 w 378"/>
                <a:gd name="T19" fmla="*/ 40 h 118"/>
                <a:gd name="T20" fmla="*/ 192 w 378"/>
                <a:gd name="T21" fmla="*/ 39 h 118"/>
                <a:gd name="T22" fmla="*/ 167 w 378"/>
                <a:gd name="T23" fmla="*/ 35 h 118"/>
                <a:gd name="T24" fmla="*/ 144 w 378"/>
                <a:gd name="T25" fmla="*/ 33 h 118"/>
                <a:gd name="T26" fmla="*/ 123 w 378"/>
                <a:gd name="T27" fmla="*/ 31 h 118"/>
                <a:gd name="T28" fmla="*/ 104 w 378"/>
                <a:gd name="T29" fmla="*/ 27 h 118"/>
                <a:gd name="T30" fmla="*/ 88 w 378"/>
                <a:gd name="T31" fmla="*/ 25 h 118"/>
                <a:gd name="T32" fmla="*/ 73 w 378"/>
                <a:gd name="T33" fmla="*/ 22 h 118"/>
                <a:gd name="T34" fmla="*/ 59 w 378"/>
                <a:gd name="T35" fmla="*/ 19 h 118"/>
                <a:gd name="T36" fmla="*/ 47 w 378"/>
                <a:gd name="T37" fmla="*/ 16 h 118"/>
                <a:gd name="T38" fmla="*/ 37 w 378"/>
                <a:gd name="T39" fmla="*/ 12 h 118"/>
                <a:gd name="T40" fmla="*/ 28 w 378"/>
                <a:gd name="T41" fmla="*/ 10 h 118"/>
                <a:gd name="T42" fmla="*/ 21 w 378"/>
                <a:gd name="T43" fmla="*/ 7 h 118"/>
                <a:gd name="T44" fmla="*/ 14 w 378"/>
                <a:gd name="T45" fmla="*/ 4 h 118"/>
                <a:gd name="T46" fmla="*/ 9 w 378"/>
                <a:gd name="T47" fmla="*/ 2 h 118"/>
                <a:gd name="T48" fmla="*/ 5 w 378"/>
                <a:gd name="T49" fmla="*/ 0 h 118"/>
                <a:gd name="T50" fmla="*/ 6 w 378"/>
                <a:gd name="T51" fmla="*/ 1 h 118"/>
                <a:gd name="T52" fmla="*/ 6 w 378"/>
                <a:gd name="T53" fmla="*/ 3 h 118"/>
                <a:gd name="T54" fmla="*/ 7 w 378"/>
                <a:gd name="T55" fmla="*/ 4 h 118"/>
                <a:gd name="T56" fmla="*/ 8 w 378"/>
                <a:gd name="T57" fmla="*/ 7 h 118"/>
                <a:gd name="T58" fmla="*/ 1 w 378"/>
                <a:gd name="T59" fmla="*/ 59 h 118"/>
                <a:gd name="T60" fmla="*/ 1 w 378"/>
                <a:gd name="T61" fmla="*/ 59 h 118"/>
                <a:gd name="T62" fmla="*/ 1 w 378"/>
                <a:gd name="T63" fmla="*/ 59 h 118"/>
                <a:gd name="T64" fmla="*/ 1 w 378"/>
                <a:gd name="T65" fmla="*/ 59 h 118"/>
                <a:gd name="T66" fmla="*/ 0 w 378"/>
                <a:gd name="T67" fmla="*/ 59 h 118"/>
                <a:gd name="T68" fmla="*/ 5 w 378"/>
                <a:gd name="T69" fmla="*/ 61 h 118"/>
                <a:gd name="T70" fmla="*/ 12 w 378"/>
                <a:gd name="T71" fmla="*/ 64 h 118"/>
                <a:gd name="T72" fmla="*/ 19 w 378"/>
                <a:gd name="T73" fmla="*/ 67 h 118"/>
                <a:gd name="T74" fmla="*/ 28 w 378"/>
                <a:gd name="T75" fmla="*/ 71 h 118"/>
                <a:gd name="T76" fmla="*/ 38 w 378"/>
                <a:gd name="T77" fmla="*/ 75 h 118"/>
                <a:gd name="T78" fmla="*/ 51 w 378"/>
                <a:gd name="T79" fmla="*/ 78 h 118"/>
                <a:gd name="T80" fmla="*/ 64 w 378"/>
                <a:gd name="T81" fmla="*/ 83 h 118"/>
                <a:gd name="T82" fmla="*/ 80 w 378"/>
                <a:gd name="T83" fmla="*/ 87 h 118"/>
                <a:gd name="T84" fmla="*/ 96 w 378"/>
                <a:gd name="T85" fmla="*/ 92 h 118"/>
                <a:gd name="T86" fmla="*/ 114 w 378"/>
                <a:gd name="T87" fmla="*/ 95 h 118"/>
                <a:gd name="T88" fmla="*/ 134 w 378"/>
                <a:gd name="T89" fmla="*/ 100 h 118"/>
                <a:gd name="T90" fmla="*/ 154 w 378"/>
                <a:gd name="T91" fmla="*/ 105 h 118"/>
                <a:gd name="T92" fmla="*/ 177 w 378"/>
                <a:gd name="T93" fmla="*/ 108 h 118"/>
                <a:gd name="T94" fmla="*/ 202 w 378"/>
                <a:gd name="T95" fmla="*/ 111 h 118"/>
                <a:gd name="T96" fmla="*/ 227 w 378"/>
                <a:gd name="T97" fmla="*/ 115 h 118"/>
                <a:gd name="T98" fmla="*/ 255 w 378"/>
                <a:gd name="T99" fmla="*/ 118 h 118"/>
                <a:gd name="T100" fmla="*/ 271 w 378"/>
                <a:gd name="T101" fmla="*/ 111 h 118"/>
                <a:gd name="T102" fmla="*/ 288 w 378"/>
                <a:gd name="T103" fmla="*/ 103 h 118"/>
                <a:gd name="T104" fmla="*/ 306 w 378"/>
                <a:gd name="T105" fmla="*/ 95 h 118"/>
                <a:gd name="T106" fmla="*/ 324 w 378"/>
                <a:gd name="T107" fmla="*/ 86 h 118"/>
                <a:gd name="T108" fmla="*/ 340 w 378"/>
                <a:gd name="T109" fmla="*/ 76 h 118"/>
                <a:gd name="T110" fmla="*/ 355 w 378"/>
                <a:gd name="T111" fmla="*/ 67 h 118"/>
                <a:gd name="T112" fmla="*/ 367 w 378"/>
                <a:gd name="T113" fmla="*/ 56 h 118"/>
                <a:gd name="T114" fmla="*/ 378 w 378"/>
                <a:gd name="T11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118">
                  <a:moveTo>
                    <a:pt x="378" y="46"/>
                  </a:moveTo>
                  <a:lnTo>
                    <a:pt x="363" y="45"/>
                  </a:lnTo>
                  <a:lnTo>
                    <a:pt x="348" y="45"/>
                  </a:lnTo>
                  <a:lnTo>
                    <a:pt x="332" y="45"/>
                  </a:lnTo>
                  <a:lnTo>
                    <a:pt x="316" y="45"/>
                  </a:lnTo>
                  <a:lnTo>
                    <a:pt x="299" y="45"/>
                  </a:lnTo>
                  <a:lnTo>
                    <a:pt x="282" y="45"/>
                  </a:lnTo>
                  <a:lnTo>
                    <a:pt x="266" y="44"/>
                  </a:lnTo>
                  <a:lnTo>
                    <a:pt x="250" y="42"/>
                  </a:lnTo>
                  <a:lnTo>
                    <a:pt x="220" y="40"/>
                  </a:lnTo>
                  <a:lnTo>
                    <a:pt x="192" y="39"/>
                  </a:lnTo>
                  <a:lnTo>
                    <a:pt x="167" y="35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104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9" y="19"/>
                  </a:lnTo>
                  <a:lnTo>
                    <a:pt x="47" y="16"/>
                  </a:lnTo>
                  <a:lnTo>
                    <a:pt x="37" y="12"/>
                  </a:lnTo>
                  <a:lnTo>
                    <a:pt x="28" y="10"/>
                  </a:lnTo>
                  <a:lnTo>
                    <a:pt x="21" y="7"/>
                  </a:lnTo>
                  <a:lnTo>
                    <a:pt x="14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7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5" y="61"/>
                  </a:lnTo>
                  <a:lnTo>
                    <a:pt x="12" y="64"/>
                  </a:lnTo>
                  <a:lnTo>
                    <a:pt x="19" y="67"/>
                  </a:lnTo>
                  <a:lnTo>
                    <a:pt x="28" y="71"/>
                  </a:lnTo>
                  <a:lnTo>
                    <a:pt x="38" y="75"/>
                  </a:lnTo>
                  <a:lnTo>
                    <a:pt x="51" y="78"/>
                  </a:lnTo>
                  <a:lnTo>
                    <a:pt x="64" y="83"/>
                  </a:lnTo>
                  <a:lnTo>
                    <a:pt x="80" y="87"/>
                  </a:lnTo>
                  <a:lnTo>
                    <a:pt x="96" y="92"/>
                  </a:lnTo>
                  <a:lnTo>
                    <a:pt x="114" y="95"/>
                  </a:lnTo>
                  <a:lnTo>
                    <a:pt x="134" y="100"/>
                  </a:lnTo>
                  <a:lnTo>
                    <a:pt x="154" y="105"/>
                  </a:lnTo>
                  <a:lnTo>
                    <a:pt x="177" y="108"/>
                  </a:lnTo>
                  <a:lnTo>
                    <a:pt x="202" y="111"/>
                  </a:lnTo>
                  <a:lnTo>
                    <a:pt x="227" y="115"/>
                  </a:lnTo>
                  <a:lnTo>
                    <a:pt x="255" y="118"/>
                  </a:lnTo>
                  <a:lnTo>
                    <a:pt x="271" y="111"/>
                  </a:lnTo>
                  <a:lnTo>
                    <a:pt x="288" y="103"/>
                  </a:lnTo>
                  <a:lnTo>
                    <a:pt x="306" y="95"/>
                  </a:lnTo>
                  <a:lnTo>
                    <a:pt x="324" y="86"/>
                  </a:lnTo>
                  <a:lnTo>
                    <a:pt x="340" y="76"/>
                  </a:lnTo>
                  <a:lnTo>
                    <a:pt x="355" y="67"/>
                  </a:lnTo>
                  <a:lnTo>
                    <a:pt x="367" y="56"/>
                  </a:lnTo>
                  <a:lnTo>
                    <a:pt x="378" y="46"/>
                  </a:lnTo>
                  <a:close/>
                </a:path>
              </a:pathLst>
            </a:custGeom>
            <a:solidFill>
              <a:srgbClr val="6B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3986" y="645"/>
              <a:ext cx="139" cy="53"/>
            </a:xfrm>
            <a:custGeom>
              <a:avLst/>
              <a:gdLst>
                <a:gd name="T0" fmla="*/ 279 w 279"/>
                <a:gd name="T1" fmla="*/ 53 h 107"/>
                <a:gd name="T2" fmla="*/ 271 w 279"/>
                <a:gd name="T3" fmla="*/ 0 h 107"/>
                <a:gd name="T4" fmla="*/ 265 w 279"/>
                <a:gd name="T5" fmla="*/ 3 h 107"/>
                <a:gd name="T6" fmla="*/ 259 w 279"/>
                <a:gd name="T7" fmla="*/ 4 h 107"/>
                <a:gd name="T8" fmla="*/ 252 w 279"/>
                <a:gd name="T9" fmla="*/ 6 h 107"/>
                <a:gd name="T10" fmla="*/ 244 w 279"/>
                <a:gd name="T11" fmla="*/ 8 h 107"/>
                <a:gd name="T12" fmla="*/ 236 w 279"/>
                <a:gd name="T13" fmla="*/ 11 h 107"/>
                <a:gd name="T14" fmla="*/ 226 w 279"/>
                <a:gd name="T15" fmla="*/ 13 h 107"/>
                <a:gd name="T16" fmla="*/ 215 w 279"/>
                <a:gd name="T17" fmla="*/ 15 h 107"/>
                <a:gd name="T18" fmla="*/ 204 w 279"/>
                <a:gd name="T19" fmla="*/ 18 h 107"/>
                <a:gd name="T20" fmla="*/ 199 w 279"/>
                <a:gd name="T21" fmla="*/ 21 h 107"/>
                <a:gd name="T22" fmla="*/ 195 w 279"/>
                <a:gd name="T23" fmla="*/ 26 h 107"/>
                <a:gd name="T24" fmla="*/ 189 w 279"/>
                <a:gd name="T25" fmla="*/ 30 h 107"/>
                <a:gd name="T26" fmla="*/ 182 w 279"/>
                <a:gd name="T27" fmla="*/ 35 h 107"/>
                <a:gd name="T28" fmla="*/ 173 w 279"/>
                <a:gd name="T29" fmla="*/ 41 h 107"/>
                <a:gd name="T30" fmla="*/ 164 w 279"/>
                <a:gd name="T31" fmla="*/ 46 h 107"/>
                <a:gd name="T32" fmla="*/ 153 w 279"/>
                <a:gd name="T33" fmla="*/ 52 h 107"/>
                <a:gd name="T34" fmla="*/ 142 w 279"/>
                <a:gd name="T35" fmla="*/ 58 h 107"/>
                <a:gd name="T36" fmla="*/ 129 w 279"/>
                <a:gd name="T37" fmla="*/ 64 h 107"/>
                <a:gd name="T38" fmla="*/ 114 w 279"/>
                <a:gd name="T39" fmla="*/ 71 h 107"/>
                <a:gd name="T40" fmla="*/ 99 w 279"/>
                <a:gd name="T41" fmla="*/ 76 h 107"/>
                <a:gd name="T42" fmla="*/ 82 w 279"/>
                <a:gd name="T43" fmla="*/ 83 h 107"/>
                <a:gd name="T44" fmla="*/ 64 w 279"/>
                <a:gd name="T45" fmla="*/ 89 h 107"/>
                <a:gd name="T46" fmla="*/ 44 w 279"/>
                <a:gd name="T47" fmla="*/ 96 h 107"/>
                <a:gd name="T48" fmla="*/ 23 w 279"/>
                <a:gd name="T49" fmla="*/ 102 h 107"/>
                <a:gd name="T50" fmla="*/ 0 w 279"/>
                <a:gd name="T51" fmla="*/ 107 h 107"/>
                <a:gd name="T52" fmla="*/ 16 w 279"/>
                <a:gd name="T53" fmla="*/ 106 h 107"/>
                <a:gd name="T54" fmla="*/ 34 w 279"/>
                <a:gd name="T55" fmla="*/ 104 h 107"/>
                <a:gd name="T56" fmla="*/ 51 w 279"/>
                <a:gd name="T57" fmla="*/ 102 h 107"/>
                <a:gd name="T58" fmla="*/ 68 w 279"/>
                <a:gd name="T59" fmla="*/ 99 h 107"/>
                <a:gd name="T60" fmla="*/ 87 w 279"/>
                <a:gd name="T61" fmla="*/ 97 h 107"/>
                <a:gd name="T62" fmla="*/ 104 w 279"/>
                <a:gd name="T63" fmla="*/ 95 h 107"/>
                <a:gd name="T64" fmla="*/ 122 w 279"/>
                <a:gd name="T65" fmla="*/ 92 h 107"/>
                <a:gd name="T66" fmla="*/ 141 w 279"/>
                <a:gd name="T67" fmla="*/ 89 h 107"/>
                <a:gd name="T68" fmla="*/ 158 w 279"/>
                <a:gd name="T69" fmla="*/ 86 h 107"/>
                <a:gd name="T70" fmla="*/ 176 w 279"/>
                <a:gd name="T71" fmla="*/ 82 h 107"/>
                <a:gd name="T72" fmla="*/ 195 w 279"/>
                <a:gd name="T73" fmla="*/ 77 h 107"/>
                <a:gd name="T74" fmla="*/ 212 w 279"/>
                <a:gd name="T75" fmla="*/ 74 h 107"/>
                <a:gd name="T76" fmla="*/ 229 w 279"/>
                <a:gd name="T77" fmla="*/ 69 h 107"/>
                <a:gd name="T78" fmla="*/ 247 w 279"/>
                <a:gd name="T79" fmla="*/ 64 h 107"/>
                <a:gd name="T80" fmla="*/ 263 w 279"/>
                <a:gd name="T81" fmla="*/ 59 h 107"/>
                <a:gd name="T82" fmla="*/ 279 w 279"/>
                <a:gd name="T8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9" h="107">
                  <a:moveTo>
                    <a:pt x="279" y="53"/>
                  </a:moveTo>
                  <a:lnTo>
                    <a:pt x="271" y="0"/>
                  </a:lnTo>
                  <a:lnTo>
                    <a:pt x="265" y="3"/>
                  </a:lnTo>
                  <a:lnTo>
                    <a:pt x="259" y="4"/>
                  </a:lnTo>
                  <a:lnTo>
                    <a:pt x="252" y="6"/>
                  </a:lnTo>
                  <a:lnTo>
                    <a:pt x="244" y="8"/>
                  </a:lnTo>
                  <a:lnTo>
                    <a:pt x="236" y="11"/>
                  </a:lnTo>
                  <a:lnTo>
                    <a:pt x="226" y="13"/>
                  </a:lnTo>
                  <a:lnTo>
                    <a:pt x="215" y="15"/>
                  </a:lnTo>
                  <a:lnTo>
                    <a:pt x="204" y="18"/>
                  </a:lnTo>
                  <a:lnTo>
                    <a:pt x="199" y="21"/>
                  </a:lnTo>
                  <a:lnTo>
                    <a:pt x="195" y="26"/>
                  </a:lnTo>
                  <a:lnTo>
                    <a:pt x="189" y="30"/>
                  </a:lnTo>
                  <a:lnTo>
                    <a:pt x="182" y="35"/>
                  </a:lnTo>
                  <a:lnTo>
                    <a:pt x="173" y="41"/>
                  </a:lnTo>
                  <a:lnTo>
                    <a:pt x="164" y="46"/>
                  </a:lnTo>
                  <a:lnTo>
                    <a:pt x="153" y="52"/>
                  </a:lnTo>
                  <a:lnTo>
                    <a:pt x="142" y="58"/>
                  </a:lnTo>
                  <a:lnTo>
                    <a:pt x="129" y="64"/>
                  </a:lnTo>
                  <a:lnTo>
                    <a:pt x="114" y="71"/>
                  </a:lnTo>
                  <a:lnTo>
                    <a:pt x="99" y="76"/>
                  </a:lnTo>
                  <a:lnTo>
                    <a:pt x="82" y="83"/>
                  </a:lnTo>
                  <a:lnTo>
                    <a:pt x="64" y="89"/>
                  </a:lnTo>
                  <a:lnTo>
                    <a:pt x="44" y="96"/>
                  </a:lnTo>
                  <a:lnTo>
                    <a:pt x="23" y="102"/>
                  </a:lnTo>
                  <a:lnTo>
                    <a:pt x="0" y="107"/>
                  </a:lnTo>
                  <a:lnTo>
                    <a:pt x="16" y="106"/>
                  </a:lnTo>
                  <a:lnTo>
                    <a:pt x="34" y="104"/>
                  </a:lnTo>
                  <a:lnTo>
                    <a:pt x="51" y="102"/>
                  </a:lnTo>
                  <a:lnTo>
                    <a:pt x="68" y="99"/>
                  </a:lnTo>
                  <a:lnTo>
                    <a:pt x="87" y="97"/>
                  </a:lnTo>
                  <a:lnTo>
                    <a:pt x="104" y="95"/>
                  </a:lnTo>
                  <a:lnTo>
                    <a:pt x="122" y="92"/>
                  </a:lnTo>
                  <a:lnTo>
                    <a:pt x="141" y="89"/>
                  </a:lnTo>
                  <a:lnTo>
                    <a:pt x="158" y="86"/>
                  </a:lnTo>
                  <a:lnTo>
                    <a:pt x="176" y="82"/>
                  </a:lnTo>
                  <a:lnTo>
                    <a:pt x="195" y="77"/>
                  </a:lnTo>
                  <a:lnTo>
                    <a:pt x="212" y="74"/>
                  </a:lnTo>
                  <a:lnTo>
                    <a:pt x="229" y="69"/>
                  </a:lnTo>
                  <a:lnTo>
                    <a:pt x="247" y="64"/>
                  </a:lnTo>
                  <a:lnTo>
                    <a:pt x="263" y="59"/>
                  </a:lnTo>
                  <a:lnTo>
                    <a:pt x="279" y="53"/>
                  </a:lnTo>
                  <a:close/>
                </a:path>
              </a:pathLst>
            </a:custGeom>
            <a:solidFill>
              <a:srgbClr val="DB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3699" y="668"/>
              <a:ext cx="428" cy="49"/>
            </a:xfrm>
            <a:custGeom>
              <a:avLst/>
              <a:gdLst>
                <a:gd name="T0" fmla="*/ 282 w 855"/>
                <a:gd name="T1" fmla="*/ 61 h 97"/>
                <a:gd name="T2" fmla="*/ 221 w 855"/>
                <a:gd name="T3" fmla="*/ 55 h 97"/>
                <a:gd name="T4" fmla="*/ 167 w 855"/>
                <a:gd name="T5" fmla="*/ 46 h 97"/>
                <a:gd name="T6" fmla="*/ 122 w 855"/>
                <a:gd name="T7" fmla="*/ 36 h 97"/>
                <a:gd name="T8" fmla="*/ 84 w 855"/>
                <a:gd name="T9" fmla="*/ 27 h 97"/>
                <a:gd name="T10" fmla="*/ 53 w 855"/>
                <a:gd name="T11" fmla="*/ 18 h 97"/>
                <a:gd name="T12" fmla="*/ 30 w 855"/>
                <a:gd name="T13" fmla="*/ 9 h 97"/>
                <a:gd name="T14" fmla="*/ 14 w 855"/>
                <a:gd name="T15" fmla="*/ 2 h 97"/>
                <a:gd name="T16" fmla="*/ 6 w 855"/>
                <a:gd name="T17" fmla="*/ 3 h 97"/>
                <a:gd name="T18" fmla="*/ 1 w 855"/>
                <a:gd name="T19" fmla="*/ 11 h 97"/>
                <a:gd name="T20" fmla="*/ 6 w 855"/>
                <a:gd name="T21" fmla="*/ 20 h 97"/>
                <a:gd name="T22" fmla="*/ 22 w 855"/>
                <a:gd name="T23" fmla="*/ 27 h 97"/>
                <a:gd name="T24" fmla="*/ 45 w 855"/>
                <a:gd name="T25" fmla="*/ 36 h 97"/>
                <a:gd name="T26" fmla="*/ 75 w 855"/>
                <a:gd name="T27" fmla="*/ 47 h 97"/>
                <a:gd name="T28" fmla="*/ 111 w 855"/>
                <a:gd name="T29" fmla="*/ 58 h 97"/>
                <a:gd name="T30" fmla="*/ 153 w 855"/>
                <a:gd name="T31" fmla="*/ 69 h 97"/>
                <a:gd name="T32" fmla="*/ 204 w 855"/>
                <a:gd name="T33" fmla="*/ 80 h 97"/>
                <a:gd name="T34" fmla="*/ 260 w 855"/>
                <a:gd name="T35" fmla="*/ 89 h 97"/>
                <a:gd name="T36" fmla="*/ 317 w 855"/>
                <a:gd name="T37" fmla="*/ 95 h 97"/>
                <a:gd name="T38" fmla="*/ 371 w 855"/>
                <a:gd name="T39" fmla="*/ 97 h 97"/>
                <a:gd name="T40" fmla="*/ 428 w 855"/>
                <a:gd name="T41" fmla="*/ 97 h 97"/>
                <a:gd name="T42" fmla="*/ 492 w 855"/>
                <a:gd name="T43" fmla="*/ 95 h 97"/>
                <a:gd name="T44" fmla="*/ 559 w 855"/>
                <a:gd name="T45" fmla="*/ 91 h 97"/>
                <a:gd name="T46" fmla="*/ 632 w 855"/>
                <a:gd name="T47" fmla="*/ 84 h 97"/>
                <a:gd name="T48" fmla="*/ 709 w 855"/>
                <a:gd name="T49" fmla="*/ 73 h 97"/>
                <a:gd name="T50" fmla="*/ 791 w 855"/>
                <a:gd name="T51" fmla="*/ 61 h 97"/>
                <a:gd name="T52" fmla="*/ 836 w 855"/>
                <a:gd name="T53" fmla="*/ 51 h 97"/>
                <a:gd name="T54" fmla="*/ 848 w 855"/>
                <a:gd name="T55" fmla="*/ 43 h 97"/>
                <a:gd name="T56" fmla="*/ 840 w 855"/>
                <a:gd name="T57" fmla="*/ 40 h 97"/>
                <a:gd name="T58" fmla="*/ 797 w 855"/>
                <a:gd name="T59" fmla="*/ 48 h 97"/>
                <a:gd name="T60" fmla="*/ 737 w 855"/>
                <a:gd name="T61" fmla="*/ 57 h 97"/>
                <a:gd name="T62" fmla="*/ 667 w 855"/>
                <a:gd name="T63" fmla="*/ 67 h 97"/>
                <a:gd name="T64" fmla="*/ 588 w 855"/>
                <a:gd name="T65" fmla="*/ 74 h 97"/>
                <a:gd name="T66" fmla="*/ 507 w 855"/>
                <a:gd name="T67" fmla="*/ 79 h 97"/>
                <a:gd name="T68" fmla="*/ 426 w 855"/>
                <a:gd name="T69" fmla="*/ 78 h 97"/>
                <a:gd name="T70" fmla="*/ 350 w 855"/>
                <a:gd name="T71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5" h="97">
                  <a:moveTo>
                    <a:pt x="315" y="63"/>
                  </a:moveTo>
                  <a:lnTo>
                    <a:pt x="282" y="61"/>
                  </a:lnTo>
                  <a:lnTo>
                    <a:pt x="250" y="58"/>
                  </a:lnTo>
                  <a:lnTo>
                    <a:pt x="221" y="55"/>
                  </a:lnTo>
                  <a:lnTo>
                    <a:pt x="193" y="50"/>
                  </a:lnTo>
                  <a:lnTo>
                    <a:pt x="167" y="46"/>
                  </a:lnTo>
                  <a:lnTo>
                    <a:pt x="144" y="42"/>
                  </a:lnTo>
                  <a:lnTo>
                    <a:pt x="122" y="36"/>
                  </a:lnTo>
                  <a:lnTo>
                    <a:pt x="101" y="32"/>
                  </a:lnTo>
                  <a:lnTo>
                    <a:pt x="84" y="27"/>
                  </a:lnTo>
                  <a:lnTo>
                    <a:pt x="68" y="23"/>
                  </a:lnTo>
                  <a:lnTo>
                    <a:pt x="53" y="18"/>
                  </a:lnTo>
                  <a:lnTo>
                    <a:pt x="40" y="13"/>
                  </a:lnTo>
                  <a:lnTo>
                    <a:pt x="30" y="9"/>
                  </a:lnTo>
                  <a:lnTo>
                    <a:pt x="21" y="5"/>
                  </a:lnTo>
                  <a:lnTo>
                    <a:pt x="14" y="2"/>
                  </a:lnTo>
                  <a:lnTo>
                    <a:pt x="8" y="0"/>
                  </a:lnTo>
                  <a:lnTo>
                    <a:pt x="6" y="3"/>
                  </a:lnTo>
                  <a:lnTo>
                    <a:pt x="2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13" y="24"/>
                  </a:lnTo>
                  <a:lnTo>
                    <a:pt x="22" y="27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9" y="41"/>
                  </a:lnTo>
                  <a:lnTo>
                    <a:pt x="75" y="47"/>
                  </a:lnTo>
                  <a:lnTo>
                    <a:pt x="92" y="52"/>
                  </a:lnTo>
                  <a:lnTo>
                    <a:pt x="111" y="58"/>
                  </a:lnTo>
                  <a:lnTo>
                    <a:pt x="131" y="64"/>
                  </a:lnTo>
                  <a:lnTo>
                    <a:pt x="153" y="69"/>
                  </a:lnTo>
                  <a:lnTo>
                    <a:pt x="177" y="74"/>
                  </a:lnTo>
                  <a:lnTo>
                    <a:pt x="204" y="80"/>
                  </a:lnTo>
                  <a:lnTo>
                    <a:pt x="231" y="85"/>
                  </a:lnTo>
                  <a:lnTo>
                    <a:pt x="260" y="89"/>
                  </a:lnTo>
                  <a:lnTo>
                    <a:pt x="291" y="94"/>
                  </a:lnTo>
                  <a:lnTo>
                    <a:pt x="317" y="95"/>
                  </a:lnTo>
                  <a:lnTo>
                    <a:pt x="343" y="96"/>
                  </a:lnTo>
                  <a:lnTo>
                    <a:pt x="371" y="97"/>
                  </a:lnTo>
                  <a:lnTo>
                    <a:pt x="400" y="97"/>
                  </a:lnTo>
                  <a:lnTo>
                    <a:pt x="428" y="97"/>
                  </a:lnTo>
                  <a:lnTo>
                    <a:pt x="459" y="96"/>
                  </a:lnTo>
                  <a:lnTo>
                    <a:pt x="492" y="95"/>
                  </a:lnTo>
                  <a:lnTo>
                    <a:pt x="525" y="94"/>
                  </a:lnTo>
                  <a:lnTo>
                    <a:pt x="559" y="91"/>
                  </a:lnTo>
                  <a:lnTo>
                    <a:pt x="595" y="88"/>
                  </a:lnTo>
                  <a:lnTo>
                    <a:pt x="632" y="84"/>
                  </a:lnTo>
                  <a:lnTo>
                    <a:pt x="670" y="79"/>
                  </a:lnTo>
                  <a:lnTo>
                    <a:pt x="709" y="73"/>
                  </a:lnTo>
                  <a:lnTo>
                    <a:pt x="749" y="67"/>
                  </a:lnTo>
                  <a:lnTo>
                    <a:pt x="791" y="61"/>
                  </a:lnTo>
                  <a:lnTo>
                    <a:pt x="833" y="52"/>
                  </a:lnTo>
                  <a:lnTo>
                    <a:pt x="836" y="51"/>
                  </a:lnTo>
                  <a:lnTo>
                    <a:pt x="841" y="48"/>
                  </a:lnTo>
                  <a:lnTo>
                    <a:pt x="848" y="43"/>
                  </a:lnTo>
                  <a:lnTo>
                    <a:pt x="855" y="36"/>
                  </a:lnTo>
                  <a:lnTo>
                    <a:pt x="840" y="40"/>
                  </a:lnTo>
                  <a:lnTo>
                    <a:pt x="821" y="43"/>
                  </a:lnTo>
                  <a:lnTo>
                    <a:pt x="797" y="48"/>
                  </a:lnTo>
                  <a:lnTo>
                    <a:pt x="769" y="52"/>
                  </a:lnTo>
                  <a:lnTo>
                    <a:pt x="737" y="57"/>
                  </a:lnTo>
                  <a:lnTo>
                    <a:pt x="703" y="63"/>
                  </a:lnTo>
                  <a:lnTo>
                    <a:pt x="667" y="67"/>
                  </a:lnTo>
                  <a:lnTo>
                    <a:pt x="627" y="71"/>
                  </a:lnTo>
                  <a:lnTo>
                    <a:pt x="588" y="74"/>
                  </a:lnTo>
                  <a:lnTo>
                    <a:pt x="547" y="78"/>
                  </a:lnTo>
                  <a:lnTo>
                    <a:pt x="507" y="79"/>
                  </a:lnTo>
                  <a:lnTo>
                    <a:pt x="465" y="79"/>
                  </a:lnTo>
                  <a:lnTo>
                    <a:pt x="426" y="78"/>
                  </a:lnTo>
                  <a:lnTo>
                    <a:pt x="387" y="74"/>
                  </a:lnTo>
                  <a:lnTo>
                    <a:pt x="350" y="70"/>
                  </a:lnTo>
                  <a:lnTo>
                    <a:pt x="315" y="63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3699" y="677"/>
              <a:ext cx="146" cy="38"/>
            </a:xfrm>
            <a:custGeom>
              <a:avLst/>
              <a:gdLst>
                <a:gd name="T0" fmla="*/ 19 w 291"/>
                <a:gd name="T1" fmla="*/ 23 h 77"/>
                <a:gd name="T2" fmla="*/ 20 w 291"/>
                <a:gd name="T3" fmla="*/ 23 h 77"/>
                <a:gd name="T4" fmla="*/ 23 w 291"/>
                <a:gd name="T5" fmla="*/ 25 h 77"/>
                <a:gd name="T6" fmla="*/ 28 w 291"/>
                <a:gd name="T7" fmla="*/ 26 h 77"/>
                <a:gd name="T8" fmla="*/ 36 w 291"/>
                <a:gd name="T9" fmla="*/ 30 h 77"/>
                <a:gd name="T10" fmla="*/ 45 w 291"/>
                <a:gd name="T11" fmla="*/ 32 h 77"/>
                <a:gd name="T12" fmla="*/ 57 w 291"/>
                <a:gd name="T13" fmla="*/ 37 h 77"/>
                <a:gd name="T14" fmla="*/ 70 w 291"/>
                <a:gd name="T15" fmla="*/ 40 h 77"/>
                <a:gd name="T16" fmla="*/ 86 w 291"/>
                <a:gd name="T17" fmla="*/ 45 h 77"/>
                <a:gd name="T18" fmla="*/ 105 w 291"/>
                <a:gd name="T19" fmla="*/ 49 h 77"/>
                <a:gd name="T20" fmla="*/ 124 w 291"/>
                <a:gd name="T21" fmla="*/ 54 h 77"/>
                <a:gd name="T22" fmla="*/ 147 w 291"/>
                <a:gd name="T23" fmla="*/ 59 h 77"/>
                <a:gd name="T24" fmla="*/ 172 w 291"/>
                <a:gd name="T25" fmla="*/ 63 h 77"/>
                <a:gd name="T26" fmla="*/ 198 w 291"/>
                <a:gd name="T27" fmla="*/ 67 h 77"/>
                <a:gd name="T28" fmla="*/ 227 w 291"/>
                <a:gd name="T29" fmla="*/ 71 h 77"/>
                <a:gd name="T30" fmla="*/ 258 w 291"/>
                <a:gd name="T31" fmla="*/ 74 h 77"/>
                <a:gd name="T32" fmla="*/ 291 w 291"/>
                <a:gd name="T33" fmla="*/ 77 h 77"/>
                <a:gd name="T34" fmla="*/ 260 w 291"/>
                <a:gd name="T35" fmla="*/ 72 h 77"/>
                <a:gd name="T36" fmla="*/ 231 w 291"/>
                <a:gd name="T37" fmla="*/ 68 h 77"/>
                <a:gd name="T38" fmla="*/ 204 w 291"/>
                <a:gd name="T39" fmla="*/ 63 h 77"/>
                <a:gd name="T40" fmla="*/ 177 w 291"/>
                <a:gd name="T41" fmla="*/ 57 h 77"/>
                <a:gd name="T42" fmla="*/ 153 w 291"/>
                <a:gd name="T43" fmla="*/ 52 h 77"/>
                <a:gd name="T44" fmla="*/ 131 w 291"/>
                <a:gd name="T45" fmla="*/ 47 h 77"/>
                <a:gd name="T46" fmla="*/ 111 w 291"/>
                <a:gd name="T47" fmla="*/ 41 h 77"/>
                <a:gd name="T48" fmla="*/ 92 w 291"/>
                <a:gd name="T49" fmla="*/ 35 h 77"/>
                <a:gd name="T50" fmla="*/ 75 w 291"/>
                <a:gd name="T51" fmla="*/ 30 h 77"/>
                <a:gd name="T52" fmla="*/ 59 w 291"/>
                <a:gd name="T53" fmla="*/ 24 h 77"/>
                <a:gd name="T54" fmla="*/ 45 w 291"/>
                <a:gd name="T55" fmla="*/ 19 h 77"/>
                <a:gd name="T56" fmla="*/ 32 w 291"/>
                <a:gd name="T57" fmla="*/ 15 h 77"/>
                <a:gd name="T58" fmla="*/ 22 w 291"/>
                <a:gd name="T59" fmla="*/ 10 h 77"/>
                <a:gd name="T60" fmla="*/ 13 w 291"/>
                <a:gd name="T61" fmla="*/ 7 h 77"/>
                <a:gd name="T62" fmla="*/ 6 w 291"/>
                <a:gd name="T63" fmla="*/ 3 h 77"/>
                <a:gd name="T64" fmla="*/ 0 w 291"/>
                <a:gd name="T65" fmla="*/ 0 h 77"/>
                <a:gd name="T66" fmla="*/ 0 w 291"/>
                <a:gd name="T67" fmla="*/ 6 h 77"/>
                <a:gd name="T68" fmla="*/ 2 w 291"/>
                <a:gd name="T69" fmla="*/ 11 h 77"/>
                <a:gd name="T70" fmla="*/ 8 w 291"/>
                <a:gd name="T71" fmla="*/ 17 h 77"/>
                <a:gd name="T72" fmla="*/ 19 w 291"/>
                <a:gd name="T73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77">
                  <a:moveTo>
                    <a:pt x="19" y="23"/>
                  </a:moveTo>
                  <a:lnTo>
                    <a:pt x="20" y="23"/>
                  </a:lnTo>
                  <a:lnTo>
                    <a:pt x="23" y="25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45" y="32"/>
                  </a:lnTo>
                  <a:lnTo>
                    <a:pt x="57" y="37"/>
                  </a:lnTo>
                  <a:lnTo>
                    <a:pt x="70" y="40"/>
                  </a:lnTo>
                  <a:lnTo>
                    <a:pt x="86" y="45"/>
                  </a:lnTo>
                  <a:lnTo>
                    <a:pt x="105" y="49"/>
                  </a:lnTo>
                  <a:lnTo>
                    <a:pt x="124" y="54"/>
                  </a:lnTo>
                  <a:lnTo>
                    <a:pt x="147" y="59"/>
                  </a:lnTo>
                  <a:lnTo>
                    <a:pt x="172" y="63"/>
                  </a:lnTo>
                  <a:lnTo>
                    <a:pt x="198" y="67"/>
                  </a:lnTo>
                  <a:lnTo>
                    <a:pt x="227" y="71"/>
                  </a:lnTo>
                  <a:lnTo>
                    <a:pt x="258" y="74"/>
                  </a:lnTo>
                  <a:lnTo>
                    <a:pt x="291" y="77"/>
                  </a:lnTo>
                  <a:lnTo>
                    <a:pt x="260" y="72"/>
                  </a:lnTo>
                  <a:lnTo>
                    <a:pt x="231" y="68"/>
                  </a:lnTo>
                  <a:lnTo>
                    <a:pt x="204" y="63"/>
                  </a:lnTo>
                  <a:lnTo>
                    <a:pt x="177" y="57"/>
                  </a:lnTo>
                  <a:lnTo>
                    <a:pt x="153" y="52"/>
                  </a:lnTo>
                  <a:lnTo>
                    <a:pt x="131" y="47"/>
                  </a:lnTo>
                  <a:lnTo>
                    <a:pt x="111" y="41"/>
                  </a:lnTo>
                  <a:lnTo>
                    <a:pt x="92" y="35"/>
                  </a:lnTo>
                  <a:lnTo>
                    <a:pt x="75" y="30"/>
                  </a:lnTo>
                  <a:lnTo>
                    <a:pt x="59" y="24"/>
                  </a:lnTo>
                  <a:lnTo>
                    <a:pt x="45" y="19"/>
                  </a:lnTo>
                  <a:lnTo>
                    <a:pt x="32" y="15"/>
                  </a:lnTo>
                  <a:lnTo>
                    <a:pt x="22" y="10"/>
                  </a:lnTo>
                  <a:lnTo>
                    <a:pt x="13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8" y="17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9"/>
            <p:cNvSpPr>
              <a:spLocks/>
            </p:cNvSpPr>
            <p:nvPr/>
          </p:nvSpPr>
          <p:spPr bwMode="auto">
            <a:xfrm>
              <a:off x="4034" y="1029"/>
              <a:ext cx="66" cy="105"/>
            </a:xfrm>
            <a:custGeom>
              <a:avLst/>
              <a:gdLst>
                <a:gd name="T0" fmla="*/ 2 w 131"/>
                <a:gd name="T1" fmla="*/ 108 h 208"/>
                <a:gd name="T2" fmla="*/ 15 w 131"/>
                <a:gd name="T3" fmla="*/ 146 h 208"/>
                <a:gd name="T4" fmla="*/ 38 w 131"/>
                <a:gd name="T5" fmla="*/ 179 h 208"/>
                <a:gd name="T6" fmla="*/ 69 w 131"/>
                <a:gd name="T7" fmla="*/ 201 h 208"/>
                <a:gd name="T8" fmla="*/ 91 w 131"/>
                <a:gd name="T9" fmla="*/ 208 h 208"/>
                <a:gd name="T10" fmla="*/ 100 w 131"/>
                <a:gd name="T11" fmla="*/ 208 h 208"/>
                <a:gd name="T12" fmla="*/ 108 w 131"/>
                <a:gd name="T13" fmla="*/ 207 h 208"/>
                <a:gd name="T14" fmla="*/ 117 w 131"/>
                <a:gd name="T15" fmla="*/ 206 h 208"/>
                <a:gd name="T16" fmla="*/ 122 w 131"/>
                <a:gd name="T17" fmla="*/ 182 h 208"/>
                <a:gd name="T18" fmla="*/ 114 w 131"/>
                <a:gd name="T19" fmla="*/ 186 h 208"/>
                <a:gd name="T20" fmla="*/ 106 w 131"/>
                <a:gd name="T21" fmla="*/ 187 h 208"/>
                <a:gd name="T22" fmla="*/ 95 w 131"/>
                <a:gd name="T23" fmla="*/ 189 h 208"/>
                <a:gd name="T24" fmla="*/ 86 w 131"/>
                <a:gd name="T25" fmla="*/ 187 h 208"/>
                <a:gd name="T26" fmla="*/ 70 w 131"/>
                <a:gd name="T27" fmla="*/ 182 h 208"/>
                <a:gd name="T28" fmla="*/ 55 w 131"/>
                <a:gd name="T29" fmla="*/ 172 h 208"/>
                <a:gd name="T30" fmla="*/ 39 w 131"/>
                <a:gd name="T31" fmla="*/ 156 h 208"/>
                <a:gd name="T32" fmla="*/ 28 w 131"/>
                <a:gd name="T33" fmla="*/ 136 h 208"/>
                <a:gd name="T34" fmla="*/ 20 w 131"/>
                <a:gd name="T35" fmla="*/ 114 h 208"/>
                <a:gd name="T36" fmla="*/ 16 w 131"/>
                <a:gd name="T37" fmla="*/ 89 h 208"/>
                <a:gd name="T38" fmla="*/ 21 w 131"/>
                <a:gd name="T39" fmla="*/ 58 h 208"/>
                <a:gd name="T40" fmla="*/ 36 w 131"/>
                <a:gd name="T41" fmla="*/ 34 h 208"/>
                <a:gd name="T42" fmla="*/ 58 w 131"/>
                <a:gd name="T43" fmla="*/ 20 h 208"/>
                <a:gd name="T44" fmla="*/ 85 w 131"/>
                <a:gd name="T45" fmla="*/ 19 h 208"/>
                <a:gd name="T46" fmla="*/ 98 w 131"/>
                <a:gd name="T47" fmla="*/ 23 h 208"/>
                <a:gd name="T48" fmla="*/ 109 w 131"/>
                <a:gd name="T49" fmla="*/ 30 h 208"/>
                <a:gd name="T50" fmla="*/ 121 w 131"/>
                <a:gd name="T51" fmla="*/ 39 h 208"/>
                <a:gd name="T52" fmla="*/ 130 w 131"/>
                <a:gd name="T53" fmla="*/ 49 h 208"/>
                <a:gd name="T54" fmla="*/ 127 w 131"/>
                <a:gd name="T55" fmla="*/ 20 h 208"/>
                <a:gd name="T56" fmla="*/ 115 w 131"/>
                <a:gd name="T57" fmla="*/ 12 h 208"/>
                <a:gd name="T58" fmla="*/ 104 w 131"/>
                <a:gd name="T59" fmla="*/ 5 h 208"/>
                <a:gd name="T60" fmla="*/ 92 w 131"/>
                <a:gd name="T61" fmla="*/ 2 h 208"/>
                <a:gd name="T62" fmla="*/ 68 w 131"/>
                <a:gd name="T63" fmla="*/ 0 h 208"/>
                <a:gd name="T64" fmla="*/ 37 w 131"/>
                <a:gd name="T65" fmla="*/ 9 h 208"/>
                <a:gd name="T66" fmla="*/ 14 w 131"/>
                <a:gd name="T67" fmla="*/ 33 h 208"/>
                <a:gd name="T68" fmla="*/ 1 w 131"/>
                <a:gd name="T69" fmla="*/ 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208">
                  <a:moveTo>
                    <a:pt x="0" y="87"/>
                  </a:moveTo>
                  <a:lnTo>
                    <a:pt x="2" y="108"/>
                  </a:lnTo>
                  <a:lnTo>
                    <a:pt x="7" y="127"/>
                  </a:lnTo>
                  <a:lnTo>
                    <a:pt x="15" y="146"/>
                  </a:lnTo>
                  <a:lnTo>
                    <a:pt x="25" y="163"/>
                  </a:lnTo>
                  <a:lnTo>
                    <a:pt x="38" y="179"/>
                  </a:lnTo>
                  <a:lnTo>
                    <a:pt x="53" y="192"/>
                  </a:lnTo>
                  <a:lnTo>
                    <a:pt x="69" y="201"/>
                  </a:lnTo>
                  <a:lnTo>
                    <a:pt x="86" y="207"/>
                  </a:lnTo>
                  <a:lnTo>
                    <a:pt x="91" y="208"/>
                  </a:lnTo>
                  <a:lnTo>
                    <a:pt x="95" y="208"/>
                  </a:lnTo>
                  <a:lnTo>
                    <a:pt x="100" y="208"/>
                  </a:lnTo>
                  <a:lnTo>
                    <a:pt x="105" y="208"/>
                  </a:lnTo>
                  <a:lnTo>
                    <a:pt x="108" y="207"/>
                  </a:lnTo>
                  <a:lnTo>
                    <a:pt x="113" y="207"/>
                  </a:lnTo>
                  <a:lnTo>
                    <a:pt x="117" y="206"/>
                  </a:lnTo>
                  <a:lnTo>
                    <a:pt x="122" y="205"/>
                  </a:lnTo>
                  <a:lnTo>
                    <a:pt x="122" y="182"/>
                  </a:lnTo>
                  <a:lnTo>
                    <a:pt x="118" y="184"/>
                  </a:lnTo>
                  <a:lnTo>
                    <a:pt x="114" y="186"/>
                  </a:lnTo>
                  <a:lnTo>
                    <a:pt x="110" y="187"/>
                  </a:lnTo>
                  <a:lnTo>
                    <a:pt x="106" y="187"/>
                  </a:lnTo>
                  <a:lnTo>
                    <a:pt x="101" y="189"/>
                  </a:lnTo>
                  <a:lnTo>
                    <a:pt x="95" y="189"/>
                  </a:lnTo>
                  <a:lnTo>
                    <a:pt x="91" y="189"/>
                  </a:lnTo>
                  <a:lnTo>
                    <a:pt x="86" y="187"/>
                  </a:lnTo>
                  <a:lnTo>
                    <a:pt x="78" y="185"/>
                  </a:lnTo>
                  <a:lnTo>
                    <a:pt x="70" y="182"/>
                  </a:lnTo>
                  <a:lnTo>
                    <a:pt x="62" y="177"/>
                  </a:lnTo>
                  <a:lnTo>
                    <a:pt x="55" y="172"/>
                  </a:lnTo>
                  <a:lnTo>
                    <a:pt x="47" y="164"/>
                  </a:lnTo>
                  <a:lnTo>
                    <a:pt x="39" y="156"/>
                  </a:lnTo>
                  <a:lnTo>
                    <a:pt x="32" y="147"/>
                  </a:lnTo>
                  <a:lnTo>
                    <a:pt x="28" y="136"/>
                  </a:lnTo>
                  <a:lnTo>
                    <a:pt x="22" y="125"/>
                  </a:lnTo>
                  <a:lnTo>
                    <a:pt x="20" y="114"/>
                  </a:lnTo>
                  <a:lnTo>
                    <a:pt x="17" y="101"/>
                  </a:lnTo>
                  <a:lnTo>
                    <a:pt x="16" y="89"/>
                  </a:lnTo>
                  <a:lnTo>
                    <a:pt x="17" y="73"/>
                  </a:lnTo>
                  <a:lnTo>
                    <a:pt x="21" y="58"/>
                  </a:lnTo>
                  <a:lnTo>
                    <a:pt x="28" y="46"/>
                  </a:lnTo>
                  <a:lnTo>
                    <a:pt x="36" y="34"/>
                  </a:lnTo>
                  <a:lnTo>
                    <a:pt x="46" y="26"/>
                  </a:lnTo>
                  <a:lnTo>
                    <a:pt x="58" y="20"/>
                  </a:lnTo>
                  <a:lnTo>
                    <a:pt x="71" y="18"/>
                  </a:lnTo>
                  <a:lnTo>
                    <a:pt x="85" y="19"/>
                  </a:lnTo>
                  <a:lnTo>
                    <a:pt x="92" y="20"/>
                  </a:lnTo>
                  <a:lnTo>
                    <a:pt x="98" y="23"/>
                  </a:lnTo>
                  <a:lnTo>
                    <a:pt x="104" y="26"/>
                  </a:lnTo>
                  <a:lnTo>
                    <a:pt x="109" y="30"/>
                  </a:lnTo>
                  <a:lnTo>
                    <a:pt x="115" y="34"/>
                  </a:lnTo>
                  <a:lnTo>
                    <a:pt x="121" y="39"/>
                  </a:lnTo>
                  <a:lnTo>
                    <a:pt x="125" y="43"/>
                  </a:lnTo>
                  <a:lnTo>
                    <a:pt x="130" y="49"/>
                  </a:lnTo>
                  <a:lnTo>
                    <a:pt x="131" y="26"/>
                  </a:lnTo>
                  <a:lnTo>
                    <a:pt x="127" y="20"/>
                  </a:lnTo>
                  <a:lnTo>
                    <a:pt x="121" y="16"/>
                  </a:lnTo>
                  <a:lnTo>
                    <a:pt x="115" y="12"/>
                  </a:lnTo>
                  <a:lnTo>
                    <a:pt x="110" y="8"/>
                  </a:lnTo>
                  <a:lnTo>
                    <a:pt x="104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5" y="1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7" y="9"/>
                  </a:lnTo>
                  <a:lnTo>
                    <a:pt x="24" y="19"/>
                  </a:lnTo>
                  <a:lnTo>
                    <a:pt x="14" y="33"/>
                  </a:lnTo>
                  <a:lnTo>
                    <a:pt x="6" y="48"/>
                  </a:lnTo>
                  <a:lnTo>
                    <a:pt x="1" y="6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4062" y="1106"/>
              <a:ext cx="34" cy="18"/>
            </a:xfrm>
            <a:custGeom>
              <a:avLst/>
              <a:gdLst>
                <a:gd name="T0" fmla="*/ 0 w 69"/>
                <a:gd name="T1" fmla="*/ 19 h 36"/>
                <a:gd name="T2" fmla="*/ 7 w 69"/>
                <a:gd name="T3" fmla="*/ 24 h 36"/>
                <a:gd name="T4" fmla="*/ 15 w 69"/>
                <a:gd name="T5" fmla="*/ 29 h 36"/>
                <a:gd name="T6" fmla="*/ 23 w 69"/>
                <a:gd name="T7" fmla="*/ 32 h 36"/>
                <a:gd name="T8" fmla="*/ 31 w 69"/>
                <a:gd name="T9" fmla="*/ 34 h 36"/>
                <a:gd name="T10" fmla="*/ 36 w 69"/>
                <a:gd name="T11" fmla="*/ 36 h 36"/>
                <a:gd name="T12" fmla="*/ 40 w 69"/>
                <a:gd name="T13" fmla="*/ 36 h 36"/>
                <a:gd name="T14" fmla="*/ 46 w 69"/>
                <a:gd name="T15" fmla="*/ 36 h 36"/>
                <a:gd name="T16" fmla="*/ 51 w 69"/>
                <a:gd name="T17" fmla="*/ 34 h 36"/>
                <a:gd name="T18" fmla="*/ 55 w 69"/>
                <a:gd name="T19" fmla="*/ 34 h 36"/>
                <a:gd name="T20" fmla="*/ 59 w 69"/>
                <a:gd name="T21" fmla="*/ 33 h 36"/>
                <a:gd name="T22" fmla="*/ 63 w 69"/>
                <a:gd name="T23" fmla="*/ 31 h 36"/>
                <a:gd name="T24" fmla="*/ 67 w 69"/>
                <a:gd name="T25" fmla="*/ 29 h 36"/>
                <a:gd name="T26" fmla="*/ 69 w 69"/>
                <a:gd name="T27" fmla="*/ 0 h 36"/>
                <a:gd name="T28" fmla="*/ 65 w 69"/>
                <a:gd name="T29" fmla="*/ 6 h 36"/>
                <a:gd name="T30" fmla="*/ 59 w 69"/>
                <a:gd name="T31" fmla="*/ 11 h 36"/>
                <a:gd name="T32" fmla="*/ 52 w 69"/>
                <a:gd name="T33" fmla="*/ 16 h 36"/>
                <a:gd name="T34" fmla="*/ 44 w 69"/>
                <a:gd name="T35" fmla="*/ 19 h 36"/>
                <a:gd name="T36" fmla="*/ 35 w 69"/>
                <a:gd name="T37" fmla="*/ 22 h 36"/>
                <a:gd name="T38" fmla="*/ 24 w 69"/>
                <a:gd name="T39" fmla="*/ 23 h 36"/>
                <a:gd name="T40" fmla="*/ 13 w 69"/>
                <a:gd name="T41" fmla="*/ 22 h 36"/>
                <a:gd name="T42" fmla="*/ 0 w 69"/>
                <a:gd name="T4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36">
                  <a:moveTo>
                    <a:pt x="0" y="19"/>
                  </a:moveTo>
                  <a:lnTo>
                    <a:pt x="7" y="24"/>
                  </a:lnTo>
                  <a:lnTo>
                    <a:pt x="15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51" y="34"/>
                  </a:lnTo>
                  <a:lnTo>
                    <a:pt x="55" y="34"/>
                  </a:lnTo>
                  <a:lnTo>
                    <a:pt x="59" y="33"/>
                  </a:lnTo>
                  <a:lnTo>
                    <a:pt x="63" y="31"/>
                  </a:lnTo>
                  <a:lnTo>
                    <a:pt x="67" y="29"/>
                  </a:lnTo>
                  <a:lnTo>
                    <a:pt x="69" y="0"/>
                  </a:lnTo>
                  <a:lnTo>
                    <a:pt x="65" y="6"/>
                  </a:lnTo>
                  <a:lnTo>
                    <a:pt x="59" y="11"/>
                  </a:lnTo>
                  <a:lnTo>
                    <a:pt x="52" y="16"/>
                  </a:lnTo>
                  <a:lnTo>
                    <a:pt x="44" y="19"/>
                  </a:lnTo>
                  <a:lnTo>
                    <a:pt x="35" y="22"/>
                  </a:lnTo>
                  <a:lnTo>
                    <a:pt x="24" y="23"/>
                  </a:lnTo>
                  <a:lnTo>
                    <a:pt x="13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4042" y="1039"/>
              <a:ext cx="57" cy="78"/>
            </a:xfrm>
            <a:custGeom>
              <a:avLst/>
              <a:gdLst>
                <a:gd name="T0" fmla="*/ 108 w 114"/>
                <a:gd name="T1" fmla="*/ 135 h 158"/>
                <a:gd name="T2" fmla="*/ 114 w 114"/>
                <a:gd name="T3" fmla="*/ 31 h 158"/>
                <a:gd name="T4" fmla="*/ 109 w 114"/>
                <a:gd name="T5" fmla="*/ 25 h 158"/>
                <a:gd name="T6" fmla="*/ 105 w 114"/>
                <a:gd name="T7" fmla="*/ 21 h 158"/>
                <a:gd name="T8" fmla="*/ 99 w 114"/>
                <a:gd name="T9" fmla="*/ 16 h 158"/>
                <a:gd name="T10" fmla="*/ 93 w 114"/>
                <a:gd name="T11" fmla="*/ 12 h 158"/>
                <a:gd name="T12" fmla="*/ 88 w 114"/>
                <a:gd name="T13" fmla="*/ 8 h 158"/>
                <a:gd name="T14" fmla="*/ 82 w 114"/>
                <a:gd name="T15" fmla="*/ 5 h 158"/>
                <a:gd name="T16" fmla="*/ 76 w 114"/>
                <a:gd name="T17" fmla="*/ 2 h 158"/>
                <a:gd name="T18" fmla="*/ 69 w 114"/>
                <a:gd name="T19" fmla="*/ 1 h 158"/>
                <a:gd name="T20" fmla="*/ 55 w 114"/>
                <a:gd name="T21" fmla="*/ 0 h 158"/>
                <a:gd name="T22" fmla="*/ 42 w 114"/>
                <a:gd name="T23" fmla="*/ 2 h 158"/>
                <a:gd name="T24" fmla="*/ 30 w 114"/>
                <a:gd name="T25" fmla="*/ 8 h 158"/>
                <a:gd name="T26" fmla="*/ 20 w 114"/>
                <a:gd name="T27" fmla="*/ 16 h 158"/>
                <a:gd name="T28" fmla="*/ 12 w 114"/>
                <a:gd name="T29" fmla="*/ 28 h 158"/>
                <a:gd name="T30" fmla="*/ 5 w 114"/>
                <a:gd name="T31" fmla="*/ 40 h 158"/>
                <a:gd name="T32" fmla="*/ 1 w 114"/>
                <a:gd name="T33" fmla="*/ 55 h 158"/>
                <a:gd name="T34" fmla="*/ 0 w 114"/>
                <a:gd name="T35" fmla="*/ 71 h 158"/>
                <a:gd name="T36" fmla="*/ 1 w 114"/>
                <a:gd name="T37" fmla="*/ 83 h 158"/>
                <a:gd name="T38" fmla="*/ 4 w 114"/>
                <a:gd name="T39" fmla="*/ 96 h 158"/>
                <a:gd name="T40" fmla="*/ 6 w 114"/>
                <a:gd name="T41" fmla="*/ 107 h 158"/>
                <a:gd name="T42" fmla="*/ 12 w 114"/>
                <a:gd name="T43" fmla="*/ 118 h 158"/>
                <a:gd name="T44" fmla="*/ 16 w 114"/>
                <a:gd name="T45" fmla="*/ 129 h 158"/>
                <a:gd name="T46" fmla="*/ 23 w 114"/>
                <a:gd name="T47" fmla="*/ 138 h 158"/>
                <a:gd name="T48" fmla="*/ 31 w 114"/>
                <a:gd name="T49" fmla="*/ 146 h 158"/>
                <a:gd name="T50" fmla="*/ 39 w 114"/>
                <a:gd name="T51" fmla="*/ 154 h 158"/>
                <a:gd name="T52" fmla="*/ 52 w 114"/>
                <a:gd name="T53" fmla="*/ 157 h 158"/>
                <a:gd name="T54" fmla="*/ 63 w 114"/>
                <a:gd name="T55" fmla="*/ 158 h 158"/>
                <a:gd name="T56" fmla="*/ 74 w 114"/>
                <a:gd name="T57" fmla="*/ 157 h 158"/>
                <a:gd name="T58" fmla="*/ 83 w 114"/>
                <a:gd name="T59" fmla="*/ 154 h 158"/>
                <a:gd name="T60" fmla="*/ 91 w 114"/>
                <a:gd name="T61" fmla="*/ 151 h 158"/>
                <a:gd name="T62" fmla="*/ 98 w 114"/>
                <a:gd name="T63" fmla="*/ 146 h 158"/>
                <a:gd name="T64" fmla="*/ 104 w 114"/>
                <a:gd name="T65" fmla="*/ 141 h 158"/>
                <a:gd name="T66" fmla="*/ 108 w 114"/>
                <a:gd name="T67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58">
                  <a:moveTo>
                    <a:pt x="108" y="135"/>
                  </a:moveTo>
                  <a:lnTo>
                    <a:pt x="114" y="31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99" y="16"/>
                  </a:lnTo>
                  <a:lnTo>
                    <a:pt x="93" y="12"/>
                  </a:lnTo>
                  <a:lnTo>
                    <a:pt x="88" y="8"/>
                  </a:lnTo>
                  <a:lnTo>
                    <a:pt x="82" y="5"/>
                  </a:lnTo>
                  <a:lnTo>
                    <a:pt x="76" y="2"/>
                  </a:lnTo>
                  <a:lnTo>
                    <a:pt x="69" y="1"/>
                  </a:lnTo>
                  <a:lnTo>
                    <a:pt x="55" y="0"/>
                  </a:lnTo>
                  <a:lnTo>
                    <a:pt x="42" y="2"/>
                  </a:lnTo>
                  <a:lnTo>
                    <a:pt x="30" y="8"/>
                  </a:lnTo>
                  <a:lnTo>
                    <a:pt x="20" y="16"/>
                  </a:lnTo>
                  <a:lnTo>
                    <a:pt x="12" y="28"/>
                  </a:lnTo>
                  <a:lnTo>
                    <a:pt x="5" y="40"/>
                  </a:lnTo>
                  <a:lnTo>
                    <a:pt x="1" y="55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6"/>
                  </a:lnTo>
                  <a:lnTo>
                    <a:pt x="6" y="107"/>
                  </a:lnTo>
                  <a:lnTo>
                    <a:pt x="12" y="118"/>
                  </a:lnTo>
                  <a:lnTo>
                    <a:pt x="16" y="129"/>
                  </a:lnTo>
                  <a:lnTo>
                    <a:pt x="23" y="138"/>
                  </a:lnTo>
                  <a:lnTo>
                    <a:pt x="31" y="146"/>
                  </a:lnTo>
                  <a:lnTo>
                    <a:pt x="39" y="154"/>
                  </a:lnTo>
                  <a:lnTo>
                    <a:pt x="52" y="157"/>
                  </a:lnTo>
                  <a:lnTo>
                    <a:pt x="63" y="158"/>
                  </a:lnTo>
                  <a:lnTo>
                    <a:pt x="74" y="157"/>
                  </a:lnTo>
                  <a:lnTo>
                    <a:pt x="83" y="154"/>
                  </a:lnTo>
                  <a:lnTo>
                    <a:pt x="91" y="151"/>
                  </a:lnTo>
                  <a:lnTo>
                    <a:pt x="98" y="146"/>
                  </a:lnTo>
                  <a:lnTo>
                    <a:pt x="104" y="141"/>
                  </a:lnTo>
                  <a:lnTo>
                    <a:pt x="108" y="13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4052" y="1051"/>
              <a:ext cx="27" cy="37"/>
            </a:xfrm>
            <a:custGeom>
              <a:avLst/>
              <a:gdLst>
                <a:gd name="T0" fmla="*/ 19 w 55"/>
                <a:gd name="T1" fmla="*/ 75 h 75"/>
                <a:gd name="T2" fmla="*/ 1 w 55"/>
                <a:gd name="T3" fmla="*/ 69 h 75"/>
                <a:gd name="T4" fmla="*/ 1 w 55"/>
                <a:gd name="T5" fmla="*/ 66 h 75"/>
                <a:gd name="T6" fmla="*/ 0 w 55"/>
                <a:gd name="T7" fmla="*/ 57 h 75"/>
                <a:gd name="T8" fmla="*/ 0 w 55"/>
                <a:gd name="T9" fmla="*/ 44 h 75"/>
                <a:gd name="T10" fmla="*/ 2 w 55"/>
                <a:gd name="T11" fmla="*/ 30 h 75"/>
                <a:gd name="T12" fmla="*/ 8 w 55"/>
                <a:gd name="T13" fmla="*/ 18 h 75"/>
                <a:gd name="T14" fmla="*/ 17 w 55"/>
                <a:gd name="T15" fmla="*/ 7 h 75"/>
                <a:gd name="T16" fmla="*/ 33 w 55"/>
                <a:gd name="T17" fmla="*/ 0 h 75"/>
                <a:gd name="T18" fmla="*/ 55 w 55"/>
                <a:gd name="T19" fmla="*/ 1 h 75"/>
                <a:gd name="T20" fmla="*/ 55 w 55"/>
                <a:gd name="T21" fmla="*/ 29 h 75"/>
                <a:gd name="T22" fmla="*/ 54 w 55"/>
                <a:gd name="T23" fmla="*/ 29 h 75"/>
                <a:gd name="T24" fmla="*/ 49 w 55"/>
                <a:gd name="T25" fmla="*/ 30 h 75"/>
                <a:gd name="T26" fmla="*/ 45 w 55"/>
                <a:gd name="T27" fmla="*/ 33 h 75"/>
                <a:gd name="T28" fmla="*/ 38 w 55"/>
                <a:gd name="T29" fmla="*/ 36 h 75"/>
                <a:gd name="T30" fmla="*/ 32 w 55"/>
                <a:gd name="T31" fmla="*/ 42 h 75"/>
                <a:gd name="T32" fmla="*/ 26 w 55"/>
                <a:gd name="T33" fmla="*/ 50 h 75"/>
                <a:gd name="T34" fmla="*/ 22 w 55"/>
                <a:gd name="T35" fmla="*/ 61 h 75"/>
                <a:gd name="T36" fmla="*/ 19 w 55"/>
                <a:gd name="T3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5">
                  <a:moveTo>
                    <a:pt x="19" y="75"/>
                  </a:moveTo>
                  <a:lnTo>
                    <a:pt x="1" y="69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7" y="7"/>
                  </a:lnTo>
                  <a:lnTo>
                    <a:pt x="33" y="0"/>
                  </a:lnTo>
                  <a:lnTo>
                    <a:pt x="55" y="1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49" y="30"/>
                  </a:lnTo>
                  <a:lnTo>
                    <a:pt x="45" y="33"/>
                  </a:lnTo>
                  <a:lnTo>
                    <a:pt x="38" y="36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2" y="61"/>
                  </a:lnTo>
                  <a:lnTo>
                    <a:pt x="19" y="7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4052" y="1051"/>
              <a:ext cx="27" cy="37"/>
            </a:xfrm>
            <a:custGeom>
              <a:avLst/>
              <a:gdLst>
                <a:gd name="T0" fmla="*/ 55 w 55"/>
                <a:gd name="T1" fmla="*/ 1 h 75"/>
                <a:gd name="T2" fmla="*/ 33 w 55"/>
                <a:gd name="T3" fmla="*/ 0 h 75"/>
                <a:gd name="T4" fmla="*/ 17 w 55"/>
                <a:gd name="T5" fmla="*/ 7 h 75"/>
                <a:gd name="T6" fmla="*/ 8 w 55"/>
                <a:gd name="T7" fmla="*/ 18 h 75"/>
                <a:gd name="T8" fmla="*/ 2 w 55"/>
                <a:gd name="T9" fmla="*/ 30 h 75"/>
                <a:gd name="T10" fmla="*/ 0 w 55"/>
                <a:gd name="T11" fmla="*/ 44 h 75"/>
                <a:gd name="T12" fmla="*/ 0 w 55"/>
                <a:gd name="T13" fmla="*/ 57 h 75"/>
                <a:gd name="T14" fmla="*/ 1 w 55"/>
                <a:gd name="T15" fmla="*/ 66 h 75"/>
                <a:gd name="T16" fmla="*/ 1 w 55"/>
                <a:gd name="T17" fmla="*/ 69 h 75"/>
                <a:gd name="T18" fmla="*/ 19 w 55"/>
                <a:gd name="T19" fmla="*/ 75 h 75"/>
                <a:gd name="T20" fmla="*/ 22 w 55"/>
                <a:gd name="T21" fmla="*/ 61 h 75"/>
                <a:gd name="T22" fmla="*/ 26 w 55"/>
                <a:gd name="T23" fmla="*/ 50 h 75"/>
                <a:gd name="T24" fmla="*/ 32 w 55"/>
                <a:gd name="T25" fmla="*/ 42 h 75"/>
                <a:gd name="T26" fmla="*/ 38 w 55"/>
                <a:gd name="T27" fmla="*/ 36 h 75"/>
                <a:gd name="T28" fmla="*/ 45 w 55"/>
                <a:gd name="T29" fmla="*/ 33 h 75"/>
                <a:gd name="T30" fmla="*/ 49 w 55"/>
                <a:gd name="T31" fmla="*/ 30 h 75"/>
                <a:gd name="T32" fmla="*/ 54 w 55"/>
                <a:gd name="T33" fmla="*/ 29 h 75"/>
                <a:gd name="T34" fmla="*/ 55 w 55"/>
                <a:gd name="T35" fmla="*/ 29 h 75"/>
                <a:gd name="T36" fmla="*/ 55 w 55"/>
                <a:gd name="T37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5">
                  <a:moveTo>
                    <a:pt x="55" y="1"/>
                  </a:moveTo>
                  <a:lnTo>
                    <a:pt x="33" y="0"/>
                  </a:lnTo>
                  <a:lnTo>
                    <a:pt x="17" y="7"/>
                  </a:lnTo>
                  <a:lnTo>
                    <a:pt x="8" y="18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9" y="75"/>
                  </a:lnTo>
                  <a:lnTo>
                    <a:pt x="22" y="61"/>
                  </a:lnTo>
                  <a:lnTo>
                    <a:pt x="26" y="50"/>
                  </a:lnTo>
                  <a:lnTo>
                    <a:pt x="32" y="42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49" y="30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0" y="1025"/>
              <a:ext cx="29" cy="95"/>
            </a:xfrm>
            <a:custGeom>
              <a:avLst/>
              <a:gdLst>
                <a:gd name="T0" fmla="*/ 58 w 58"/>
                <a:gd name="T1" fmla="*/ 106 h 188"/>
                <a:gd name="T2" fmla="*/ 57 w 58"/>
                <a:gd name="T3" fmla="*/ 88 h 188"/>
                <a:gd name="T4" fmla="*/ 53 w 58"/>
                <a:gd name="T5" fmla="*/ 71 h 188"/>
                <a:gd name="T6" fmla="*/ 49 w 58"/>
                <a:gd name="T7" fmla="*/ 56 h 188"/>
                <a:gd name="T8" fmla="*/ 42 w 58"/>
                <a:gd name="T9" fmla="*/ 41 h 188"/>
                <a:gd name="T10" fmla="*/ 34 w 58"/>
                <a:gd name="T11" fmla="*/ 27 h 188"/>
                <a:gd name="T12" fmla="*/ 23 w 58"/>
                <a:gd name="T13" fmla="*/ 17 h 188"/>
                <a:gd name="T14" fmla="*/ 12 w 58"/>
                <a:gd name="T15" fmla="*/ 7 h 188"/>
                <a:gd name="T16" fmla="*/ 0 w 58"/>
                <a:gd name="T17" fmla="*/ 0 h 188"/>
                <a:gd name="T18" fmla="*/ 1 w 58"/>
                <a:gd name="T19" fmla="*/ 20 h 188"/>
                <a:gd name="T20" fmla="*/ 10 w 58"/>
                <a:gd name="T21" fmla="*/ 25 h 188"/>
                <a:gd name="T22" fmla="*/ 16 w 58"/>
                <a:gd name="T23" fmla="*/ 31 h 188"/>
                <a:gd name="T24" fmla="*/ 22 w 58"/>
                <a:gd name="T25" fmla="*/ 38 h 188"/>
                <a:gd name="T26" fmla="*/ 28 w 58"/>
                <a:gd name="T27" fmla="*/ 46 h 188"/>
                <a:gd name="T28" fmla="*/ 34 w 58"/>
                <a:gd name="T29" fmla="*/ 58 h 188"/>
                <a:gd name="T30" fmla="*/ 39 w 58"/>
                <a:gd name="T31" fmla="*/ 72 h 188"/>
                <a:gd name="T32" fmla="*/ 42 w 58"/>
                <a:gd name="T33" fmla="*/ 87 h 188"/>
                <a:gd name="T34" fmla="*/ 43 w 58"/>
                <a:gd name="T35" fmla="*/ 103 h 188"/>
                <a:gd name="T36" fmla="*/ 41 w 58"/>
                <a:gd name="T37" fmla="*/ 124 h 188"/>
                <a:gd name="T38" fmla="*/ 35 w 58"/>
                <a:gd name="T39" fmla="*/ 142 h 188"/>
                <a:gd name="T40" fmla="*/ 24 w 58"/>
                <a:gd name="T41" fmla="*/ 157 h 188"/>
                <a:gd name="T42" fmla="*/ 12 w 58"/>
                <a:gd name="T43" fmla="*/ 168 h 188"/>
                <a:gd name="T44" fmla="*/ 13 w 58"/>
                <a:gd name="T45" fmla="*/ 188 h 188"/>
                <a:gd name="T46" fmla="*/ 22 w 58"/>
                <a:gd name="T47" fmla="*/ 184 h 188"/>
                <a:gd name="T48" fmla="*/ 31 w 58"/>
                <a:gd name="T49" fmla="*/ 177 h 188"/>
                <a:gd name="T50" fmla="*/ 38 w 58"/>
                <a:gd name="T51" fmla="*/ 169 h 188"/>
                <a:gd name="T52" fmla="*/ 45 w 58"/>
                <a:gd name="T53" fmla="*/ 159 h 188"/>
                <a:gd name="T54" fmla="*/ 51 w 58"/>
                <a:gd name="T55" fmla="*/ 147 h 188"/>
                <a:gd name="T56" fmla="*/ 54 w 58"/>
                <a:gd name="T57" fmla="*/ 134 h 188"/>
                <a:gd name="T58" fmla="*/ 57 w 58"/>
                <a:gd name="T59" fmla="*/ 121 h 188"/>
                <a:gd name="T60" fmla="*/ 58 w 58"/>
                <a:gd name="T61" fmla="*/ 10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188">
                  <a:moveTo>
                    <a:pt x="58" y="106"/>
                  </a:moveTo>
                  <a:lnTo>
                    <a:pt x="57" y="88"/>
                  </a:lnTo>
                  <a:lnTo>
                    <a:pt x="53" y="71"/>
                  </a:lnTo>
                  <a:lnTo>
                    <a:pt x="49" y="56"/>
                  </a:lnTo>
                  <a:lnTo>
                    <a:pt x="42" y="41"/>
                  </a:lnTo>
                  <a:lnTo>
                    <a:pt x="34" y="27"/>
                  </a:lnTo>
                  <a:lnTo>
                    <a:pt x="23" y="17"/>
                  </a:lnTo>
                  <a:lnTo>
                    <a:pt x="12" y="7"/>
                  </a:lnTo>
                  <a:lnTo>
                    <a:pt x="0" y="0"/>
                  </a:lnTo>
                  <a:lnTo>
                    <a:pt x="1" y="20"/>
                  </a:lnTo>
                  <a:lnTo>
                    <a:pt x="10" y="25"/>
                  </a:lnTo>
                  <a:lnTo>
                    <a:pt x="16" y="31"/>
                  </a:lnTo>
                  <a:lnTo>
                    <a:pt x="22" y="38"/>
                  </a:lnTo>
                  <a:lnTo>
                    <a:pt x="28" y="46"/>
                  </a:lnTo>
                  <a:lnTo>
                    <a:pt x="34" y="58"/>
                  </a:lnTo>
                  <a:lnTo>
                    <a:pt x="39" y="72"/>
                  </a:lnTo>
                  <a:lnTo>
                    <a:pt x="42" y="87"/>
                  </a:lnTo>
                  <a:lnTo>
                    <a:pt x="43" y="103"/>
                  </a:lnTo>
                  <a:lnTo>
                    <a:pt x="41" y="124"/>
                  </a:lnTo>
                  <a:lnTo>
                    <a:pt x="35" y="142"/>
                  </a:lnTo>
                  <a:lnTo>
                    <a:pt x="24" y="157"/>
                  </a:lnTo>
                  <a:lnTo>
                    <a:pt x="12" y="168"/>
                  </a:lnTo>
                  <a:lnTo>
                    <a:pt x="13" y="188"/>
                  </a:lnTo>
                  <a:lnTo>
                    <a:pt x="22" y="184"/>
                  </a:lnTo>
                  <a:lnTo>
                    <a:pt x="31" y="177"/>
                  </a:lnTo>
                  <a:lnTo>
                    <a:pt x="38" y="169"/>
                  </a:lnTo>
                  <a:lnTo>
                    <a:pt x="45" y="159"/>
                  </a:lnTo>
                  <a:lnTo>
                    <a:pt x="51" y="147"/>
                  </a:lnTo>
                  <a:lnTo>
                    <a:pt x="54" y="134"/>
                  </a:lnTo>
                  <a:lnTo>
                    <a:pt x="57" y="121"/>
                  </a:lnTo>
                  <a:lnTo>
                    <a:pt x="58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731" y="1036"/>
              <a:ext cx="14" cy="63"/>
            </a:xfrm>
            <a:custGeom>
              <a:avLst/>
              <a:gdLst>
                <a:gd name="T0" fmla="*/ 27 w 28"/>
                <a:gd name="T1" fmla="*/ 26 h 127"/>
                <a:gd name="T2" fmla="*/ 21 w 28"/>
                <a:gd name="T3" fmla="*/ 18 h 127"/>
                <a:gd name="T4" fmla="*/ 15 w 28"/>
                <a:gd name="T5" fmla="*/ 11 h 127"/>
                <a:gd name="T6" fmla="*/ 9 w 28"/>
                <a:gd name="T7" fmla="*/ 5 h 127"/>
                <a:gd name="T8" fmla="*/ 0 w 28"/>
                <a:gd name="T9" fmla="*/ 0 h 127"/>
                <a:gd name="T10" fmla="*/ 9 w 28"/>
                <a:gd name="T11" fmla="*/ 127 h 127"/>
                <a:gd name="T12" fmla="*/ 22 w 28"/>
                <a:gd name="T13" fmla="*/ 102 h 127"/>
                <a:gd name="T14" fmla="*/ 28 w 28"/>
                <a:gd name="T15" fmla="*/ 73 h 127"/>
                <a:gd name="T16" fmla="*/ 28 w 28"/>
                <a:gd name="T17" fmla="*/ 45 h 127"/>
                <a:gd name="T18" fmla="*/ 27 w 28"/>
                <a:gd name="T19" fmla="*/ 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27">
                  <a:moveTo>
                    <a:pt x="27" y="26"/>
                  </a:moveTo>
                  <a:lnTo>
                    <a:pt x="21" y="18"/>
                  </a:lnTo>
                  <a:lnTo>
                    <a:pt x="15" y="11"/>
                  </a:lnTo>
                  <a:lnTo>
                    <a:pt x="9" y="5"/>
                  </a:lnTo>
                  <a:lnTo>
                    <a:pt x="0" y="0"/>
                  </a:lnTo>
                  <a:lnTo>
                    <a:pt x="9" y="127"/>
                  </a:lnTo>
                  <a:lnTo>
                    <a:pt x="22" y="102"/>
                  </a:lnTo>
                  <a:lnTo>
                    <a:pt x="28" y="73"/>
                  </a:lnTo>
                  <a:lnTo>
                    <a:pt x="28" y="45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3735" y="1048"/>
              <a:ext cx="16" cy="61"/>
            </a:xfrm>
            <a:custGeom>
              <a:avLst/>
              <a:gdLst>
                <a:gd name="T0" fmla="*/ 0 w 33"/>
                <a:gd name="T1" fmla="*/ 101 h 122"/>
                <a:gd name="T2" fmla="*/ 2 w 33"/>
                <a:gd name="T3" fmla="*/ 122 h 122"/>
                <a:gd name="T4" fmla="*/ 14 w 33"/>
                <a:gd name="T5" fmla="*/ 111 h 122"/>
                <a:gd name="T6" fmla="*/ 25 w 33"/>
                <a:gd name="T7" fmla="*/ 96 h 122"/>
                <a:gd name="T8" fmla="*/ 31 w 33"/>
                <a:gd name="T9" fmla="*/ 78 h 122"/>
                <a:gd name="T10" fmla="*/ 33 w 33"/>
                <a:gd name="T11" fmla="*/ 57 h 122"/>
                <a:gd name="T12" fmla="*/ 32 w 33"/>
                <a:gd name="T13" fmla="*/ 41 h 122"/>
                <a:gd name="T14" fmla="*/ 29 w 33"/>
                <a:gd name="T15" fmla="*/ 26 h 122"/>
                <a:gd name="T16" fmla="*/ 24 w 33"/>
                <a:gd name="T17" fmla="*/ 12 h 122"/>
                <a:gd name="T18" fmla="*/ 18 w 33"/>
                <a:gd name="T19" fmla="*/ 0 h 122"/>
                <a:gd name="T20" fmla="*/ 19 w 33"/>
                <a:gd name="T21" fmla="*/ 19 h 122"/>
                <a:gd name="T22" fmla="*/ 19 w 33"/>
                <a:gd name="T23" fmla="*/ 47 h 122"/>
                <a:gd name="T24" fmla="*/ 13 w 33"/>
                <a:gd name="T25" fmla="*/ 76 h 122"/>
                <a:gd name="T26" fmla="*/ 0 w 33"/>
                <a:gd name="T2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22">
                  <a:moveTo>
                    <a:pt x="0" y="101"/>
                  </a:moveTo>
                  <a:lnTo>
                    <a:pt x="2" y="122"/>
                  </a:lnTo>
                  <a:lnTo>
                    <a:pt x="14" y="111"/>
                  </a:lnTo>
                  <a:lnTo>
                    <a:pt x="25" y="96"/>
                  </a:lnTo>
                  <a:lnTo>
                    <a:pt x="31" y="78"/>
                  </a:lnTo>
                  <a:lnTo>
                    <a:pt x="33" y="57"/>
                  </a:lnTo>
                  <a:lnTo>
                    <a:pt x="32" y="41"/>
                  </a:lnTo>
                  <a:lnTo>
                    <a:pt x="29" y="26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9" y="19"/>
                  </a:lnTo>
                  <a:lnTo>
                    <a:pt x="19" y="47"/>
                  </a:lnTo>
                  <a:lnTo>
                    <a:pt x="13" y="7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082" y="909"/>
              <a:ext cx="26" cy="67"/>
            </a:xfrm>
            <a:custGeom>
              <a:avLst/>
              <a:gdLst>
                <a:gd name="T0" fmla="*/ 0 w 52"/>
                <a:gd name="T1" fmla="*/ 63 h 135"/>
                <a:gd name="T2" fmla="*/ 2 w 52"/>
                <a:gd name="T3" fmla="*/ 75 h 135"/>
                <a:gd name="T4" fmla="*/ 4 w 52"/>
                <a:gd name="T5" fmla="*/ 86 h 135"/>
                <a:gd name="T6" fmla="*/ 7 w 52"/>
                <a:gd name="T7" fmla="*/ 98 h 135"/>
                <a:gd name="T8" fmla="*/ 13 w 52"/>
                <a:gd name="T9" fmla="*/ 107 h 135"/>
                <a:gd name="T10" fmla="*/ 19 w 52"/>
                <a:gd name="T11" fmla="*/ 116 h 135"/>
                <a:gd name="T12" fmla="*/ 27 w 52"/>
                <a:gd name="T13" fmla="*/ 123 h 135"/>
                <a:gd name="T14" fmla="*/ 35 w 52"/>
                <a:gd name="T15" fmla="*/ 130 h 135"/>
                <a:gd name="T16" fmla="*/ 44 w 52"/>
                <a:gd name="T17" fmla="*/ 135 h 135"/>
                <a:gd name="T18" fmla="*/ 44 w 52"/>
                <a:gd name="T19" fmla="*/ 121 h 135"/>
                <a:gd name="T20" fmla="*/ 43 w 52"/>
                <a:gd name="T21" fmla="*/ 121 h 135"/>
                <a:gd name="T22" fmla="*/ 41 w 52"/>
                <a:gd name="T23" fmla="*/ 120 h 135"/>
                <a:gd name="T24" fmla="*/ 40 w 52"/>
                <a:gd name="T25" fmla="*/ 119 h 135"/>
                <a:gd name="T26" fmla="*/ 37 w 52"/>
                <a:gd name="T27" fmla="*/ 117 h 135"/>
                <a:gd name="T28" fmla="*/ 27 w 52"/>
                <a:gd name="T29" fmla="*/ 108 h 135"/>
                <a:gd name="T30" fmla="*/ 19 w 52"/>
                <a:gd name="T31" fmla="*/ 96 h 135"/>
                <a:gd name="T32" fmla="*/ 13 w 52"/>
                <a:gd name="T33" fmla="*/ 81 h 135"/>
                <a:gd name="T34" fmla="*/ 11 w 52"/>
                <a:gd name="T35" fmla="*/ 64 h 135"/>
                <a:gd name="T36" fmla="*/ 12 w 52"/>
                <a:gd name="T37" fmla="*/ 54 h 135"/>
                <a:gd name="T38" fmla="*/ 14 w 52"/>
                <a:gd name="T39" fmla="*/ 45 h 135"/>
                <a:gd name="T40" fmla="*/ 18 w 52"/>
                <a:gd name="T41" fmla="*/ 36 h 135"/>
                <a:gd name="T42" fmla="*/ 22 w 52"/>
                <a:gd name="T43" fmla="*/ 28 h 135"/>
                <a:gd name="T44" fmla="*/ 28 w 52"/>
                <a:gd name="T45" fmla="*/ 22 h 135"/>
                <a:gd name="T46" fmla="*/ 36 w 52"/>
                <a:gd name="T47" fmla="*/ 17 h 135"/>
                <a:gd name="T48" fmla="*/ 43 w 52"/>
                <a:gd name="T49" fmla="*/ 14 h 135"/>
                <a:gd name="T50" fmla="*/ 52 w 52"/>
                <a:gd name="T51" fmla="*/ 13 h 135"/>
                <a:gd name="T52" fmla="*/ 52 w 52"/>
                <a:gd name="T53" fmla="*/ 0 h 135"/>
                <a:gd name="T54" fmla="*/ 42 w 52"/>
                <a:gd name="T55" fmla="*/ 1 h 135"/>
                <a:gd name="T56" fmla="*/ 32 w 52"/>
                <a:gd name="T57" fmla="*/ 6 h 135"/>
                <a:gd name="T58" fmla="*/ 23 w 52"/>
                <a:gd name="T59" fmla="*/ 10 h 135"/>
                <a:gd name="T60" fmla="*/ 15 w 52"/>
                <a:gd name="T61" fmla="*/ 18 h 135"/>
                <a:gd name="T62" fmla="*/ 10 w 52"/>
                <a:gd name="T63" fmla="*/ 28 h 135"/>
                <a:gd name="T64" fmla="*/ 5 w 52"/>
                <a:gd name="T65" fmla="*/ 38 h 135"/>
                <a:gd name="T66" fmla="*/ 2 w 52"/>
                <a:gd name="T67" fmla="*/ 49 h 135"/>
                <a:gd name="T68" fmla="*/ 0 w 52"/>
                <a:gd name="T69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135">
                  <a:moveTo>
                    <a:pt x="0" y="63"/>
                  </a:moveTo>
                  <a:lnTo>
                    <a:pt x="2" y="75"/>
                  </a:lnTo>
                  <a:lnTo>
                    <a:pt x="4" y="86"/>
                  </a:lnTo>
                  <a:lnTo>
                    <a:pt x="7" y="98"/>
                  </a:lnTo>
                  <a:lnTo>
                    <a:pt x="13" y="107"/>
                  </a:lnTo>
                  <a:lnTo>
                    <a:pt x="19" y="116"/>
                  </a:lnTo>
                  <a:lnTo>
                    <a:pt x="27" y="123"/>
                  </a:lnTo>
                  <a:lnTo>
                    <a:pt x="35" y="130"/>
                  </a:lnTo>
                  <a:lnTo>
                    <a:pt x="44" y="135"/>
                  </a:lnTo>
                  <a:lnTo>
                    <a:pt x="44" y="121"/>
                  </a:lnTo>
                  <a:lnTo>
                    <a:pt x="43" y="121"/>
                  </a:lnTo>
                  <a:lnTo>
                    <a:pt x="41" y="120"/>
                  </a:lnTo>
                  <a:lnTo>
                    <a:pt x="40" y="119"/>
                  </a:lnTo>
                  <a:lnTo>
                    <a:pt x="37" y="117"/>
                  </a:lnTo>
                  <a:lnTo>
                    <a:pt x="27" y="108"/>
                  </a:lnTo>
                  <a:lnTo>
                    <a:pt x="19" y="96"/>
                  </a:lnTo>
                  <a:lnTo>
                    <a:pt x="13" y="81"/>
                  </a:lnTo>
                  <a:lnTo>
                    <a:pt x="11" y="64"/>
                  </a:lnTo>
                  <a:lnTo>
                    <a:pt x="12" y="54"/>
                  </a:lnTo>
                  <a:lnTo>
                    <a:pt x="14" y="45"/>
                  </a:lnTo>
                  <a:lnTo>
                    <a:pt x="18" y="36"/>
                  </a:lnTo>
                  <a:lnTo>
                    <a:pt x="22" y="28"/>
                  </a:lnTo>
                  <a:lnTo>
                    <a:pt x="28" y="22"/>
                  </a:lnTo>
                  <a:lnTo>
                    <a:pt x="36" y="17"/>
                  </a:lnTo>
                  <a:lnTo>
                    <a:pt x="43" y="14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5" y="18"/>
                  </a:lnTo>
                  <a:lnTo>
                    <a:pt x="10" y="28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100" y="968"/>
              <a:ext cx="4" cy="1"/>
            </a:xfrm>
            <a:custGeom>
              <a:avLst/>
              <a:gdLst>
                <a:gd name="T0" fmla="*/ 0 w 8"/>
                <a:gd name="T1" fmla="*/ 0 h 4"/>
                <a:gd name="T2" fmla="*/ 3 w 8"/>
                <a:gd name="T3" fmla="*/ 2 h 4"/>
                <a:gd name="T4" fmla="*/ 4 w 8"/>
                <a:gd name="T5" fmla="*/ 3 h 4"/>
                <a:gd name="T6" fmla="*/ 6 w 8"/>
                <a:gd name="T7" fmla="*/ 4 h 4"/>
                <a:gd name="T8" fmla="*/ 7 w 8"/>
                <a:gd name="T9" fmla="*/ 4 h 4"/>
                <a:gd name="T10" fmla="*/ 8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3 w 8"/>
                <a:gd name="T17" fmla="*/ 2 h 4"/>
                <a:gd name="T18" fmla="*/ 0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3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087" y="915"/>
              <a:ext cx="21" cy="53"/>
            </a:xfrm>
            <a:custGeom>
              <a:avLst/>
              <a:gdLst>
                <a:gd name="T0" fmla="*/ 38 w 41"/>
                <a:gd name="T1" fmla="*/ 41 h 106"/>
                <a:gd name="T2" fmla="*/ 34 w 41"/>
                <a:gd name="T3" fmla="*/ 46 h 106"/>
                <a:gd name="T4" fmla="*/ 31 w 41"/>
                <a:gd name="T5" fmla="*/ 51 h 106"/>
                <a:gd name="T6" fmla="*/ 27 w 41"/>
                <a:gd name="T7" fmla="*/ 58 h 106"/>
                <a:gd name="T8" fmla="*/ 26 w 41"/>
                <a:gd name="T9" fmla="*/ 68 h 106"/>
                <a:gd name="T10" fmla="*/ 15 w 41"/>
                <a:gd name="T11" fmla="*/ 64 h 106"/>
                <a:gd name="T12" fmla="*/ 14 w 41"/>
                <a:gd name="T13" fmla="*/ 57 h 106"/>
                <a:gd name="T14" fmla="*/ 15 w 41"/>
                <a:gd name="T15" fmla="*/ 42 h 106"/>
                <a:gd name="T16" fmla="*/ 22 w 41"/>
                <a:gd name="T17" fmla="*/ 26 h 106"/>
                <a:gd name="T18" fmla="*/ 40 w 41"/>
                <a:gd name="T19" fmla="*/ 16 h 106"/>
                <a:gd name="T20" fmla="*/ 41 w 41"/>
                <a:gd name="T21" fmla="*/ 0 h 106"/>
                <a:gd name="T22" fmla="*/ 32 w 41"/>
                <a:gd name="T23" fmla="*/ 1 h 106"/>
                <a:gd name="T24" fmla="*/ 25 w 41"/>
                <a:gd name="T25" fmla="*/ 4 h 106"/>
                <a:gd name="T26" fmla="*/ 17 w 41"/>
                <a:gd name="T27" fmla="*/ 9 h 106"/>
                <a:gd name="T28" fmla="*/ 11 w 41"/>
                <a:gd name="T29" fmla="*/ 15 h 106"/>
                <a:gd name="T30" fmla="*/ 7 w 41"/>
                <a:gd name="T31" fmla="*/ 23 h 106"/>
                <a:gd name="T32" fmla="*/ 3 w 41"/>
                <a:gd name="T33" fmla="*/ 32 h 106"/>
                <a:gd name="T34" fmla="*/ 1 w 41"/>
                <a:gd name="T35" fmla="*/ 41 h 106"/>
                <a:gd name="T36" fmla="*/ 0 w 41"/>
                <a:gd name="T37" fmla="*/ 51 h 106"/>
                <a:gd name="T38" fmla="*/ 2 w 41"/>
                <a:gd name="T39" fmla="*/ 68 h 106"/>
                <a:gd name="T40" fmla="*/ 8 w 41"/>
                <a:gd name="T41" fmla="*/ 83 h 106"/>
                <a:gd name="T42" fmla="*/ 16 w 41"/>
                <a:gd name="T43" fmla="*/ 95 h 106"/>
                <a:gd name="T44" fmla="*/ 26 w 41"/>
                <a:gd name="T45" fmla="*/ 104 h 106"/>
                <a:gd name="T46" fmla="*/ 29 w 41"/>
                <a:gd name="T47" fmla="*/ 106 h 106"/>
                <a:gd name="T48" fmla="*/ 31 w 41"/>
                <a:gd name="T49" fmla="*/ 106 h 106"/>
                <a:gd name="T50" fmla="*/ 32 w 41"/>
                <a:gd name="T51" fmla="*/ 106 h 106"/>
                <a:gd name="T52" fmla="*/ 34 w 41"/>
                <a:gd name="T53" fmla="*/ 106 h 106"/>
                <a:gd name="T54" fmla="*/ 38 w 41"/>
                <a:gd name="T5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106">
                  <a:moveTo>
                    <a:pt x="38" y="41"/>
                  </a:moveTo>
                  <a:lnTo>
                    <a:pt x="34" y="46"/>
                  </a:lnTo>
                  <a:lnTo>
                    <a:pt x="31" y="51"/>
                  </a:lnTo>
                  <a:lnTo>
                    <a:pt x="27" y="58"/>
                  </a:lnTo>
                  <a:lnTo>
                    <a:pt x="26" y="68"/>
                  </a:lnTo>
                  <a:lnTo>
                    <a:pt x="15" y="64"/>
                  </a:lnTo>
                  <a:lnTo>
                    <a:pt x="14" y="57"/>
                  </a:lnTo>
                  <a:lnTo>
                    <a:pt x="15" y="42"/>
                  </a:lnTo>
                  <a:lnTo>
                    <a:pt x="22" y="26"/>
                  </a:lnTo>
                  <a:lnTo>
                    <a:pt x="40" y="16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7" y="9"/>
                  </a:lnTo>
                  <a:lnTo>
                    <a:pt x="11" y="15"/>
                  </a:lnTo>
                  <a:lnTo>
                    <a:pt x="7" y="23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2" y="68"/>
                  </a:lnTo>
                  <a:lnTo>
                    <a:pt x="8" y="83"/>
                  </a:lnTo>
                  <a:lnTo>
                    <a:pt x="16" y="95"/>
                  </a:lnTo>
                  <a:lnTo>
                    <a:pt x="26" y="104"/>
                  </a:lnTo>
                  <a:lnTo>
                    <a:pt x="29" y="106"/>
                  </a:lnTo>
                  <a:lnTo>
                    <a:pt x="31" y="106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8" y="41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094" y="923"/>
              <a:ext cx="13" cy="26"/>
            </a:xfrm>
            <a:custGeom>
              <a:avLst/>
              <a:gdLst>
                <a:gd name="T0" fmla="*/ 1 w 26"/>
                <a:gd name="T1" fmla="*/ 48 h 52"/>
                <a:gd name="T2" fmla="*/ 12 w 26"/>
                <a:gd name="T3" fmla="*/ 52 h 52"/>
                <a:gd name="T4" fmla="*/ 13 w 26"/>
                <a:gd name="T5" fmla="*/ 42 h 52"/>
                <a:gd name="T6" fmla="*/ 17 w 26"/>
                <a:gd name="T7" fmla="*/ 35 h 52"/>
                <a:gd name="T8" fmla="*/ 20 w 26"/>
                <a:gd name="T9" fmla="*/ 30 h 52"/>
                <a:gd name="T10" fmla="*/ 24 w 26"/>
                <a:gd name="T11" fmla="*/ 25 h 52"/>
                <a:gd name="T12" fmla="*/ 26 w 26"/>
                <a:gd name="T13" fmla="*/ 0 h 52"/>
                <a:gd name="T14" fmla="*/ 8 w 26"/>
                <a:gd name="T15" fmla="*/ 10 h 52"/>
                <a:gd name="T16" fmla="*/ 1 w 26"/>
                <a:gd name="T17" fmla="*/ 26 h 52"/>
                <a:gd name="T18" fmla="*/ 0 w 26"/>
                <a:gd name="T19" fmla="*/ 41 h 52"/>
                <a:gd name="T20" fmla="*/ 1 w 26"/>
                <a:gd name="T2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2">
                  <a:moveTo>
                    <a:pt x="1" y="48"/>
                  </a:moveTo>
                  <a:lnTo>
                    <a:pt x="12" y="52"/>
                  </a:lnTo>
                  <a:lnTo>
                    <a:pt x="13" y="42"/>
                  </a:lnTo>
                  <a:lnTo>
                    <a:pt x="17" y="35"/>
                  </a:lnTo>
                  <a:lnTo>
                    <a:pt x="20" y="30"/>
                  </a:lnTo>
                  <a:lnTo>
                    <a:pt x="24" y="25"/>
                  </a:lnTo>
                  <a:lnTo>
                    <a:pt x="26" y="0"/>
                  </a:lnTo>
                  <a:lnTo>
                    <a:pt x="8" y="10"/>
                  </a:lnTo>
                  <a:lnTo>
                    <a:pt x="1" y="26"/>
                  </a:lnTo>
                  <a:lnTo>
                    <a:pt x="0" y="41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3937" y="1248"/>
              <a:ext cx="113" cy="103"/>
            </a:xfrm>
            <a:custGeom>
              <a:avLst/>
              <a:gdLst>
                <a:gd name="T0" fmla="*/ 89 w 224"/>
                <a:gd name="T1" fmla="*/ 2 h 206"/>
                <a:gd name="T2" fmla="*/ 49 w 224"/>
                <a:gd name="T3" fmla="*/ 20 h 206"/>
                <a:gd name="T4" fmla="*/ 19 w 224"/>
                <a:gd name="T5" fmla="*/ 50 h 206"/>
                <a:gd name="T6" fmla="*/ 2 w 224"/>
                <a:gd name="T7" fmla="*/ 90 h 206"/>
                <a:gd name="T8" fmla="*/ 1 w 224"/>
                <a:gd name="T9" fmla="*/ 128 h 206"/>
                <a:gd name="T10" fmla="*/ 8 w 224"/>
                <a:gd name="T11" fmla="*/ 154 h 206"/>
                <a:gd name="T12" fmla="*/ 21 w 224"/>
                <a:gd name="T13" fmla="*/ 178 h 206"/>
                <a:gd name="T14" fmla="*/ 40 w 224"/>
                <a:gd name="T15" fmla="*/ 198 h 206"/>
                <a:gd name="T16" fmla="*/ 55 w 224"/>
                <a:gd name="T17" fmla="*/ 205 h 206"/>
                <a:gd name="T18" fmla="*/ 64 w 224"/>
                <a:gd name="T19" fmla="*/ 204 h 206"/>
                <a:gd name="T20" fmla="*/ 73 w 224"/>
                <a:gd name="T21" fmla="*/ 202 h 206"/>
                <a:gd name="T22" fmla="*/ 82 w 224"/>
                <a:gd name="T23" fmla="*/ 201 h 206"/>
                <a:gd name="T24" fmla="*/ 84 w 224"/>
                <a:gd name="T25" fmla="*/ 198 h 206"/>
                <a:gd name="T26" fmla="*/ 77 w 224"/>
                <a:gd name="T27" fmla="*/ 196 h 206"/>
                <a:gd name="T28" fmla="*/ 62 w 224"/>
                <a:gd name="T29" fmla="*/ 189 h 206"/>
                <a:gd name="T30" fmla="*/ 43 w 224"/>
                <a:gd name="T31" fmla="*/ 172 h 206"/>
                <a:gd name="T32" fmla="*/ 30 w 224"/>
                <a:gd name="T33" fmla="*/ 151 h 206"/>
                <a:gd name="T34" fmla="*/ 23 w 224"/>
                <a:gd name="T35" fmla="*/ 127 h 206"/>
                <a:gd name="T36" fmla="*/ 24 w 224"/>
                <a:gd name="T37" fmla="*/ 95 h 206"/>
                <a:gd name="T38" fmla="*/ 36 w 224"/>
                <a:gd name="T39" fmla="*/ 61 h 206"/>
                <a:gd name="T40" fmla="*/ 61 w 224"/>
                <a:gd name="T41" fmla="*/ 37 h 206"/>
                <a:gd name="T42" fmla="*/ 93 w 224"/>
                <a:gd name="T43" fmla="*/ 23 h 206"/>
                <a:gd name="T44" fmla="*/ 122 w 224"/>
                <a:gd name="T45" fmla="*/ 22 h 206"/>
                <a:gd name="T46" fmla="*/ 140 w 224"/>
                <a:gd name="T47" fmla="*/ 26 h 206"/>
                <a:gd name="T48" fmla="*/ 157 w 224"/>
                <a:gd name="T49" fmla="*/ 34 h 206"/>
                <a:gd name="T50" fmla="*/ 172 w 224"/>
                <a:gd name="T51" fmla="*/ 45 h 206"/>
                <a:gd name="T52" fmla="*/ 190 w 224"/>
                <a:gd name="T53" fmla="*/ 65 h 206"/>
                <a:gd name="T54" fmla="*/ 202 w 224"/>
                <a:gd name="T55" fmla="*/ 96 h 206"/>
                <a:gd name="T56" fmla="*/ 202 w 224"/>
                <a:gd name="T57" fmla="*/ 129 h 206"/>
                <a:gd name="T58" fmla="*/ 190 w 224"/>
                <a:gd name="T59" fmla="*/ 159 h 206"/>
                <a:gd name="T60" fmla="*/ 190 w 224"/>
                <a:gd name="T61" fmla="*/ 168 h 206"/>
                <a:gd name="T62" fmla="*/ 206 w 224"/>
                <a:gd name="T63" fmla="*/ 161 h 206"/>
                <a:gd name="T64" fmla="*/ 218 w 224"/>
                <a:gd name="T65" fmla="*/ 148 h 206"/>
                <a:gd name="T66" fmla="*/ 223 w 224"/>
                <a:gd name="T67" fmla="*/ 125 h 206"/>
                <a:gd name="T68" fmla="*/ 222 w 224"/>
                <a:gd name="T69" fmla="*/ 90 h 206"/>
                <a:gd name="T70" fmla="*/ 204 w 224"/>
                <a:gd name="T71" fmla="*/ 50 h 206"/>
                <a:gd name="T72" fmla="*/ 175 w 224"/>
                <a:gd name="T73" fmla="*/ 20 h 206"/>
                <a:gd name="T74" fmla="*/ 134 w 224"/>
                <a:gd name="T75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06">
                  <a:moveTo>
                    <a:pt x="111" y="0"/>
                  </a:moveTo>
                  <a:lnTo>
                    <a:pt x="89" y="2"/>
                  </a:lnTo>
                  <a:lnTo>
                    <a:pt x="68" y="9"/>
                  </a:lnTo>
                  <a:lnTo>
                    <a:pt x="49" y="20"/>
                  </a:lnTo>
                  <a:lnTo>
                    <a:pt x="33" y="34"/>
                  </a:lnTo>
                  <a:lnTo>
                    <a:pt x="19" y="50"/>
                  </a:lnTo>
                  <a:lnTo>
                    <a:pt x="9" y="69"/>
                  </a:lnTo>
                  <a:lnTo>
                    <a:pt x="2" y="90"/>
                  </a:lnTo>
                  <a:lnTo>
                    <a:pt x="0" y="113"/>
                  </a:lnTo>
                  <a:lnTo>
                    <a:pt x="1" y="128"/>
                  </a:lnTo>
                  <a:lnTo>
                    <a:pt x="3" y="141"/>
                  </a:lnTo>
                  <a:lnTo>
                    <a:pt x="8" y="154"/>
                  </a:lnTo>
                  <a:lnTo>
                    <a:pt x="13" y="166"/>
                  </a:lnTo>
                  <a:lnTo>
                    <a:pt x="21" y="178"/>
                  </a:lnTo>
                  <a:lnTo>
                    <a:pt x="30" y="189"/>
                  </a:lnTo>
                  <a:lnTo>
                    <a:pt x="40" y="198"/>
                  </a:lnTo>
                  <a:lnTo>
                    <a:pt x="50" y="206"/>
                  </a:lnTo>
                  <a:lnTo>
                    <a:pt x="55" y="205"/>
                  </a:lnTo>
                  <a:lnTo>
                    <a:pt x="59" y="204"/>
                  </a:lnTo>
                  <a:lnTo>
                    <a:pt x="64" y="204"/>
                  </a:lnTo>
                  <a:lnTo>
                    <a:pt x="69" y="203"/>
                  </a:lnTo>
                  <a:lnTo>
                    <a:pt x="73" y="202"/>
                  </a:lnTo>
                  <a:lnTo>
                    <a:pt x="78" y="201"/>
                  </a:lnTo>
                  <a:lnTo>
                    <a:pt x="82" y="201"/>
                  </a:lnTo>
                  <a:lnTo>
                    <a:pt x="87" y="199"/>
                  </a:lnTo>
                  <a:lnTo>
                    <a:pt x="84" y="198"/>
                  </a:lnTo>
                  <a:lnTo>
                    <a:pt x="80" y="197"/>
                  </a:lnTo>
                  <a:lnTo>
                    <a:pt x="77" y="196"/>
                  </a:lnTo>
                  <a:lnTo>
                    <a:pt x="73" y="195"/>
                  </a:lnTo>
                  <a:lnTo>
                    <a:pt x="62" y="189"/>
                  </a:lnTo>
                  <a:lnTo>
                    <a:pt x="53" y="181"/>
                  </a:lnTo>
                  <a:lnTo>
                    <a:pt x="43" y="172"/>
                  </a:lnTo>
                  <a:lnTo>
                    <a:pt x="35" y="163"/>
                  </a:lnTo>
                  <a:lnTo>
                    <a:pt x="30" y="151"/>
                  </a:lnTo>
                  <a:lnTo>
                    <a:pt x="25" y="140"/>
                  </a:lnTo>
                  <a:lnTo>
                    <a:pt x="23" y="127"/>
                  </a:lnTo>
                  <a:lnTo>
                    <a:pt x="21" y="113"/>
                  </a:lnTo>
                  <a:lnTo>
                    <a:pt x="24" y="95"/>
                  </a:lnTo>
                  <a:lnTo>
                    <a:pt x="28" y="77"/>
                  </a:lnTo>
                  <a:lnTo>
                    <a:pt x="36" y="61"/>
                  </a:lnTo>
                  <a:lnTo>
                    <a:pt x="48" y="47"/>
                  </a:lnTo>
                  <a:lnTo>
                    <a:pt x="61" y="37"/>
                  </a:lnTo>
                  <a:lnTo>
                    <a:pt x="77" y="28"/>
                  </a:lnTo>
                  <a:lnTo>
                    <a:pt x="93" y="23"/>
                  </a:lnTo>
                  <a:lnTo>
                    <a:pt x="111" y="21"/>
                  </a:lnTo>
                  <a:lnTo>
                    <a:pt x="122" y="22"/>
                  </a:lnTo>
                  <a:lnTo>
                    <a:pt x="131" y="23"/>
                  </a:lnTo>
                  <a:lnTo>
                    <a:pt x="140" y="26"/>
                  </a:lnTo>
                  <a:lnTo>
                    <a:pt x="149" y="29"/>
                  </a:lnTo>
                  <a:lnTo>
                    <a:pt x="157" y="34"/>
                  </a:lnTo>
                  <a:lnTo>
                    <a:pt x="165" y="39"/>
                  </a:lnTo>
                  <a:lnTo>
                    <a:pt x="172" y="45"/>
                  </a:lnTo>
                  <a:lnTo>
                    <a:pt x="179" y="52"/>
                  </a:lnTo>
                  <a:lnTo>
                    <a:pt x="190" y="65"/>
                  </a:lnTo>
                  <a:lnTo>
                    <a:pt x="196" y="80"/>
                  </a:lnTo>
                  <a:lnTo>
                    <a:pt x="202" y="96"/>
                  </a:lnTo>
                  <a:lnTo>
                    <a:pt x="203" y="113"/>
                  </a:lnTo>
                  <a:lnTo>
                    <a:pt x="202" y="129"/>
                  </a:lnTo>
                  <a:lnTo>
                    <a:pt x="198" y="144"/>
                  </a:lnTo>
                  <a:lnTo>
                    <a:pt x="190" y="159"/>
                  </a:lnTo>
                  <a:lnTo>
                    <a:pt x="180" y="172"/>
                  </a:lnTo>
                  <a:lnTo>
                    <a:pt x="190" y="168"/>
                  </a:lnTo>
                  <a:lnTo>
                    <a:pt x="198" y="165"/>
                  </a:lnTo>
                  <a:lnTo>
                    <a:pt x="206" y="161"/>
                  </a:lnTo>
                  <a:lnTo>
                    <a:pt x="214" y="158"/>
                  </a:lnTo>
                  <a:lnTo>
                    <a:pt x="218" y="148"/>
                  </a:lnTo>
                  <a:lnTo>
                    <a:pt x="221" y="136"/>
                  </a:lnTo>
                  <a:lnTo>
                    <a:pt x="223" y="125"/>
                  </a:lnTo>
                  <a:lnTo>
                    <a:pt x="224" y="113"/>
                  </a:lnTo>
                  <a:lnTo>
                    <a:pt x="222" y="90"/>
                  </a:lnTo>
                  <a:lnTo>
                    <a:pt x="215" y="69"/>
                  </a:lnTo>
                  <a:lnTo>
                    <a:pt x="204" y="50"/>
                  </a:lnTo>
                  <a:lnTo>
                    <a:pt x="191" y="34"/>
                  </a:lnTo>
                  <a:lnTo>
                    <a:pt x="175" y="20"/>
                  </a:lnTo>
                  <a:lnTo>
                    <a:pt x="155" y="9"/>
                  </a:lnTo>
                  <a:lnTo>
                    <a:pt x="134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3974" y="1273"/>
              <a:ext cx="65" cy="74"/>
            </a:xfrm>
            <a:custGeom>
              <a:avLst/>
              <a:gdLst>
                <a:gd name="T0" fmla="*/ 130 w 130"/>
                <a:gd name="T1" fmla="*/ 61 h 147"/>
                <a:gd name="T2" fmla="*/ 129 w 130"/>
                <a:gd name="T3" fmla="*/ 44 h 147"/>
                <a:gd name="T4" fmla="*/ 123 w 130"/>
                <a:gd name="T5" fmla="*/ 28 h 147"/>
                <a:gd name="T6" fmla="*/ 117 w 130"/>
                <a:gd name="T7" fmla="*/ 13 h 147"/>
                <a:gd name="T8" fmla="*/ 106 w 130"/>
                <a:gd name="T9" fmla="*/ 0 h 147"/>
                <a:gd name="T10" fmla="*/ 108 w 130"/>
                <a:gd name="T11" fmla="*/ 15 h 147"/>
                <a:gd name="T12" fmla="*/ 110 w 130"/>
                <a:gd name="T13" fmla="*/ 35 h 147"/>
                <a:gd name="T14" fmla="*/ 108 w 130"/>
                <a:gd name="T15" fmla="*/ 58 h 147"/>
                <a:gd name="T16" fmla="*/ 102 w 130"/>
                <a:gd name="T17" fmla="*/ 83 h 147"/>
                <a:gd name="T18" fmla="*/ 90 w 130"/>
                <a:gd name="T19" fmla="*/ 106 h 147"/>
                <a:gd name="T20" fmla="*/ 70 w 130"/>
                <a:gd name="T21" fmla="*/ 126 h 147"/>
                <a:gd name="T22" fmla="*/ 41 w 130"/>
                <a:gd name="T23" fmla="*/ 138 h 147"/>
                <a:gd name="T24" fmla="*/ 0 w 130"/>
                <a:gd name="T25" fmla="*/ 143 h 147"/>
                <a:gd name="T26" fmla="*/ 4 w 130"/>
                <a:gd name="T27" fmla="*/ 144 h 147"/>
                <a:gd name="T28" fmla="*/ 7 w 130"/>
                <a:gd name="T29" fmla="*/ 145 h 147"/>
                <a:gd name="T30" fmla="*/ 11 w 130"/>
                <a:gd name="T31" fmla="*/ 146 h 147"/>
                <a:gd name="T32" fmla="*/ 14 w 130"/>
                <a:gd name="T33" fmla="*/ 147 h 147"/>
                <a:gd name="T34" fmla="*/ 27 w 130"/>
                <a:gd name="T35" fmla="*/ 145 h 147"/>
                <a:gd name="T36" fmla="*/ 39 w 130"/>
                <a:gd name="T37" fmla="*/ 142 h 147"/>
                <a:gd name="T38" fmla="*/ 51 w 130"/>
                <a:gd name="T39" fmla="*/ 138 h 147"/>
                <a:gd name="T40" fmla="*/ 64 w 130"/>
                <a:gd name="T41" fmla="*/ 135 h 147"/>
                <a:gd name="T42" fmla="*/ 75 w 130"/>
                <a:gd name="T43" fmla="*/ 131 h 147"/>
                <a:gd name="T44" fmla="*/ 85 w 130"/>
                <a:gd name="T45" fmla="*/ 128 h 147"/>
                <a:gd name="T46" fmla="*/ 97 w 130"/>
                <a:gd name="T47" fmla="*/ 123 h 147"/>
                <a:gd name="T48" fmla="*/ 107 w 130"/>
                <a:gd name="T49" fmla="*/ 120 h 147"/>
                <a:gd name="T50" fmla="*/ 117 w 130"/>
                <a:gd name="T51" fmla="*/ 107 h 147"/>
                <a:gd name="T52" fmla="*/ 125 w 130"/>
                <a:gd name="T53" fmla="*/ 92 h 147"/>
                <a:gd name="T54" fmla="*/ 129 w 130"/>
                <a:gd name="T55" fmla="*/ 77 h 147"/>
                <a:gd name="T56" fmla="*/ 130 w 130"/>
                <a:gd name="T57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" h="147">
                  <a:moveTo>
                    <a:pt x="130" y="61"/>
                  </a:moveTo>
                  <a:lnTo>
                    <a:pt x="129" y="44"/>
                  </a:lnTo>
                  <a:lnTo>
                    <a:pt x="123" y="28"/>
                  </a:lnTo>
                  <a:lnTo>
                    <a:pt x="117" y="13"/>
                  </a:lnTo>
                  <a:lnTo>
                    <a:pt x="106" y="0"/>
                  </a:lnTo>
                  <a:lnTo>
                    <a:pt x="108" y="15"/>
                  </a:lnTo>
                  <a:lnTo>
                    <a:pt x="110" y="35"/>
                  </a:lnTo>
                  <a:lnTo>
                    <a:pt x="108" y="58"/>
                  </a:lnTo>
                  <a:lnTo>
                    <a:pt x="102" y="83"/>
                  </a:lnTo>
                  <a:lnTo>
                    <a:pt x="90" y="106"/>
                  </a:lnTo>
                  <a:lnTo>
                    <a:pt x="70" y="126"/>
                  </a:lnTo>
                  <a:lnTo>
                    <a:pt x="41" y="138"/>
                  </a:lnTo>
                  <a:lnTo>
                    <a:pt x="0" y="143"/>
                  </a:lnTo>
                  <a:lnTo>
                    <a:pt x="4" y="144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14" y="147"/>
                  </a:lnTo>
                  <a:lnTo>
                    <a:pt x="27" y="145"/>
                  </a:lnTo>
                  <a:lnTo>
                    <a:pt x="39" y="142"/>
                  </a:lnTo>
                  <a:lnTo>
                    <a:pt x="51" y="138"/>
                  </a:lnTo>
                  <a:lnTo>
                    <a:pt x="64" y="135"/>
                  </a:lnTo>
                  <a:lnTo>
                    <a:pt x="75" y="131"/>
                  </a:lnTo>
                  <a:lnTo>
                    <a:pt x="85" y="128"/>
                  </a:lnTo>
                  <a:lnTo>
                    <a:pt x="97" y="123"/>
                  </a:lnTo>
                  <a:lnTo>
                    <a:pt x="107" y="120"/>
                  </a:lnTo>
                  <a:lnTo>
                    <a:pt x="117" y="107"/>
                  </a:lnTo>
                  <a:lnTo>
                    <a:pt x="125" y="92"/>
                  </a:lnTo>
                  <a:lnTo>
                    <a:pt x="129" y="77"/>
                  </a:lnTo>
                  <a:lnTo>
                    <a:pt x="130" y="61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3948" y="1258"/>
              <a:ext cx="81" cy="87"/>
            </a:xfrm>
            <a:custGeom>
              <a:avLst/>
              <a:gdLst>
                <a:gd name="T0" fmla="*/ 158 w 162"/>
                <a:gd name="T1" fmla="*/ 31 h 174"/>
                <a:gd name="T2" fmla="*/ 151 w 162"/>
                <a:gd name="T3" fmla="*/ 24 h 174"/>
                <a:gd name="T4" fmla="*/ 144 w 162"/>
                <a:gd name="T5" fmla="*/ 18 h 174"/>
                <a:gd name="T6" fmla="*/ 136 w 162"/>
                <a:gd name="T7" fmla="*/ 13 h 174"/>
                <a:gd name="T8" fmla="*/ 128 w 162"/>
                <a:gd name="T9" fmla="*/ 8 h 174"/>
                <a:gd name="T10" fmla="*/ 119 w 162"/>
                <a:gd name="T11" fmla="*/ 5 h 174"/>
                <a:gd name="T12" fmla="*/ 110 w 162"/>
                <a:gd name="T13" fmla="*/ 2 h 174"/>
                <a:gd name="T14" fmla="*/ 101 w 162"/>
                <a:gd name="T15" fmla="*/ 1 h 174"/>
                <a:gd name="T16" fmla="*/ 90 w 162"/>
                <a:gd name="T17" fmla="*/ 0 h 174"/>
                <a:gd name="T18" fmla="*/ 72 w 162"/>
                <a:gd name="T19" fmla="*/ 2 h 174"/>
                <a:gd name="T20" fmla="*/ 56 w 162"/>
                <a:gd name="T21" fmla="*/ 7 h 174"/>
                <a:gd name="T22" fmla="*/ 40 w 162"/>
                <a:gd name="T23" fmla="*/ 16 h 174"/>
                <a:gd name="T24" fmla="*/ 27 w 162"/>
                <a:gd name="T25" fmla="*/ 26 h 174"/>
                <a:gd name="T26" fmla="*/ 15 w 162"/>
                <a:gd name="T27" fmla="*/ 40 h 174"/>
                <a:gd name="T28" fmla="*/ 7 w 162"/>
                <a:gd name="T29" fmla="*/ 56 h 174"/>
                <a:gd name="T30" fmla="*/ 3 w 162"/>
                <a:gd name="T31" fmla="*/ 74 h 174"/>
                <a:gd name="T32" fmla="*/ 0 w 162"/>
                <a:gd name="T33" fmla="*/ 92 h 174"/>
                <a:gd name="T34" fmla="*/ 2 w 162"/>
                <a:gd name="T35" fmla="*/ 106 h 174"/>
                <a:gd name="T36" fmla="*/ 4 w 162"/>
                <a:gd name="T37" fmla="*/ 119 h 174"/>
                <a:gd name="T38" fmla="*/ 9 w 162"/>
                <a:gd name="T39" fmla="*/ 130 h 174"/>
                <a:gd name="T40" fmla="*/ 14 w 162"/>
                <a:gd name="T41" fmla="*/ 142 h 174"/>
                <a:gd name="T42" fmla="*/ 22 w 162"/>
                <a:gd name="T43" fmla="*/ 151 h 174"/>
                <a:gd name="T44" fmla="*/ 32 w 162"/>
                <a:gd name="T45" fmla="*/ 160 h 174"/>
                <a:gd name="T46" fmla="*/ 41 w 162"/>
                <a:gd name="T47" fmla="*/ 168 h 174"/>
                <a:gd name="T48" fmla="*/ 52 w 162"/>
                <a:gd name="T49" fmla="*/ 174 h 174"/>
                <a:gd name="T50" fmla="*/ 93 w 162"/>
                <a:gd name="T51" fmla="*/ 169 h 174"/>
                <a:gd name="T52" fmla="*/ 122 w 162"/>
                <a:gd name="T53" fmla="*/ 157 h 174"/>
                <a:gd name="T54" fmla="*/ 142 w 162"/>
                <a:gd name="T55" fmla="*/ 137 h 174"/>
                <a:gd name="T56" fmla="*/ 154 w 162"/>
                <a:gd name="T57" fmla="*/ 114 h 174"/>
                <a:gd name="T58" fmla="*/ 160 w 162"/>
                <a:gd name="T59" fmla="*/ 89 h 174"/>
                <a:gd name="T60" fmla="*/ 162 w 162"/>
                <a:gd name="T61" fmla="*/ 66 h 174"/>
                <a:gd name="T62" fmla="*/ 160 w 162"/>
                <a:gd name="T63" fmla="*/ 46 h 174"/>
                <a:gd name="T64" fmla="*/ 158 w 162"/>
                <a:gd name="T65" fmla="*/ 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74">
                  <a:moveTo>
                    <a:pt x="158" y="31"/>
                  </a:moveTo>
                  <a:lnTo>
                    <a:pt x="151" y="24"/>
                  </a:lnTo>
                  <a:lnTo>
                    <a:pt x="144" y="18"/>
                  </a:lnTo>
                  <a:lnTo>
                    <a:pt x="136" y="13"/>
                  </a:lnTo>
                  <a:lnTo>
                    <a:pt x="128" y="8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7"/>
                  </a:lnTo>
                  <a:lnTo>
                    <a:pt x="40" y="16"/>
                  </a:lnTo>
                  <a:lnTo>
                    <a:pt x="27" y="26"/>
                  </a:lnTo>
                  <a:lnTo>
                    <a:pt x="15" y="40"/>
                  </a:lnTo>
                  <a:lnTo>
                    <a:pt x="7" y="56"/>
                  </a:lnTo>
                  <a:lnTo>
                    <a:pt x="3" y="74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4" y="119"/>
                  </a:lnTo>
                  <a:lnTo>
                    <a:pt x="9" y="130"/>
                  </a:lnTo>
                  <a:lnTo>
                    <a:pt x="14" y="142"/>
                  </a:lnTo>
                  <a:lnTo>
                    <a:pt x="22" y="151"/>
                  </a:lnTo>
                  <a:lnTo>
                    <a:pt x="32" y="160"/>
                  </a:lnTo>
                  <a:lnTo>
                    <a:pt x="41" y="168"/>
                  </a:lnTo>
                  <a:lnTo>
                    <a:pt x="52" y="174"/>
                  </a:lnTo>
                  <a:lnTo>
                    <a:pt x="93" y="169"/>
                  </a:lnTo>
                  <a:lnTo>
                    <a:pt x="122" y="157"/>
                  </a:lnTo>
                  <a:lnTo>
                    <a:pt x="142" y="137"/>
                  </a:lnTo>
                  <a:lnTo>
                    <a:pt x="154" y="114"/>
                  </a:lnTo>
                  <a:lnTo>
                    <a:pt x="160" y="89"/>
                  </a:lnTo>
                  <a:lnTo>
                    <a:pt x="162" y="66"/>
                  </a:lnTo>
                  <a:lnTo>
                    <a:pt x="160" y="46"/>
                  </a:lnTo>
                  <a:lnTo>
                    <a:pt x="158" y="31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3961" y="1271"/>
              <a:ext cx="37" cy="43"/>
            </a:xfrm>
            <a:custGeom>
              <a:avLst/>
              <a:gdLst>
                <a:gd name="T0" fmla="*/ 72 w 72"/>
                <a:gd name="T1" fmla="*/ 31 h 88"/>
                <a:gd name="T2" fmla="*/ 70 w 72"/>
                <a:gd name="T3" fmla="*/ 31 h 88"/>
                <a:gd name="T4" fmla="*/ 66 w 72"/>
                <a:gd name="T5" fmla="*/ 34 h 88"/>
                <a:gd name="T6" fmla="*/ 59 w 72"/>
                <a:gd name="T7" fmla="*/ 37 h 88"/>
                <a:gd name="T8" fmla="*/ 51 w 72"/>
                <a:gd name="T9" fmla="*/ 42 h 88"/>
                <a:gd name="T10" fmla="*/ 41 w 72"/>
                <a:gd name="T11" fmla="*/ 50 h 88"/>
                <a:gd name="T12" fmla="*/ 34 w 72"/>
                <a:gd name="T13" fmla="*/ 59 h 88"/>
                <a:gd name="T14" fmla="*/ 29 w 72"/>
                <a:gd name="T15" fmla="*/ 72 h 88"/>
                <a:gd name="T16" fmla="*/ 25 w 72"/>
                <a:gd name="T17" fmla="*/ 88 h 88"/>
                <a:gd name="T18" fmla="*/ 1 w 72"/>
                <a:gd name="T19" fmla="*/ 85 h 88"/>
                <a:gd name="T20" fmla="*/ 0 w 72"/>
                <a:gd name="T21" fmla="*/ 82 h 88"/>
                <a:gd name="T22" fmla="*/ 0 w 72"/>
                <a:gd name="T23" fmla="*/ 72 h 88"/>
                <a:gd name="T24" fmla="*/ 0 w 72"/>
                <a:gd name="T25" fmla="*/ 59 h 88"/>
                <a:gd name="T26" fmla="*/ 2 w 72"/>
                <a:gd name="T27" fmla="*/ 43 h 88"/>
                <a:gd name="T28" fmla="*/ 10 w 72"/>
                <a:gd name="T29" fmla="*/ 27 h 88"/>
                <a:gd name="T30" fmla="*/ 23 w 72"/>
                <a:gd name="T31" fmla="*/ 14 h 88"/>
                <a:gd name="T32" fmla="*/ 44 w 72"/>
                <a:gd name="T33" fmla="*/ 4 h 88"/>
                <a:gd name="T34" fmla="*/ 72 w 72"/>
                <a:gd name="T35" fmla="*/ 0 h 88"/>
                <a:gd name="T36" fmla="*/ 72 w 72"/>
                <a:gd name="T37" fmla="*/ 3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8">
                  <a:moveTo>
                    <a:pt x="72" y="31"/>
                  </a:moveTo>
                  <a:lnTo>
                    <a:pt x="70" y="31"/>
                  </a:lnTo>
                  <a:lnTo>
                    <a:pt x="66" y="34"/>
                  </a:lnTo>
                  <a:lnTo>
                    <a:pt x="59" y="37"/>
                  </a:lnTo>
                  <a:lnTo>
                    <a:pt x="51" y="42"/>
                  </a:lnTo>
                  <a:lnTo>
                    <a:pt x="41" y="50"/>
                  </a:lnTo>
                  <a:lnTo>
                    <a:pt x="34" y="59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2" y="43"/>
                  </a:lnTo>
                  <a:lnTo>
                    <a:pt x="10" y="27"/>
                  </a:lnTo>
                  <a:lnTo>
                    <a:pt x="23" y="14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3961" y="1271"/>
              <a:ext cx="37" cy="43"/>
            </a:xfrm>
            <a:custGeom>
              <a:avLst/>
              <a:gdLst>
                <a:gd name="T0" fmla="*/ 1 w 72"/>
                <a:gd name="T1" fmla="*/ 85 h 88"/>
                <a:gd name="T2" fmla="*/ 25 w 72"/>
                <a:gd name="T3" fmla="*/ 88 h 88"/>
                <a:gd name="T4" fmla="*/ 29 w 72"/>
                <a:gd name="T5" fmla="*/ 72 h 88"/>
                <a:gd name="T6" fmla="*/ 34 w 72"/>
                <a:gd name="T7" fmla="*/ 59 h 88"/>
                <a:gd name="T8" fmla="*/ 41 w 72"/>
                <a:gd name="T9" fmla="*/ 50 h 88"/>
                <a:gd name="T10" fmla="*/ 51 w 72"/>
                <a:gd name="T11" fmla="*/ 42 h 88"/>
                <a:gd name="T12" fmla="*/ 59 w 72"/>
                <a:gd name="T13" fmla="*/ 37 h 88"/>
                <a:gd name="T14" fmla="*/ 66 w 72"/>
                <a:gd name="T15" fmla="*/ 34 h 88"/>
                <a:gd name="T16" fmla="*/ 70 w 72"/>
                <a:gd name="T17" fmla="*/ 31 h 88"/>
                <a:gd name="T18" fmla="*/ 72 w 72"/>
                <a:gd name="T19" fmla="*/ 31 h 88"/>
                <a:gd name="T20" fmla="*/ 72 w 72"/>
                <a:gd name="T21" fmla="*/ 0 h 88"/>
                <a:gd name="T22" fmla="*/ 44 w 72"/>
                <a:gd name="T23" fmla="*/ 4 h 88"/>
                <a:gd name="T24" fmla="*/ 23 w 72"/>
                <a:gd name="T25" fmla="*/ 14 h 88"/>
                <a:gd name="T26" fmla="*/ 10 w 72"/>
                <a:gd name="T27" fmla="*/ 27 h 88"/>
                <a:gd name="T28" fmla="*/ 2 w 72"/>
                <a:gd name="T29" fmla="*/ 43 h 88"/>
                <a:gd name="T30" fmla="*/ 0 w 72"/>
                <a:gd name="T31" fmla="*/ 59 h 88"/>
                <a:gd name="T32" fmla="*/ 0 w 72"/>
                <a:gd name="T33" fmla="*/ 72 h 88"/>
                <a:gd name="T34" fmla="*/ 0 w 72"/>
                <a:gd name="T35" fmla="*/ 82 h 88"/>
                <a:gd name="T36" fmla="*/ 1 w 72"/>
                <a:gd name="T37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8">
                  <a:moveTo>
                    <a:pt x="1" y="85"/>
                  </a:moveTo>
                  <a:lnTo>
                    <a:pt x="25" y="88"/>
                  </a:lnTo>
                  <a:lnTo>
                    <a:pt x="29" y="72"/>
                  </a:lnTo>
                  <a:lnTo>
                    <a:pt x="34" y="59"/>
                  </a:lnTo>
                  <a:lnTo>
                    <a:pt x="41" y="50"/>
                  </a:lnTo>
                  <a:lnTo>
                    <a:pt x="51" y="42"/>
                  </a:lnTo>
                  <a:lnTo>
                    <a:pt x="59" y="37"/>
                  </a:lnTo>
                  <a:lnTo>
                    <a:pt x="66" y="34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2" y="0"/>
                  </a:lnTo>
                  <a:lnTo>
                    <a:pt x="44" y="4"/>
                  </a:lnTo>
                  <a:lnTo>
                    <a:pt x="23" y="14"/>
                  </a:lnTo>
                  <a:lnTo>
                    <a:pt x="10" y="27"/>
                  </a:lnTo>
                  <a:lnTo>
                    <a:pt x="2" y="43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3779" y="1246"/>
              <a:ext cx="123" cy="109"/>
            </a:xfrm>
            <a:custGeom>
              <a:avLst/>
              <a:gdLst>
                <a:gd name="T0" fmla="*/ 244 w 246"/>
                <a:gd name="T1" fmla="*/ 99 h 217"/>
                <a:gd name="T2" fmla="*/ 226 w 246"/>
                <a:gd name="T3" fmla="*/ 55 h 217"/>
                <a:gd name="T4" fmla="*/ 192 w 246"/>
                <a:gd name="T5" fmla="*/ 22 h 217"/>
                <a:gd name="T6" fmla="*/ 149 w 246"/>
                <a:gd name="T7" fmla="*/ 2 h 217"/>
                <a:gd name="T8" fmla="*/ 99 w 246"/>
                <a:gd name="T9" fmla="*/ 2 h 217"/>
                <a:gd name="T10" fmla="*/ 54 w 246"/>
                <a:gd name="T11" fmla="*/ 22 h 217"/>
                <a:gd name="T12" fmla="*/ 21 w 246"/>
                <a:gd name="T13" fmla="*/ 55 h 217"/>
                <a:gd name="T14" fmla="*/ 2 w 246"/>
                <a:gd name="T15" fmla="*/ 99 h 217"/>
                <a:gd name="T16" fmla="*/ 1 w 246"/>
                <a:gd name="T17" fmla="*/ 136 h 217"/>
                <a:gd name="T18" fmla="*/ 6 w 246"/>
                <a:gd name="T19" fmla="*/ 157 h 217"/>
                <a:gd name="T20" fmla="*/ 13 w 246"/>
                <a:gd name="T21" fmla="*/ 170 h 217"/>
                <a:gd name="T22" fmla="*/ 22 w 246"/>
                <a:gd name="T23" fmla="*/ 175 h 217"/>
                <a:gd name="T24" fmla="*/ 30 w 246"/>
                <a:gd name="T25" fmla="*/ 178 h 217"/>
                <a:gd name="T26" fmla="*/ 40 w 246"/>
                <a:gd name="T27" fmla="*/ 182 h 217"/>
                <a:gd name="T28" fmla="*/ 36 w 246"/>
                <a:gd name="T29" fmla="*/ 171 h 217"/>
                <a:gd name="T30" fmla="*/ 24 w 246"/>
                <a:gd name="T31" fmla="*/ 140 h 217"/>
                <a:gd name="T32" fmla="*/ 25 w 246"/>
                <a:gd name="T33" fmla="*/ 103 h 217"/>
                <a:gd name="T34" fmla="*/ 40 w 246"/>
                <a:gd name="T35" fmla="*/ 68 h 217"/>
                <a:gd name="T36" fmla="*/ 68 w 246"/>
                <a:gd name="T37" fmla="*/ 41 h 217"/>
                <a:gd name="T38" fmla="*/ 104 w 246"/>
                <a:gd name="T39" fmla="*/ 26 h 217"/>
                <a:gd name="T40" fmla="*/ 135 w 246"/>
                <a:gd name="T41" fmla="*/ 25 h 217"/>
                <a:gd name="T42" fmla="*/ 154 w 246"/>
                <a:gd name="T43" fmla="*/ 29 h 217"/>
                <a:gd name="T44" fmla="*/ 173 w 246"/>
                <a:gd name="T45" fmla="*/ 38 h 217"/>
                <a:gd name="T46" fmla="*/ 190 w 246"/>
                <a:gd name="T47" fmla="*/ 50 h 217"/>
                <a:gd name="T48" fmla="*/ 208 w 246"/>
                <a:gd name="T49" fmla="*/ 71 h 217"/>
                <a:gd name="T50" fmla="*/ 221 w 246"/>
                <a:gd name="T51" fmla="*/ 105 h 217"/>
                <a:gd name="T52" fmla="*/ 222 w 246"/>
                <a:gd name="T53" fmla="*/ 139 h 217"/>
                <a:gd name="T54" fmla="*/ 214 w 246"/>
                <a:gd name="T55" fmla="*/ 166 h 217"/>
                <a:gd name="T56" fmla="*/ 199 w 246"/>
                <a:gd name="T57" fmla="*/ 189 h 217"/>
                <a:gd name="T58" fmla="*/ 179 w 246"/>
                <a:gd name="T59" fmla="*/ 206 h 217"/>
                <a:gd name="T60" fmla="*/ 170 w 246"/>
                <a:gd name="T61" fmla="*/ 214 h 217"/>
                <a:gd name="T62" fmla="*/ 180 w 246"/>
                <a:gd name="T63" fmla="*/ 215 h 217"/>
                <a:gd name="T64" fmla="*/ 189 w 246"/>
                <a:gd name="T65" fmla="*/ 216 h 217"/>
                <a:gd name="T66" fmla="*/ 198 w 246"/>
                <a:gd name="T67" fmla="*/ 217 h 217"/>
                <a:gd name="T68" fmla="*/ 212 w 246"/>
                <a:gd name="T69" fmla="*/ 208 h 217"/>
                <a:gd name="T70" fmla="*/ 228 w 246"/>
                <a:gd name="T71" fmla="*/ 187 h 217"/>
                <a:gd name="T72" fmla="*/ 240 w 246"/>
                <a:gd name="T73" fmla="*/ 164 h 217"/>
                <a:gd name="T74" fmla="*/ 245 w 246"/>
                <a:gd name="T75" fmla="*/ 1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217">
                  <a:moveTo>
                    <a:pt x="246" y="124"/>
                  </a:moveTo>
                  <a:lnTo>
                    <a:pt x="244" y="99"/>
                  </a:lnTo>
                  <a:lnTo>
                    <a:pt x="237" y="76"/>
                  </a:lnTo>
                  <a:lnTo>
                    <a:pt x="226" y="55"/>
                  </a:lnTo>
                  <a:lnTo>
                    <a:pt x="211" y="37"/>
                  </a:lnTo>
                  <a:lnTo>
                    <a:pt x="192" y="22"/>
                  </a:lnTo>
                  <a:lnTo>
                    <a:pt x="172" y="10"/>
                  </a:lnTo>
                  <a:lnTo>
                    <a:pt x="149" y="2"/>
                  </a:lnTo>
                  <a:lnTo>
                    <a:pt x="124" y="0"/>
                  </a:lnTo>
                  <a:lnTo>
                    <a:pt x="99" y="2"/>
                  </a:lnTo>
                  <a:lnTo>
                    <a:pt x="76" y="10"/>
                  </a:lnTo>
                  <a:lnTo>
                    <a:pt x="54" y="22"/>
                  </a:lnTo>
                  <a:lnTo>
                    <a:pt x="37" y="37"/>
                  </a:lnTo>
                  <a:lnTo>
                    <a:pt x="21" y="55"/>
                  </a:lnTo>
                  <a:lnTo>
                    <a:pt x="9" y="76"/>
                  </a:lnTo>
                  <a:lnTo>
                    <a:pt x="2" y="99"/>
                  </a:lnTo>
                  <a:lnTo>
                    <a:pt x="0" y="124"/>
                  </a:lnTo>
                  <a:lnTo>
                    <a:pt x="1" y="136"/>
                  </a:lnTo>
                  <a:lnTo>
                    <a:pt x="2" y="146"/>
                  </a:lnTo>
                  <a:lnTo>
                    <a:pt x="6" y="157"/>
                  </a:lnTo>
                  <a:lnTo>
                    <a:pt x="9" y="168"/>
                  </a:lnTo>
                  <a:lnTo>
                    <a:pt x="13" y="170"/>
                  </a:lnTo>
                  <a:lnTo>
                    <a:pt x="17" y="172"/>
                  </a:lnTo>
                  <a:lnTo>
                    <a:pt x="22" y="175"/>
                  </a:lnTo>
                  <a:lnTo>
                    <a:pt x="25" y="176"/>
                  </a:lnTo>
                  <a:lnTo>
                    <a:pt x="30" y="178"/>
                  </a:lnTo>
                  <a:lnTo>
                    <a:pt x="35" y="181"/>
                  </a:lnTo>
                  <a:lnTo>
                    <a:pt x="40" y="182"/>
                  </a:lnTo>
                  <a:lnTo>
                    <a:pt x="45" y="184"/>
                  </a:lnTo>
                  <a:lnTo>
                    <a:pt x="36" y="171"/>
                  </a:lnTo>
                  <a:lnTo>
                    <a:pt x="29" y="156"/>
                  </a:lnTo>
                  <a:lnTo>
                    <a:pt x="24" y="140"/>
                  </a:lnTo>
                  <a:lnTo>
                    <a:pt x="23" y="124"/>
                  </a:lnTo>
                  <a:lnTo>
                    <a:pt x="25" y="103"/>
                  </a:lnTo>
                  <a:lnTo>
                    <a:pt x="31" y="85"/>
                  </a:lnTo>
                  <a:lnTo>
                    <a:pt x="40" y="68"/>
                  </a:lnTo>
                  <a:lnTo>
                    <a:pt x="53" y="53"/>
                  </a:lnTo>
                  <a:lnTo>
                    <a:pt x="68" y="41"/>
                  </a:lnTo>
                  <a:lnTo>
                    <a:pt x="85" y="32"/>
                  </a:lnTo>
                  <a:lnTo>
                    <a:pt x="104" y="26"/>
                  </a:lnTo>
                  <a:lnTo>
                    <a:pt x="124" y="24"/>
                  </a:lnTo>
                  <a:lnTo>
                    <a:pt x="135" y="25"/>
                  </a:lnTo>
                  <a:lnTo>
                    <a:pt x="145" y="26"/>
                  </a:lnTo>
                  <a:lnTo>
                    <a:pt x="154" y="29"/>
                  </a:lnTo>
                  <a:lnTo>
                    <a:pt x="165" y="33"/>
                  </a:lnTo>
                  <a:lnTo>
                    <a:pt x="173" y="38"/>
                  </a:lnTo>
                  <a:lnTo>
                    <a:pt x="182" y="43"/>
                  </a:lnTo>
                  <a:lnTo>
                    <a:pt x="190" y="50"/>
                  </a:lnTo>
                  <a:lnTo>
                    <a:pt x="197" y="57"/>
                  </a:lnTo>
                  <a:lnTo>
                    <a:pt x="208" y="71"/>
                  </a:lnTo>
                  <a:lnTo>
                    <a:pt x="216" y="87"/>
                  </a:lnTo>
                  <a:lnTo>
                    <a:pt x="221" y="105"/>
                  </a:lnTo>
                  <a:lnTo>
                    <a:pt x="223" y="124"/>
                  </a:lnTo>
                  <a:lnTo>
                    <a:pt x="222" y="139"/>
                  </a:lnTo>
                  <a:lnTo>
                    <a:pt x="219" y="153"/>
                  </a:lnTo>
                  <a:lnTo>
                    <a:pt x="214" y="166"/>
                  </a:lnTo>
                  <a:lnTo>
                    <a:pt x="207" y="177"/>
                  </a:lnTo>
                  <a:lnTo>
                    <a:pt x="199" y="189"/>
                  </a:lnTo>
                  <a:lnTo>
                    <a:pt x="189" y="198"/>
                  </a:lnTo>
                  <a:lnTo>
                    <a:pt x="179" y="206"/>
                  </a:lnTo>
                  <a:lnTo>
                    <a:pt x="166" y="213"/>
                  </a:lnTo>
                  <a:lnTo>
                    <a:pt x="170" y="214"/>
                  </a:lnTo>
                  <a:lnTo>
                    <a:pt x="175" y="214"/>
                  </a:lnTo>
                  <a:lnTo>
                    <a:pt x="180" y="215"/>
                  </a:lnTo>
                  <a:lnTo>
                    <a:pt x="184" y="215"/>
                  </a:lnTo>
                  <a:lnTo>
                    <a:pt x="189" y="216"/>
                  </a:lnTo>
                  <a:lnTo>
                    <a:pt x="193" y="216"/>
                  </a:lnTo>
                  <a:lnTo>
                    <a:pt x="198" y="217"/>
                  </a:lnTo>
                  <a:lnTo>
                    <a:pt x="203" y="217"/>
                  </a:lnTo>
                  <a:lnTo>
                    <a:pt x="212" y="208"/>
                  </a:lnTo>
                  <a:lnTo>
                    <a:pt x="221" y="199"/>
                  </a:lnTo>
                  <a:lnTo>
                    <a:pt x="228" y="187"/>
                  </a:lnTo>
                  <a:lnTo>
                    <a:pt x="235" y="176"/>
                  </a:lnTo>
                  <a:lnTo>
                    <a:pt x="240" y="164"/>
                  </a:lnTo>
                  <a:lnTo>
                    <a:pt x="243" y="152"/>
                  </a:lnTo>
                  <a:lnTo>
                    <a:pt x="245" y="138"/>
                  </a:lnTo>
                  <a:lnTo>
                    <a:pt x="246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791" y="1258"/>
              <a:ext cx="88" cy="92"/>
            </a:xfrm>
            <a:custGeom>
              <a:avLst/>
              <a:gdLst>
                <a:gd name="T0" fmla="*/ 174 w 177"/>
                <a:gd name="T1" fmla="*/ 33 h 184"/>
                <a:gd name="T2" fmla="*/ 167 w 177"/>
                <a:gd name="T3" fmla="*/ 26 h 184"/>
                <a:gd name="T4" fmla="*/ 159 w 177"/>
                <a:gd name="T5" fmla="*/ 19 h 184"/>
                <a:gd name="T6" fmla="*/ 150 w 177"/>
                <a:gd name="T7" fmla="*/ 14 h 184"/>
                <a:gd name="T8" fmla="*/ 142 w 177"/>
                <a:gd name="T9" fmla="*/ 9 h 184"/>
                <a:gd name="T10" fmla="*/ 131 w 177"/>
                <a:gd name="T11" fmla="*/ 5 h 184"/>
                <a:gd name="T12" fmla="*/ 122 w 177"/>
                <a:gd name="T13" fmla="*/ 2 h 184"/>
                <a:gd name="T14" fmla="*/ 112 w 177"/>
                <a:gd name="T15" fmla="*/ 1 h 184"/>
                <a:gd name="T16" fmla="*/ 101 w 177"/>
                <a:gd name="T17" fmla="*/ 0 h 184"/>
                <a:gd name="T18" fmla="*/ 81 w 177"/>
                <a:gd name="T19" fmla="*/ 2 h 184"/>
                <a:gd name="T20" fmla="*/ 62 w 177"/>
                <a:gd name="T21" fmla="*/ 8 h 184"/>
                <a:gd name="T22" fmla="*/ 45 w 177"/>
                <a:gd name="T23" fmla="*/ 17 h 184"/>
                <a:gd name="T24" fmla="*/ 30 w 177"/>
                <a:gd name="T25" fmla="*/ 29 h 184"/>
                <a:gd name="T26" fmla="*/ 17 w 177"/>
                <a:gd name="T27" fmla="*/ 44 h 184"/>
                <a:gd name="T28" fmla="*/ 8 w 177"/>
                <a:gd name="T29" fmla="*/ 61 h 184"/>
                <a:gd name="T30" fmla="*/ 2 w 177"/>
                <a:gd name="T31" fmla="*/ 79 h 184"/>
                <a:gd name="T32" fmla="*/ 0 w 177"/>
                <a:gd name="T33" fmla="*/ 100 h 184"/>
                <a:gd name="T34" fmla="*/ 1 w 177"/>
                <a:gd name="T35" fmla="*/ 116 h 184"/>
                <a:gd name="T36" fmla="*/ 6 w 177"/>
                <a:gd name="T37" fmla="*/ 132 h 184"/>
                <a:gd name="T38" fmla="*/ 13 w 177"/>
                <a:gd name="T39" fmla="*/ 147 h 184"/>
                <a:gd name="T40" fmla="*/ 22 w 177"/>
                <a:gd name="T41" fmla="*/ 160 h 184"/>
                <a:gd name="T42" fmla="*/ 31 w 177"/>
                <a:gd name="T43" fmla="*/ 163 h 184"/>
                <a:gd name="T44" fmla="*/ 40 w 177"/>
                <a:gd name="T45" fmla="*/ 167 h 184"/>
                <a:gd name="T46" fmla="*/ 50 w 177"/>
                <a:gd name="T47" fmla="*/ 170 h 184"/>
                <a:gd name="T48" fmla="*/ 60 w 177"/>
                <a:gd name="T49" fmla="*/ 173 h 184"/>
                <a:gd name="T50" fmla="*/ 70 w 177"/>
                <a:gd name="T51" fmla="*/ 176 h 184"/>
                <a:gd name="T52" fmla="*/ 82 w 177"/>
                <a:gd name="T53" fmla="*/ 178 h 184"/>
                <a:gd name="T54" fmla="*/ 93 w 177"/>
                <a:gd name="T55" fmla="*/ 182 h 184"/>
                <a:gd name="T56" fmla="*/ 105 w 177"/>
                <a:gd name="T57" fmla="*/ 184 h 184"/>
                <a:gd name="T58" fmla="*/ 132 w 177"/>
                <a:gd name="T59" fmla="*/ 172 h 184"/>
                <a:gd name="T60" fmla="*/ 152 w 177"/>
                <a:gd name="T61" fmla="*/ 153 h 184"/>
                <a:gd name="T62" fmla="*/ 166 w 177"/>
                <a:gd name="T63" fmla="*/ 132 h 184"/>
                <a:gd name="T64" fmla="*/ 173 w 177"/>
                <a:gd name="T65" fmla="*/ 109 h 184"/>
                <a:gd name="T66" fmla="*/ 176 w 177"/>
                <a:gd name="T67" fmla="*/ 86 h 184"/>
                <a:gd name="T68" fmla="*/ 177 w 177"/>
                <a:gd name="T69" fmla="*/ 64 h 184"/>
                <a:gd name="T70" fmla="*/ 176 w 177"/>
                <a:gd name="T71" fmla="*/ 46 h 184"/>
                <a:gd name="T72" fmla="*/ 174 w 177"/>
                <a:gd name="T73" fmla="*/ 3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4">
                  <a:moveTo>
                    <a:pt x="174" y="33"/>
                  </a:moveTo>
                  <a:lnTo>
                    <a:pt x="167" y="26"/>
                  </a:lnTo>
                  <a:lnTo>
                    <a:pt x="159" y="19"/>
                  </a:lnTo>
                  <a:lnTo>
                    <a:pt x="150" y="14"/>
                  </a:lnTo>
                  <a:lnTo>
                    <a:pt x="142" y="9"/>
                  </a:lnTo>
                  <a:lnTo>
                    <a:pt x="131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81" y="2"/>
                  </a:lnTo>
                  <a:lnTo>
                    <a:pt x="62" y="8"/>
                  </a:lnTo>
                  <a:lnTo>
                    <a:pt x="45" y="17"/>
                  </a:lnTo>
                  <a:lnTo>
                    <a:pt x="30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79"/>
                  </a:lnTo>
                  <a:lnTo>
                    <a:pt x="0" y="100"/>
                  </a:lnTo>
                  <a:lnTo>
                    <a:pt x="1" y="116"/>
                  </a:lnTo>
                  <a:lnTo>
                    <a:pt x="6" y="132"/>
                  </a:lnTo>
                  <a:lnTo>
                    <a:pt x="13" y="147"/>
                  </a:lnTo>
                  <a:lnTo>
                    <a:pt x="22" y="160"/>
                  </a:lnTo>
                  <a:lnTo>
                    <a:pt x="31" y="163"/>
                  </a:lnTo>
                  <a:lnTo>
                    <a:pt x="40" y="167"/>
                  </a:lnTo>
                  <a:lnTo>
                    <a:pt x="50" y="170"/>
                  </a:lnTo>
                  <a:lnTo>
                    <a:pt x="60" y="173"/>
                  </a:lnTo>
                  <a:lnTo>
                    <a:pt x="70" y="176"/>
                  </a:lnTo>
                  <a:lnTo>
                    <a:pt x="82" y="178"/>
                  </a:lnTo>
                  <a:lnTo>
                    <a:pt x="93" y="182"/>
                  </a:lnTo>
                  <a:lnTo>
                    <a:pt x="105" y="184"/>
                  </a:lnTo>
                  <a:lnTo>
                    <a:pt x="132" y="172"/>
                  </a:lnTo>
                  <a:lnTo>
                    <a:pt x="152" y="153"/>
                  </a:lnTo>
                  <a:lnTo>
                    <a:pt x="166" y="132"/>
                  </a:lnTo>
                  <a:lnTo>
                    <a:pt x="173" y="109"/>
                  </a:lnTo>
                  <a:lnTo>
                    <a:pt x="176" y="86"/>
                  </a:lnTo>
                  <a:lnTo>
                    <a:pt x="177" y="64"/>
                  </a:lnTo>
                  <a:lnTo>
                    <a:pt x="176" y="46"/>
                  </a:lnTo>
                  <a:lnTo>
                    <a:pt x="174" y="33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806" y="1271"/>
              <a:ext cx="39" cy="49"/>
            </a:xfrm>
            <a:custGeom>
              <a:avLst/>
              <a:gdLst>
                <a:gd name="T0" fmla="*/ 2 w 79"/>
                <a:gd name="T1" fmla="*/ 95 h 97"/>
                <a:gd name="T2" fmla="*/ 1 w 79"/>
                <a:gd name="T3" fmla="*/ 90 h 97"/>
                <a:gd name="T4" fmla="*/ 0 w 79"/>
                <a:gd name="T5" fmla="*/ 80 h 97"/>
                <a:gd name="T6" fmla="*/ 0 w 79"/>
                <a:gd name="T7" fmla="*/ 65 h 97"/>
                <a:gd name="T8" fmla="*/ 4 w 79"/>
                <a:gd name="T9" fmla="*/ 48 h 97"/>
                <a:gd name="T10" fmla="*/ 12 w 79"/>
                <a:gd name="T11" fmla="*/ 30 h 97"/>
                <a:gd name="T12" fmla="*/ 25 w 79"/>
                <a:gd name="T13" fmla="*/ 15 h 97"/>
                <a:gd name="T14" fmla="*/ 47 w 79"/>
                <a:gd name="T15" fmla="*/ 5 h 97"/>
                <a:gd name="T16" fmla="*/ 79 w 79"/>
                <a:gd name="T17" fmla="*/ 0 h 97"/>
                <a:gd name="T18" fmla="*/ 79 w 79"/>
                <a:gd name="T19" fmla="*/ 34 h 97"/>
                <a:gd name="T20" fmla="*/ 77 w 79"/>
                <a:gd name="T21" fmla="*/ 35 h 97"/>
                <a:gd name="T22" fmla="*/ 71 w 79"/>
                <a:gd name="T23" fmla="*/ 36 h 97"/>
                <a:gd name="T24" fmla="*/ 65 w 79"/>
                <a:gd name="T25" fmla="*/ 41 h 97"/>
                <a:gd name="T26" fmla="*/ 55 w 79"/>
                <a:gd name="T27" fmla="*/ 46 h 97"/>
                <a:gd name="T28" fmla="*/ 46 w 79"/>
                <a:gd name="T29" fmla="*/ 55 h 97"/>
                <a:gd name="T30" fmla="*/ 37 w 79"/>
                <a:gd name="T31" fmla="*/ 65 h 97"/>
                <a:gd name="T32" fmla="*/ 31 w 79"/>
                <a:gd name="T33" fmla="*/ 80 h 97"/>
                <a:gd name="T34" fmla="*/ 28 w 79"/>
                <a:gd name="T35" fmla="*/ 97 h 97"/>
                <a:gd name="T36" fmla="*/ 2 w 79"/>
                <a:gd name="T3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97">
                  <a:moveTo>
                    <a:pt x="2" y="95"/>
                  </a:moveTo>
                  <a:lnTo>
                    <a:pt x="1" y="9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8"/>
                  </a:lnTo>
                  <a:lnTo>
                    <a:pt x="12" y="30"/>
                  </a:lnTo>
                  <a:lnTo>
                    <a:pt x="25" y="15"/>
                  </a:lnTo>
                  <a:lnTo>
                    <a:pt x="47" y="5"/>
                  </a:lnTo>
                  <a:lnTo>
                    <a:pt x="79" y="0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1" y="36"/>
                  </a:lnTo>
                  <a:lnTo>
                    <a:pt x="65" y="41"/>
                  </a:lnTo>
                  <a:lnTo>
                    <a:pt x="55" y="46"/>
                  </a:lnTo>
                  <a:lnTo>
                    <a:pt x="46" y="55"/>
                  </a:lnTo>
                  <a:lnTo>
                    <a:pt x="37" y="65"/>
                  </a:lnTo>
                  <a:lnTo>
                    <a:pt x="31" y="80"/>
                  </a:lnTo>
                  <a:lnTo>
                    <a:pt x="28" y="9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806" y="1271"/>
              <a:ext cx="39" cy="49"/>
            </a:xfrm>
            <a:custGeom>
              <a:avLst/>
              <a:gdLst>
                <a:gd name="T0" fmla="*/ 79 w 79"/>
                <a:gd name="T1" fmla="*/ 34 h 97"/>
                <a:gd name="T2" fmla="*/ 79 w 79"/>
                <a:gd name="T3" fmla="*/ 0 h 97"/>
                <a:gd name="T4" fmla="*/ 47 w 79"/>
                <a:gd name="T5" fmla="*/ 5 h 97"/>
                <a:gd name="T6" fmla="*/ 25 w 79"/>
                <a:gd name="T7" fmla="*/ 15 h 97"/>
                <a:gd name="T8" fmla="*/ 12 w 79"/>
                <a:gd name="T9" fmla="*/ 30 h 97"/>
                <a:gd name="T10" fmla="*/ 4 w 79"/>
                <a:gd name="T11" fmla="*/ 48 h 97"/>
                <a:gd name="T12" fmla="*/ 0 w 79"/>
                <a:gd name="T13" fmla="*/ 65 h 97"/>
                <a:gd name="T14" fmla="*/ 0 w 79"/>
                <a:gd name="T15" fmla="*/ 80 h 97"/>
                <a:gd name="T16" fmla="*/ 1 w 79"/>
                <a:gd name="T17" fmla="*/ 90 h 97"/>
                <a:gd name="T18" fmla="*/ 2 w 79"/>
                <a:gd name="T19" fmla="*/ 95 h 97"/>
                <a:gd name="T20" fmla="*/ 28 w 79"/>
                <a:gd name="T21" fmla="*/ 97 h 97"/>
                <a:gd name="T22" fmla="*/ 31 w 79"/>
                <a:gd name="T23" fmla="*/ 80 h 97"/>
                <a:gd name="T24" fmla="*/ 37 w 79"/>
                <a:gd name="T25" fmla="*/ 65 h 97"/>
                <a:gd name="T26" fmla="*/ 46 w 79"/>
                <a:gd name="T27" fmla="*/ 55 h 97"/>
                <a:gd name="T28" fmla="*/ 55 w 79"/>
                <a:gd name="T29" fmla="*/ 46 h 97"/>
                <a:gd name="T30" fmla="*/ 65 w 79"/>
                <a:gd name="T31" fmla="*/ 41 h 97"/>
                <a:gd name="T32" fmla="*/ 71 w 79"/>
                <a:gd name="T33" fmla="*/ 36 h 97"/>
                <a:gd name="T34" fmla="*/ 77 w 79"/>
                <a:gd name="T35" fmla="*/ 35 h 97"/>
                <a:gd name="T36" fmla="*/ 79 w 79"/>
                <a:gd name="T37" fmla="*/ 3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97">
                  <a:moveTo>
                    <a:pt x="79" y="34"/>
                  </a:moveTo>
                  <a:lnTo>
                    <a:pt x="79" y="0"/>
                  </a:lnTo>
                  <a:lnTo>
                    <a:pt x="47" y="5"/>
                  </a:lnTo>
                  <a:lnTo>
                    <a:pt x="25" y="15"/>
                  </a:lnTo>
                  <a:lnTo>
                    <a:pt x="12" y="30"/>
                  </a:lnTo>
                  <a:lnTo>
                    <a:pt x="4" y="48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1" y="90"/>
                  </a:lnTo>
                  <a:lnTo>
                    <a:pt x="2" y="95"/>
                  </a:lnTo>
                  <a:lnTo>
                    <a:pt x="28" y="97"/>
                  </a:lnTo>
                  <a:lnTo>
                    <a:pt x="31" y="80"/>
                  </a:lnTo>
                  <a:lnTo>
                    <a:pt x="37" y="65"/>
                  </a:lnTo>
                  <a:lnTo>
                    <a:pt x="46" y="55"/>
                  </a:lnTo>
                  <a:lnTo>
                    <a:pt x="55" y="46"/>
                  </a:lnTo>
                  <a:lnTo>
                    <a:pt x="65" y="41"/>
                  </a:lnTo>
                  <a:lnTo>
                    <a:pt x="71" y="36"/>
                  </a:lnTo>
                  <a:lnTo>
                    <a:pt x="77" y="35"/>
                  </a:lnTo>
                  <a:lnTo>
                    <a:pt x="7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843" y="1275"/>
              <a:ext cx="48" cy="77"/>
            </a:xfrm>
            <a:custGeom>
              <a:avLst/>
              <a:gdLst>
                <a:gd name="T0" fmla="*/ 0 w 95"/>
                <a:gd name="T1" fmla="*/ 151 h 156"/>
                <a:gd name="T2" fmla="*/ 4 w 95"/>
                <a:gd name="T3" fmla="*/ 152 h 156"/>
                <a:gd name="T4" fmla="*/ 9 w 95"/>
                <a:gd name="T5" fmla="*/ 152 h 156"/>
                <a:gd name="T6" fmla="*/ 14 w 95"/>
                <a:gd name="T7" fmla="*/ 153 h 156"/>
                <a:gd name="T8" fmla="*/ 18 w 95"/>
                <a:gd name="T9" fmla="*/ 155 h 156"/>
                <a:gd name="T10" fmla="*/ 23 w 95"/>
                <a:gd name="T11" fmla="*/ 155 h 156"/>
                <a:gd name="T12" fmla="*/ 27 w 95"/>
                <a:gd name="T13" fmla="*/ 156 h 156"/>
                <a:gd name="T14" fmla="*/ 33 w 95"/>
                <a:gd name="T15" fmla="*/ 156 h 156"/>
                <a:gd name="T16" fmla="*/ 38 w 95"/>
                <a:gd name="T17" fmla="*/ 156 h 156"/>
                <a:gd name="T18" fmla="*/ 51 w 95"/>
                <a:gd name="T19" fmla="*/ 149 h 156"/>
                <a:gd name="T20" fmla="*/ 61 w 95"/>
                <a:gd name="T21" fmla="*/ 141 h 156"/>
                <a:gd name="T22" fmla="*/ 71 w 95"/>
                <a:gd name="T23" fmla="*/ 132 h 156"/>
                <a:gd name="T24" fmla="*/ 79 w 95"/>
                <a:gd name="T25" fmla="*/ 120 h 156"/>
                <a:gd name="T26" fmla="*/ 86 w 95"/>
                <a:gd name="T27" fmla="*/ 109 h 156"/>
                <a:gd name="T28" fmla="*/ 91 w 95"/>
                <a:gd name="T29" fmla="*/ 96 h 156"/>
                <a:gd name="T30" fmla="*/ 94 w 95"/>
                <a:gd name="T31" fmla="*/ 82 h 156"/>
                <a:gd name="T32" fmla="*/ 95 w 95"/>
                <a:gd name="T33" fmla="*/ 67 h 156"/>
                <a:gd name="T34" fmla="*/ 93 w 95"/>
                <a:gd name="T35" fmla="*/ 48 h 156"/>
                <a:gd name="T36" fmla="*/ 88 w 95"/>
                <a:gd name="T37" fmla="*/ 30 h 156"/>
                <a:gd name="T38" fmla="*/ 80 w 95"/>
                <a:gd name="T39" fmla="*/ 14 h 156"/>
                <a:gd name="T40" fmla="*/ 69 w 95"/>
                <a:gd name="T41" fmla="*/ 0 h 156"/>
                <a:gd name="T42" fmla="*/ 71 w 95"/>
                <a:gd name="T43" fmla="*/ 13 h 156"/>
                <a:gd name="T44" fmla="*/ 72 w 95"/>
                <a:gd name="T45" fmla="*/ 31 h 156"/>
                <a:gd name="T46" fmla="*/ 71 w 95"/>
                <a:gd name="T47" fmla="*/ 53 h 156"/>
                <a:gd name="T48" fmla="*/ 68 w 95"/>
                <a:gd name="T49" fmla="*/ 76 h 156"/>
                <a:gd name="T50" fmla="*/ 61 w 95"/>
                <a:gd name="T51" fmla="*/ 99 h 156"/>
                <a:gd name="T52" fmla="*/ 47 w 95"/>
                <a:gd name="T53" fmla="*/ 120 h 156"/>
                <a:gd name="T54" fmla="*/ 27 w 95"/>
                <a:gd name="T55" fmla="*/ 139 h 156"/>
                <a:gd name="T56" fmla="*/ 0 w 95"/>
                <a:gd name="T57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56">
                  <a:moveTo>
                    <a:pt x="0" y="151"/>
                  </a:moveTo>
                  <a:lnTo>
                    <a:pt x="4" y="152"/>
                  </a:lnTo>
                  <a:lnTo>
                    <a:pt x="9" y="152"/>
                  </a:lnTo>
                  <a:lnTo>
                    <a:pt x="14" y="153"/>
                  </a:lnTo>
                  <a:lnTo>
                    <a:pt x="18" y="155"/>
                  </a:lnTo>
                  <a:lnTo>
                    <a:pt x="23" y="155"/>
                  </a:lnTo>
                  <a:lnTo>
                    <a:pt x="27" y="156"/>
                  </a:lnTo>
                  <a:lnTo>
                    <a:pt x="33" y="156"/>
                  </a:lnTo>
                  <a:lnTo>
                    <a:pt x="38" y="156"/>
                  </a:lnTo>
                  <a:lnTo>
                    <a:pt x="51" y="149"/>
                  </a:lnTo>
                  <a:lnTo>
                    <a:pt x="61" y="141"/>
                  </a:lnTo>
                  <a:lnTo>
                    <a:pt x="71" y="132"/>
                  </a:lnTo>
                  <a:lnTo>
                    <a:pt x="79" y="120"/>
                  </a:lnTo>
                  <a:lnTo>
                    <a:pt x="86" y="109"/>
                  </a:lnTo>
                  <a:lnTo>
                    <a:pt x="91" y="96"/>
                  </a:lnTo>
                  <a:lnTo>
                    <a:pt x="94" y="82"/>
                  </a:lnTo>
                  <a:lnTo>
                    <a:pt x="95" y="67"/>
                  </a:lnTo>
                  <a:lnTo>
                    <a:pt x="93" y="48"/>
                  </a:lnTo>
                  <a:lnTo>
                    <a:pt x="88" y="30"/>
                  </a:lnTo>
                  <a:lnTo>
                    <a:pt x="80" y="14"/>
                  </a:lnTo>
                  <a:lnTo>
                    <a:pt x="69" y="0"/>
                  </a:lnTo>
                  <a:lnTo>
                    <a:pt x="71" y="13"/>
                  </a:lnTo>
                  <a:lnTo>
                    <a:pt x="72" y="31"/>
                  </a:lnTo>
                  <a:lnTo>
                    <a:pt x="71" y="53"/>
                  </a:lnTo>
                  <a:lnTo>
                    <a:pt x="68" y="76"/>
                  </a:lnTo>
                  <a:lnTo>
                    <a:pt x="61" y="99"/>
                  </a:lnTo>
                  <a:lnTo>
                    <a:pt x="47" y="120"/>
                  </a:lnTo>
                  <a:lnTo>
                    <a:pt x="27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875" y="1188"/>
              <a:ext cx="149" cy="149"/>
            </a:xfrm>
            <a:custGeom>
              <a:avLst/>
              <a:gdLst>
                <a:gd name="T0" fmla="*/ 149 w 298"/>
                <a:gd name="T1" fmla="*/ 298 h 298"/>
                <a:gd name="T2" fmla="*/ 179 w 298"/>
                <a:gd name="T3" fmla="*/ 294 h 298"/>
                <a:gd name="T4" fmla="*/ 207 w 298"/>
                <a:gd name="T5" fmla="*/ 286 h 298"/>
                <a:gd name="T6" fmla="*/ 233 w 298"/>
                <a:gd name="T7" fmla="*/ 272 h 298"/>
                <a:gd name="T8" fmla="*/ 255 w 298"/>
                <a:gd name="T9" fmla="*/ 254 h 298"/>
                <a:gd name="T10" fmla="*/ 273 w 298"/>
                <a:gd name="T11" fmla="*/ 232 h 298"/>
                <a:gd name="T12" fmla="*/ 287 w 298"/>
                <a:gd name="T13" fmla="*/ 207 h 298"/>
                <a:gd name="T14" fmla="*/ 295 w 298"/>
                <a:gd name="T15" fmla="*/ 178 h 298"/>
                <a:gd name="T16" fmla="*/ 298 w 298"/>
                <a:gd name="T17" fmla="*/ 148 h 298"/>
                <a:gd name="T18" fmla="*/ 295 w 298"/>
                <a:gd name="T19" fmla="*/ 118 h 298"/>
                <a:gd name="T20" fmla="*/ 287 w 298"/>
                <a:gd name="T21" fmla="*/ 89 h 298"/>
                <a:gd name="T22" fmla="*/ 273 w 298"/>
                <a:gd name="T23" fmla="*/ 65 h 298"/>
                <a:gd name="T24" fmla="*/ 255 w 298"/>
                <a:gd name="T25" fmla="*/ 42 h 298"/>
                <a:gd name="T26" fmla="*/ 233 w 298"/>
                <a:gd name="T27" fmla="*/ 25 h 298"/>
                <a:gd name="T28" fmla="*/ 207 w 298"/>
                <a:gd name="T29" fmla="*/ 11 h 298"/>
                <a:gd name="T30" fmla="*/ 179 w 298"/>
                <a:gd name="T31" fmla="*/ 3 h 298"/>
                <a:gd name="T32" fmla="*/ 149 w 298"/>
                <a:gd name="T33" fmla="*/ 0 h 298"/>
                <a:gd name="T34" fmla="*/ 119 w 298"/>
                <a:gd name="T35" fmla="*/ 3 h 298"/>
                <a:gd name="T36" fmla="*/ 91 w 298"/>
                <a:gd name="T37" fmla="*/ 11 h 298"/>
                <a:gd name="T38" fmla="*/ 66 w 298"/>
                <a:gd name="T39" fmla="*/ 25 h 298"/>
                <a:gd name="T40" fmla="*/ 44 w 298"/>
                <a:gd name="T41" fmla="*/ 42 h 298"/>
                <a:gd name="T42" fmla="*/ 25 w 298"/>
                <a:gd name="T43" fmla="*/ 65 h 298"/>
                <a:gd name="T44" fmla="*/ 12 w 298"/>
                <a:gd name="T45" fmla="*/ 89 h 298"/>
                <a:gd name="T46" fmla="*/ 4 w 298"/>
                <a:gd name="T47" fmla="*/ 118 h 298"/>
                <a:gd name="T48" fmla="*/ 0 w 298"/>
                <a:gd name="T49" fmla="*/ 148 h 298"/>
                <a:gd name="T50" fmla="*/ 4 w 298"/>
                <a:gd name="T51" fmla="*/ 178 h 298"/>
                <a:gd name="T52" fmla="*/ 12 w 298"/>
                <a:gd name="T53" fmla="*/ 207 h 298"/>
                <a:gd name="T54" fmla="*/ 25 w 298"/>
                <a:gd name="T55" fmla="*/ 232 h 298"/>
                <a:gd name="T56" fmla="*/ 44 w 298"/>
                <a:gd name="T57" fmla="*/ 254 h 298"/>
                <a:gd name="T58" fmla="*/ 66 w 298"/>
                <a:gd name="T59" fmla="*/ 272 h 298"/>
                <a:gd name="T60" fmla="*/ 91 w 298"/>
                <a:gd name="T61" fmla="*/ 286 h 298"/>
                <a:gd name="T62" fmla="*/ 119 w 298"/>
                <a:gd name="T63" fmla="*/ 294 h 298"/>
                <a:gd name="T64" fmla="*/ 149 w 298"/>
                <a:gd name="T6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298">
                  <a:moveTo>
                    <a:pt x="149" y="298"/>
                  </a:moveTo>
                  <a:lnTo>
                    <a:pt x="179" y="294"/>
                  </a:lnTo>
                  <a:lnTo>
                    <a:pt x="207" y="286"/>
                  </a:lnTo>
                  <a:lnTo>
                    <a:pt x="233" y="272"/>
                  </a:lnTo>
                  <a:lnTo>
                    <a:pt x="255" y="254"/>
                  </a:lnTo>
                  <a:lnTo>
                    <a:pt x="273" y="232"/>
                  </a:lnTo>
                  <a:lnTo>
                    <a:pt x="287" y="207"/>
                  </a:lnTo>
                  <a:lnTo>
                    <a:pt x="295" y="178"/>
                  </a:lnTo>
                  <a:lnTo>
                    <a:pt x="298" y="148"/>
                  </a:lnTo>
                  <a:lnTo>
                    <a:pt x="295" y="118"/>
                  </a:lnTo>
                  <a:lnTo>
                    <a:pt x="287" y="89"/>
                  </a:lnTo>
                  <a:lnTo>
                    <a:pt x="273" y="65"/>
                  </a:lnTo>
                  <a:lnTo>
                    <a:pt x="255" y="42"/>
                  </a:lnTo>
                  <a:lnTo>
                    <a:pt x="233" y="25"/>
                  </a:lnTo>
                  <a:lnTo>
                    <a:pt x="207" y="11"/>
                  </a:lnTo>
                  <a:lnTo>
                    <a:pt x="179" y="3"/>
                  </a:lnTo>
                  <a:lnTo>
                    <a:pt x="149" y="0"/>
                  </a:lnTo>
                  <a:lnTo>
                    <a:pt x="119" y="3"/>
                  </a:lnTo>
                  <a:lnTo>
                    <a:pt x="91" y="11"/>
                  </a:lnTo>
                  <a:lnTo>
                    <a:pt x="66" y="25"/>
                  </a:lnTo>
                  <a:lnTo>
                    <a:pt x="44" y="42"/>
                  </a:lnTo>
                  <a:lnTo>
                    <a:pt x="25" y="65"/>
                  </a:lnTo>
                  <a:lnTo>
                    <a:pt x="12" y="89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4" y="178"/>
                  </a:lnTo>
                  <a:lnTo>
                    <a:pt x="12" y="207"/>
                  </a:lnTo>
                  <a:lnTo>
                    <a:pt x="25" y="232"/>
                  </a:lnTo>
                  <a:lnTo>
                    <a:pt x="44" y="254"/>
                  </a:lnTo>
                  <a:lnTo>
                    <a:pt x="66" y="272"/>
                  </a:lnTo>
                  <a:lnTo>
                    <a:pt x="91" y="286"/>
                  </a:lnTo>
                  <a:lnTo>
                    <a:pt x="119" y="294"/>
                  </a:lnTo>
                  <a:lnTo>
                    <a:pt x="149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923" y="1222"/>
              <a:ext cx="86" cy="101"/>
            </a:xfrm>
            <a:custGeom>
              <a:avLst/>
              <a:gdLst>
                <a:gd name="T0" fmla="*/ 141 w 172"/>
                <a:gd name="T1" fmla="*/ 0 h 202"/>
                <a:gd name="T2" fmla="*/ 144 w 172"/>
                <a:gd name="T3" fmla="*/ 19 h 202"/>
                <a:gd name="T4" fmla="*/ 146 w 172"/>
                <a:gd name="T5" fmla="*/ 47 h 202"/>
                <a:gd name="T6" fmla="*/ 144 w 172"/>
                <a:gd name="T7" fmla="*/ 78 h 202"/>
                <a:gd name="T8" fmla="*/ 136 w 172"/>
                <a:gd name="T9" fmla="*/ 110 h 202"/>
                <a:gd name="T10" fmla="*/ 120 w 172"/>
                <a:gd name="T11" fmla="*/ 141 h 202"/>
                <a:gd name="T12" fmla="*/ 93 w 172"/>
                <a:gd name="T13" fmla="*/ 167 h 202"/>
                <a:gd name="T14" fmla="*/ 54 w 172"/>
                <a:gd name="T15" fmla="*/ 185 h 202"/>
                <a:gd name="T16" fmla="*/ 0 w 172"/>
                <a:gd name="T17" fmla="*/ 191 h 202"/>
                <a:gd name="T18" fmla="*/ 6 w 172"/>
                <a:gd name="T19" fmla="*/ 193 h 202"/>
                <a:gd name="T20" fmla="*/ 12 w 172"/>
                <a:gd name="T21" fmla="*/ 195 h 202"/>
                <a:gd name="T22" fmla="*/ 18 w 172"/>
                <a:gd name="T23" fmla="*/ 197 h 202"/>
                <a:gd name="T24" fmla="*/ 25 w 172"/>
                <a:gd name="T25" fmla="*/ 199 h 202"/>
                <a:gd name="T26" fmla="*/ 32 w 172"/>
                <a:gd name="T27" fmla="*/ 200 h 202"/>
                <a:gd name="T28" fmla="*/ 39 w 172"/>
                <a:gd name="T29" fmla="*/ 201 h 202"/>
                <a:gd name="T30" fmla="*/ 45 w 172"/>
                <a:gd name="T31" fmla="*/ 202 h 202"/>
                <a:gd name="T32" fmla="*/ 52 w 172"/>
                <a:gd name="T33" fmla="*/ 202 h 202"/>
                <a:gd name="T34" fmla="*/ 76 w 172"/>
                <a:gd name="T35" fmla="*/ 200 h 202"/>
                <a:gd name="T36" fmla="*/ 99 w 172"/>
                <a:gd name="T37" fmla="*/ 193 h 202"/>
                <a:gd name="T38" fmla="*/ 120 w 172"/>
                <a:gd name="T39" fmla="*/ 181 h 202"/>
                <a:gd name="T40" fmla="*/ 138 w 172"/>
                <a:gd name="T41" fmla="*/ 166 h 202"/>
                <a:gd name="T42" fmla="*/ 152 w 172"/>
                <a:gd name="T43" fmla="*/ 149 h 202"/>
                <a:gd name="T44" fmla="*/ 163 w 172"/>
                <a:gd name="T45" fmla="*/ 128 h 202"/>
                <a:gd name="T46" fmla="*/ 170 w 172"/>
                <a:gd name="T47" fmla="*/ 105 h 202"/>
                <a:gd name="T48" fmla="*/ 172 w 172"/>
                <a:gd name="T49" fmla="*/ 81 h 202"/>
                <a:gd name="T50" fmla="*/ 170 w 172"/>
                <a:gd name="T51" fmla="*/ 58 h 202"/>
                <a:gd name="T52" fmla="*/ 164 w 172"/>
                <a:gd name="T53" fmla="*/ 37 h 202"/>
                <a:gd name="T54" fmla="*/ 154 w 172"/>
                <a:gd name="T55" fmla="*/ 18 h 202"/>
                <a:gd name="T56" fmla="*/ 141 w 172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202">
                  <a:moveTo>
                    <a:pt x="141" y="0"/>
                  </a:moveTo>
                  <a:lnTo>
                    <a:pt x="144" y="19"/>
                  </a:lnTo>
                  <a:lnTo>
                    <a:pt x="146" y="47"/>
                  </a:lnTo>
                  <a:lnTo>
                    <a:pt x="144" y="78"/>
                  </a:lnTo>
                  <a:lnTo>
                    <a:pt x="136" y="110"/>
                  </a:lnTo>
                  <a:lnTo>
                    <a:pt x="120" y="141"/>
                  </a:lnTo>
                  <a:lnTo>
                    <a:pt x="93" y="167"/>
                  </a:lnTo>
                  <a:lnTo>
                    <a:pt x="54" y="185"/>
                  </a:lnTo>
                  <a:lnTo>
                    <a:pt x="0" y="191"/>
                  </a:lnTo>
                  <a:lnTo>
                    <a:pt x="6" y="193"/>
                  </a:lnTo>
                  <a:lnTo>
                    <a:pt x="12" y="195"/>
                  </a:lnTo>
                  <a:lnTo>
                    <a:pt x="18" y="197"/>
                  </a:lnTo>
                  <a:lnTo>
                    <a:pt x="25" y="199"/>
                  </a:lnTo>
                  <a:lnTo>
                    <a:pt x="32" y="200"/>
                  </a:lnTo>
                  <a:lnTo>
                    <a:pt x="39" y="201"/>
                  </a:lnTo>
                  <a:lnTo>
                    <a:pt x="45" y="202"/>
                  </a:lnTo>
                  <a:lnTo>
                    <a:pt x="52" y="202"/>
                  </a:lnTo>
                  <a:lnTo>
                    <a:pt x="76" y="200"/>
                  </a:lnTo>
                  <a:lnTo>
                    <a:pt x="99" y="193"/>
                  </a:lnTo>
                  <a:lnTo>
                    <a:pt x="120" y="181"/>
                  </a:lnTo>
                  <a:lnTo>
                    <a:pt x="138" y="166"/>
                  </a:lnTo>
                  <a:lnTo>
                    <a:pt x="152" y="149"/>
                  </a:lnTo>
                  <a:lnTo>
                    <a:pt x="163" y="128"/>
                  </a:lnTo>
                  <a:lnTo>
                    <a:pt x="170" y="105"/>
                  </a:lnTo>
                  <a:lnTo>
                    <a:pt x="172" y="81"/>
                  </a:lnTo>
                  <a:lnTo>
                    <a:pt x="170" y="58"/>
                  </a:lnTo>
                  <a:lnTo>
                    <a:pt x="164" y="37"/>
                  </a:lnTo>
                  <a:lnTo>
                    <a:pt x="154" y="1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3888" y="1202"/>
              <a:ext cx="108" cy="115"/>
            </a:xfrm>
            <a:custGeom>
              <a:avLst/>
              <a:gdLst>
                <a:gd name="T0" fmla="*/ 210 w 215"/>
                <a:gd name="T1" fmla="*/ 40 h 231"/>
                <a:gd name="T2" fmla="*/ 201 w 215"/>
                <a:gd name="T3" fmla="*/ 31 h 231"/>
                <a:gd name="T4" fmla="*/ 192 w 215"/>
                <a:gd name="T5" fmla="*/ 24 h 231"/>
                <a:gd name="T6" fmla="*/ 182 w 215"/>
                <a:gd name="T7" fmla="*/ 17 h 231"/>
                <a:gd name="T8" fmla="*/ 171 w 215"/>
                <a:gd name="T9" fmla="*/ 12 h 231"/>
                <a:gd name="T10" fmla="*/ 159 w 215"/>
                <a:gd name="T11" fmla="*/ 7 h 231"/>
                <a:gd name="T12" fmla="*/ 147 w 215"/>
                <a:gd name="T13" fmla="*/ 4 h 231"/>
                <a:gd name="T14" fmla="*/ 133 w 215"/>
                <a:gd name="T15" fmla="*/ 1 h 231"/>
                <a:gd name="T16" fmla="*/ 121 w 215"/>
                <a:gd name="T17" fmla="*/ 0 h 231"/>
                <a:gd name="T18" fmla="*/ 96 w 215"/>
                <a:gd name="T19" fmla="*/ 2 h 231"/>
                <a:gd name="T20" fmla="*/ 73 w 215"/>
                <a:gd name="T21" fmla="*/ 9 h 231"/>
                <a:gd name="T22" fmla="*/ 53 w 215"/>
                <a:gd name="T23" fmla="*/ 21 h 231"/>
                <a:gd name="T24" fmla="*/ 35 w 215"/>
                <a:gd name="T25" fmla="*/ 36 h 231"/>
                <a:gd name="T26" fmla="*/ 21 w 215"/>
                <a:gd name="T27" fmla="*/ 53 h 231"/>
                <a:gd name="T28" fmla="*/ 9 w 215"/>
                <a:gd name="T29" fmla="*/ 74 h 231"/>
                <a:gd name="T30" fmla="*/ 2 w 215"/>
                <a:gd name="T31" fmla="*/ 97 h 231"/>
                <a:gd name="T32" fmla="*/ 0 w 215"/>
                <a:gd name="T33" fmla="*/ 121 h 231"/>
                <a:gd name="T34" fmla="*/ 1 w 215"/>
                <a:gd name="T35" fmla="*/ 138 h 231"/>
                <a:gd name="T36" fmla="*/ 4 w 215"/>
                <a:gd name="T37" fmla="*/ 156 h 231"/>
                <a:gd name="T38" fmla="*/ 11 w 215"/>
                <a:gd name="T39" fmla="*/ 172 h 231"/>
                <a:gd name="T40" fmla="*/ 19 w 215"/>
                <a:gd name="T41" fmla="*/ 187 h 231"/>
                <a:gd name="T42" fmla="*/ 30 w 215"/>
                <a:gd name="T43" fmla="*/ 201 h 231"/>
                <a:gd name="T44" fmla="*/ 41 w 215"/>
                <a:gd name="T45" fmla="*/ 212 h 231"/>
                <a:gd name="T46" fmla="*/ 54 w 215"/>
                <a:gd name="T47" fmla="*/ 222 h 231"/>
                <a:gd name="T48" fmla="*/ 69 w 215"/>
                <a:gd name="T49" fmla="*/ 231 h 231"/>
                <a:gd name="T50" fmla="*/ 123 w 215"/>
                <a:gd name="T51" fmla="*/ 225 h 231"/>
                <a:gd name="T52" fmla="*/ 162 w 215"/>
                <a:gd name="T53" fmla="*/ 207 h 231"/>
                <a:gd name="T54" fmla="*/ 189 w 215"/>
                <a:gd name="T55" fmla="*/ 181 h 231"/>
                <a:gd name="T56" fmla="*/ 205 w 215"/>
                <a:gd name="T57" fmla="*/ 150 h 231"/>
                <a:gd name="T58" fmla="*/ 213 w 215"/>
                <a:gd name="T59" fmla="*/ 118 h 231"/>
                <a:gd name="T60" fmla="*/ 215 w 215"/>
                <a:gd name="T61" fmla="*/ 87 h 231"/>
                <a:gd name="T62" fmla="*/ 213 w 215"/>
                <a:gd name="T63" fmla="*/ 59 h 231"/>
                <a:gd name="T64" fmla="*/ 210 w 215"/>
                <a:gd name="T65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231">
                  <a:moveTo>
                    <a:pt x="210" y="40"/>
                  </a:moveTo>
                  <a:lnTo>
                    <a:pt x="201" y="31"/>
                  </a:lnTo>
                  <a:lnTo>
                    <a:pt x="192" y="24"/>
                  </a:lnTo>
                  <a:lnTo>
                    <a:pt x="182" y="17"/>
                  </a:lnTo>
                  <a:lnTo>
                    <a:pt x="171" y="12"/>
                  </a:lnTo>
                  <a:lnTo>
                    <a:pt x="159" y="7"/>
                  </a:lnTo>
                  <a:lnTo>
                    <a:pt x="147" y="4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9"/>
                  </a:lnTo>
                  <a:lnTo>
                    <a:pt x="53" y="21"/>
                  </a:lnTo>
                  <a:lnTo>
                    <a:pt x="35" y="36"/>
                  </a:lnTo>
                  <a:lnTo>
                    <a:pt x="21" y="53"/>
                  </a:lnTo>
                  <a:lnTo>
                    <a:pt x="9" y="74"/>
                  </a:lnTo>
                  <a:lnTo>
                    <a:pt x="2" y="97"/>
                  </a:lnTo>
                  <a:lnTo>
                    <a:pt x="0" y="121"/>
                  </a:lnTo>
                  <a:lnTo>
                    <a:pt x="1" y="138"/>
                  </a:lnTo>
                  <a:lnTo>
                    <a:pt x="4" y="156"/>
                  </a:lnTo>
                  <a:lnTo>
                    <a:pt x="11" y="172"/>
                  </a:lnTo>
                  <a:lnTo>
                    <a:pt x="19" y="187"/>
                  </a:lnTo>
                  <a:lnTo>
                    <a:pt x="30" y="201"/>
                  </a:lnTo>
                  <a:lnTo>
                    <a:pt x="41" y="212"/>
                  </a:lnTo>
                  <a:lnTo>
                    <a:pt x="54" y="222"/>
                  </a:lnTo>
                  <a:lnTo>
                    <a:pt x="69" y="231"/>
                  </a:lnTo>
                  <a:lnTo>
                    <a:pt x="123" y="225"/>
                  </a:lnTo>
                  <a:lnTo>
                    <a:pt x="162" y="207"/>
                  </a:lnTo>
                  <a:lnTo>
                    <a:pt x="189" y="181"/>
                  </a:lnTo>
                  <a:lnTo>
                    <a:pt x="205" y="150"/>
                  </a:lnTo>
                  <a:lnTo>
                    <a:pt x="213" y="118"/>
                  </a:lnTo>
                  <a:lnTo>
                    <a:pt x="215" y="87"/>
                  </a:lnTo>
                  <a:lnTo>
                    <a:pt x="213" y="59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3906" y="1219"/>
              <a:ext cx="49" cy="58"/>
            </a:xfrm>
            <a:custGeom>
              <a:avLst/>
              <a:gdLst>
                <a:gd name="T0" fmla="*/ 97 w 97"/>
                <a:gd name="T1" fmla="*/ 0 h 116"/>
                <a:gd name="T2" fmla="*/ 97 w 97"/>
                <a:gd name="T3" fmla="*/ 40 h 116"/>
                <a:gd name="T4" fmla="*/ 95 w 97"/>
                <a:gd name="T5" fmla="*/ 41 h 116"/>
                <a:gd name="T6" fmla="*/ 88 w 97"/>
                <a:gd name="T7" fmla="*/ 43 h 116"/>
                <a:gd name="T8" fmla="*/ 79 w 97"/>
                <a:gd name="T9" fmla="*/ 47 h 116"/>
                <a:gd name="T10" fmla="*/ 67 w 97"/>
                <a:gd name="T11" fmla="*/ 54 h 116"/>
                <a:gd name="T12" fmla="*/ 57 w 97"/>
                <a:gd name="T13" fmla="*/ 64 h 116"/>
                <a:gd name="T14" fmla="*/ 46 w 97"/>
                <a:gd name="T15" fmla="*/ 77 h 116"/>
                <a:gd name="T16" fmla="*/ 38 w 97"/>
                <a:gd name="T17" fmla="*/ 94 h 116"/>
                <a:gd name="T18" fmla="*/ 34 w 97"/>
                <a:gd name="T19" fmla="*/ 116 h 116"/>
                <a:gd name="T20" fmla="*/ 3 w 97"/>
                <a:gd name="T21" fmla="*/ 112 h 116"/>
                <a:gd name="T22" fmla="*/ 2 w 97"/>
                <a:gd name="T23" fmla="*/ 108 h 116"/>
                <a:gd name="T24" fmla="*/ 0 w 97"/>
                <a:gd name="T25" fmla="*/ 95 h 116"/>
                <a:gd name="T26" fmla="*/ 0 w 97"/>
                <a:gd name="T27" fmla="*/ 77 h 116"/>
                <a:gd name="T28" fmla="*/ 5 w 97"/>
                <a:gd name="T29" fmla="*/ 56 h 116"/>
                <a:gd name="T30" fmla="*/ 14 w 97"/>
                <a:gd name="T31" fmla="*/ 35 h 116"/>
                <a:gd name="T32" fmla="*/ 32 w 97"/>
                <a:gd name="T33" fmla="*/ 17 h 116"/>
                <a:gd name="T34" fmla="*/ 58 w 97"/>
                <a:gd name="T35" fmla="*/ 4 h 116"/>
                <a:gd name="T36" fmla="*/ 97 w 97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16">
                  <a:moveTo>
                    <a:pt x="97" y="0"/>
                  </a:moveTo>
                  <a:lnTo>
                    <a:pt x="97" y="40"/>
                  </a:lnTo>
                  <a:lnTo>
                    <a:pt x="95" y="41"/>
                  </a:lnTo>
                  <a:lnTo>
                    <a:pt x="88" y="43"/>
                  </a:lnTo>
                  <a:lnTo>
                    <a:pt x="79" y="47"/>
                  </a:lnTo>
                  <a:lnTo>
                    <a:pt x="67" y="54"/>
                  </a:lnTo>
                  <a:lnTo>
                    <a:pt x="57" y="64"/>
                  </a:lnTo>
                  <a:lnTo>
                    <a:pt x="46" y="77"/>
                  </a:lnTo>
                  <a:lnTo>
                    <a:pt x="38" y="94"/>
                  </a:lnTo>
                  <a:lnTo>
                    <a:pt x="34" y="116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6"/>
                  </a:lnTo>
                  <a:lnTo>
                    <a:pt x="14" y="35"/>
                  </a:lnTo>
                  <a:lnTo>
                    <a:pt x="32" y="17"/>
                  </a:lnTo>
                  <a:lnTo>
                    <a:pt x="5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3808" y="1067"/>
              <a:ext cx="86" cy="105"/>
            </a:xfrm>
            <a:custGeom>
              <a:avLst/>
              <a:gdLst>
                <a:gd name="T0" fmla="*/ 86 w 171"/>
                <a:gd name="T1" fmla="*/ 207 h 208"/>
                <a:gd name="T2" fmla="*/ 103 w 171"/>
                <a:gd name="T3" fmla="*/ 208 h 208"/>
                <a:gd name="T4" fmla="*/ 120 w 171"/>
                <a:gd name="T5" fmla="*/ 206 h 208"/>
                <a:gd name="T6" fmla="*/ 134 w 171"/>
                <a:gd name="T7" fmla="*/ 200 h 208"/>
                <a:gd name="T8" fmla="*/ 147 w 171"/>
                <a:gd name="T9" fmla="*/ 190 h 208"/>
                <a:gd name="T10" fmla="*/ 157 w 171"/>
                <a:gd name="T11" fmla="*/ 177 h 208"/>
                <a:gd name="T12" fmla="*/ 164 w 171"/>
                <a:gd name="T13" fmla="*/ 160 h 208"/>
                <a:gd name="T14" fmla="*/ 170 w 171"/>
                <a:gd name="T15" fmla="*/ 141 h 208"/>
                <a:gd name="T16" fmla="*/ 171 w 171"/>
                <a:gd name="T17" fmla="*/ 121 h 208"/>
                <a:gd name="T18" fmla="*/ 170 w 171"/>
                <a:gd name="T19" fmla="*/ 99 h 208"/>
                <a:gd name="T20" fmla="*/ 164 w 171"/>
                <a:gd name="T21" fmla="*/ 78 h 208"/>
                <a:gd name="T22" fmla="*/ 156 w 171"/>
                <a:gd name="T23" fmla="*/ 58 h 208"/>
                <a:gd name="T24" fmla="*/ 146 w 171"/>
                <a:gd name="T25" fmla="*/ 41 h 208"/>
                <a:gd name="T26" fmla="*/ 133 w 171"/>
                <a:gd name="T27" fmla="*/ 26 h 208"/>
                <a:gd name="T28" fmla="*/ 118 w 171"/>
                <a:gd name="T29" fmla="*/ 15 h 208"/>
                <a:gd name="T30" fmla="*/ 102 w 171"/>
                <a:gd name="T31" fmla="*/ 5 h 208"/>
                <a:gd name="T32" fmla="*/ 85 w 171"/>
                <a:gd name="T33" fmla="*/ 1 h 208"/>
                <a:gd name="T34" fmla="*/ 68 w 171"/>
                <a:gd name="T35" fmla="*/ 0 h 208"/>
                <a:gd name="T36" fmla="*/ 52 w 171"/>
                <a:gd name="T37" fmla="*/ 3 h 208"/>
                <a:gd name="T38" fmla="*/ 38 w 171"/>
                <a:gd name="T39" fmla="*/ 10 h 208"/>
                <a:gd name="T40" fmla="*/ 25 w 171"/>
                <a:gd name="T41" fmla="*/ 19 h 208"/>
                <a:gd name="T42" fmla="*/ 15 w 171"/>
                <a:gd name="T43" fmla="*/ 33 h 208"/>
                <a:gd name="T44" fmla="*/ 7 w 171"/>
                <a:gd name="T45" fmla="*/ 49 h 208"/>
                <a:gd name="T46" fmla="*/ 1 w 171"/>
                <a:gd name="T47" fmla="*/ 66 h 208"/>
                <a:gd name="T48" fmla="*/ 0 w 171"/>
                <a:gd name="T49" fmla="*/ 87 h 208"/>
                <a:gd name="T50" fmla="*/ 2 w 171"/>
                <a:gd name="T51" fmla="*/ 108 h 208"/>
                <a:gd name="T52" fmla="*/ 7 w 171"/>
                <a:gd name="T53" fmla="*/ 128 h 208"/>
                <a:gd name="T54" fmla="*/ 15 w 171"/>
                <a:gd name="T55" fmla="*/ 146 h 208"/>
                <a:gd name="T56" fmla="*/ 25 w 171"/>
                <a:gd name="T57" fmla="*/ 163 h 208"/>
                <a:gd name="T58" fmla="*/ 38 w 171"/>
                <a:gd name="T59" fmla="*/ 179 h 208"/>
                <a:gd name="T60" fmla="*/ 53 w 171"/>
                <a:gd name="T61" fmla="*/ 192 h 208"/>
                <a:gd name="T62" fmla="*/ 69 w 171"/>
                <a:gd name="T63" fmla="*/ 201 h 208"/>
                <a:gd name="T64" fmla="*/ 86 w 171"/>
                <a:gd name="T65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208">
                  <a:moveTo>
                    <a:pt x="86" y="207"/>
                  </a:moveTo>
                  <a:lnTo>
                    <a:pt x="103" y="208"/>
                  </a:lnTo>
                  <a:lnTo>
                    <a:pt x="120" y="206"/>
                  </a:lnTo>
                  <a:lnTo>
                    <a:pt x="134" y="200"/>
                  </a:lnTo>
                  <a:lnTo>
                    <a:pt x="147" y="190"/>
                  </a:lnTo>
                  <a:lnTo>
                    <a:pt x="157" y="177"/>
                  </a:lnTo>
                  <a:lnTo>
                    <a:pt x="164" y="160"/>
                  </a:lnTo>
                  <a:lnTo>
                    <a:pt x="170" y="141"/>
                  </a:lnTo>
                  <a:lnTo>
                    <a:pt x="171" y="121"/>
                  </a:lnTo>
                  <a:lnTo>
                    <a:pt x="170" y="99"/>
                  </a:lnTo>
                  <a:lnTo>
                    <a:pt x="164" y="78"/>
                  </a:lnTo>
                  <a:lnTo>
                    <a:pt x="156" y="58"/>
                  </a:lnTo>
                  <a:lnTo>
                    <a:pt x="146" y="41"/>
                  </a:lnTo>
                  <a:lnTo>
                    <a:pt x="133" y="26"/>
                  </a:lnTo>
                  <a:lnTo>
                    <a:pt x="118" y="15"/>
                  </a:lnTo>
                  <a:lnTo>
                    <a:pt x="102" y="5"/>
                  </a:lnTo>
                  <a:lnTo>
                    <a:pt x="85" y="1"/>
                  </a:lnTo>
                  <a:lnTo>
                    <a:pt x="68" y="0"/>
                  </a:lnTo>
                  <a:lnTo>
                    <a:pt x="52" y="3"/>
                  </a:lnTo>
                  <a:lnTo>
                    <a:pt x="38" y="10"/>
                  </a:lnTo>
                  <a:lnTo>
                    <a:pt x="25" y="19"/>
                  </a:lnTo>
                  <a:lnTo>
                    <a:pt x="15" y="33"/>
                  </a:lnTo>
                  <a:lnTo>
                    <a:pt x="7" y="49"/>
                  </a:lnTo>
                  <a:lnTo>
                    <a:pt x="1" y="66"/>
                  </a:lnTo>
                  <a:lnTo>
                    <a:pt x="0" y="87"/>
                  </a:lnTo>
                  <a:lnTo>
                    <a:pt x="2" y="108"/>
                  </a:lnTo>
                  <a:lnTo>
                    <a:pt x="7" y="128"/>
                  </a:lnTo>
                  <a:lnTo>
                    <a:pt x="15" y="146"/>
                  </a:lnTo>
                  <a:lnTo>
                    <a:pt x="25" y="163"/>
                  </a:lnTo>
                  <a:lnTo>
                    <a:pt x="38" y="179"/>
                  </a:lnTo>
                  <a:lnTo>
                    <a:pt x="53" y="192"/>
                  </a:lnTo>
                  <a:lnTo>
                    <a:pt x="69" y="201"/>
                  </a:lnTo>
                  <a:lnTo>
                    <a:pt x="86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3837" y="1096"/>
              <a:ext cx="49" cy="66"/>
            </a:xfrm>
            <a:custGeom>
              <a:avLst/>
              <a:gdLst>
                <a:gd name="T0" fmla="*/ 81 w 99"/>
                <a:gd name="T1" fmla="*/ 0 h 133"/>
                <a:gd name="T2" fmla="*/ 83 w 99"/>
                <a:gd name="T3" fmla="*/ 14 h 133"/>
                <a:gd name="T4" fmla="*/ 83 w 99"/>
                <a:gd name="T5" fmla="*/ 34 h 133"/>
                <a:gd name="T6" fmla="*/ 82 w 99"/>
                <a:gd name="T7" fmla="*/ 55 h 133"/>
                <a:gd name="T8" fmla="*/ 77 w 99"/>
                <a:gd name="T9" fmla="*/ 77 h 133"/>
                <a:gd name="T10" fmla="*/ 68 w 99"/>
                <a:gd name="T11" fmla="*/ 97 h 133"/>
                <a:gd name="T12" fmla="*/ 53 w 99"/>
                <a:gd name="T13" fmla="*/ 112 h 133"/>
                <a:gd name="T14" fmla="*/ 31 w 99"/>
                <a:gd name="T15" fmla="*/ 119 h 133"/>
                <a:gd name="T16" fmla="*/ 0 w 99"/>
                <a:gd name="T17" fmla="*/ 116 h 133"/>
                <a:gd name="T18" fmla="*/ 7 w 99"/>
                <a:gd name="T19" fmla="*/ 121 h 133"/>
                <a:gd name="T20" fmla="*/ 14 w 99"/>
                <a:gd name="T21" fmla="*/ 126 h 133"/>
                <a:gd name="T22" fmla="*/ 22 w 99"/>
                <a:gd name="T23" fmla="*/ 129 h 133"/>
                <a:gd name="T24" fmla="*/ 30 w 99"/>
                <a:gd name="T25" fmla="*/ 131 h 133"/>
                <a:gd name="T26" fmla="*/ 44 w 99"/>
                <a:gd name="T27" fmla="*/ 133 h 133"/>
                <a:gd name="T28" fmla="*/ 58 w 99"/>
                <a:gd name="T29" fmla="*/ 130 h 133"/>
                <a:gd name="T30" fmla="*/ 69 w 99"/>
                <a:gd name="T31" fmla="*/ 126 h 133"/>
                <a:gd name="T32" fmla="*/ 80 w 99"/>
                <a:gd name="T33" fmla="*/ 116 h 133"/>
                <a:gd name="T34" fmla="*/ 88 w 99"/>
                <a:gd name="T35" fmla="*/ 106 h 133"/>
                <a:gd name="T36" fmla="*/ 93 w 99"/>
                <a:gd name="T37" fmla="*/ 93 h 133"/>
                <a:gd name="T38" fmla="*/ 98 w 99"/>
                <a:gd name="T39" fmla="*/ 78 h 133"/>
                <a:gd name="T40" fmla="*/ 99 w 99"/>
                <a:gd name="T41" fmla="*/ 61 h 133"/>
                <a:gd name="T42" fmla="*/ 98 w 99"/>
                <a:gd name="T43" fmla="*/ 45 h 133"/>
                <a:gd name="T44" fmla="*/ 95 w 99"/>
                <a:gd name="T45" fmla="*/ 29 h 133"/>
                <a:gd name="T46" fmla="*/ 89 w 99"/>
                <a:gd name="T47" fmla="*/ 14 h 133"/>
                <a:gd name="T48" fmla="*/ 81 w 99"/>
                <a:gd name="T4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33">
                  <a:moveTo>
                    <a:pt x="81" y="0"/>
                  </a:moveTo>
                  <a:lnTo>
                    <a:pt x="83" y="14"/>
                  </a:lnTo>
                  <a:lnTo>
                    <a:pt x="83" y="34"/>
                  </a:lnTo>
                  <a:lnTo>
                    <a:pt x="82" y="55"/>
                  </a:lnTo>
                  <a:lnTo>
                    <a:pt x="77" y="77"/>
                  </a:lnTo>
                  <a:lnTo>
                    <a:pt x="68" y="97"/>
                  </a:lnTo>
                  <a:lnTo>
                    <a:pt x="53" y="112"/>
                  </a:lnTo>
                  <a:lnTo>
                    <a:pt x="31" y="119"/>
                  </a:lnTo>
                  <a:lnTo>
                    <a:pt x="0" y="116"/>
                  </a:lnTo>
                  <a:lnTo>
                    <a:pt x="7" y="121"/>
                  </a:lnTo>
                  <a:lnTo>
                    <a:pt x="14" y="126"/>
                  </a:lnTo>
                  <a:lnTo>
                    <a:pt x="22" y="129"/>
                  </a:lnTo>
                  <a:lnTo>
                    <a:pt x="30" y="131"/>
                  </a:lnTo>
                  <a:lnTo>
                    <a:pt x="44" y="133"/>
                  </a:lnTo>
                  <a:lnTo>
                    <a:pt x="58" y="130"/>
                  </a:lnTo>
                  <a:lnTo>
                    <a:pt x="69" y="126"/>
                  </a:lnTo>
                  <a:lnTo>
                    <a:pt x="80" y="116"/>
                  </a:lnTo>
                  <a:lnTo>
                    <a:pt x="88" y="106"/>
                  </a:lnTo>
                  <a:lnTo>
                    <a:pt x="93" y="93"/>
                  </a:lnTo>
                  <a:lnTo>
                    <a:pt x="98" y="78"/>
                  </a:lnTo>
                  <a:lnTo>
                    <a:pt x="99" y="61"/>
                  </a:lnTo>
                  <a:lnTo>
                    <a:pt x="98" y="45"/>
                  </a:lnTo>
                  <a:lnTo>
                    <a:pt x="95" y="29"/>
                  </a:lnTo>
                  <a:lnTo>
                    <a:pt x="89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3816" y="1077"/>
              <a:ext cx="62" cy="78"/>
            </a:xfrm>
            <a:custGeom>
              <a:avLst/>
              <a:gdLst>
                <a:gd name="T0" fmla="*/ 121 w 123"/>
                <a:gd name="T1" fmla="*/ 38 h 157"/>
                <a:gd name="T2" fmla="*/ 116 w 123"/>
                <a:gd name="T3" fmla="*/ 31 h 157"/>
                <a:gd name="T4" fmla="*/ 110 w 123"/>
                <a:gd name="T5" fmla="*/ 24 h 157"/>
                <a:gd name="T6" fmla="*/ 105 w 123"/>
                <a:gd name="T7" fmla="*/ 19 h 157"/>
                <a:gd name="T8" fmla="*/ 98 w 123"/>
                <a:gd name="T9" fmla="*/ 14 h 157"/>
                <a:gd name="T10" fmla="*/ 91 w 123"/>
                <a:gd name="T11" fmla="*/ 9 h 157"/>
                <a:gd name="T12" fmla="*/ 84 w 123"/>
                <a:gd name="T13" fmla="*/ 6 h 157"/>
                <a:gd name="T14" fmla="*/ 77 w 123"/>
                <a:gd name="T15" fmla="*/ 4 h 157"/>
                <a:gd name="T16" fmla="*/ 69 w 123"/>
                <a:gd name="T17" fmla="*/ 1 h 157"/>
                <a:gd name="T18" fmla="*/ 55 w 123"/>
                <a:gd name="T19" fmla="*/ 0 h 157"/>
                <a:gd name="T20" fmla="*/ 43 w 123"/>
                <a:gd name="T21" fmla="*/ 4 h 157"/>
                <a:gd name="T22" fmla="*/ 31 w 123"/>
                <a:gd name="T23" fmla="*/ 8 h 157"/>
                <a:gd name="T24" fmla="*/ 21 w 123"/>
                <a:gd name="T25" fmla="*/ 17 h 157"/>
                <a:gd name="T26" fmla="*/ 11 w 123"/>
                <a:gd name="T27" fmla="*/ 28 h 157"/>
                <a:gd name="T28" fmla="*/ 6 w 123"/>
                <a:gd name="T29" fmla="*/ 40 h 157"/>
                <a:gd name="T30" fmla="*/ 1 w 123"/>
                <a:gd name="T31" fmla="*/ 55 h 157"/>
                <a:gd name="T32" fmla="*/ 0 w 123"/>
                <a:gd name="T33" fmla="*/ 72 h 157"/>
                <a:gd name="T34" fmla="*/ 1 w 123"/>
                <a:gd name="T35" fmla="*/ 84 h 157"/>
                <a:gd name="T36" fmla="*/ 3 w 123"/>
                <a:gd name="T37" fmla="*/ 96 h 157"/>
                <a:gd name="T38" fmla="*/ 7 w 123"/>
                <a:gd name="T39" fmla="*/ 107 h 157"/>
                <a:gd name="T40" fmla="*/ 11 w 123"/>
                <a:gd name="T41" fmla="*/ 119 h 157"/>
                <a:gd name="T42" fmla="*/ 17 w 123"/>
                <a:gd name="T43" fmla="*/ 129 h 157"/>
                <a:gd name="T44" fmla="*/ 24 w 123"/>
                <a:gd name="T45" fmla="*/ 138 h 157"/>
                <a:gd name="T46" fmla="*/ 31 w 123"/>
                <a:gd name="T47" fmla="*/ 148 h 157"/>
                <a:gd name="T48" fmla="*/ 40 w 123"/>
                <a:gd name="T49" fmla="*/ 154 h 157"/>
                <a:gd name="T50" fmla="*/ 71 w 123"/>
                <a:gd name="T51" fmla="*/ 157 h 157"/>
                <a:gd name="T52" fmla="*/ 93 w 123"/>
                <a:gd name="T53" fmla="*/ 150 h 157"/>
                <a:gd name="T54" fmla="*/ 108 w 123"/>
                <a:gd name="T55" fmla="*/ 135 h 157"/>
                <a:gd name="T56" fmla="*/ 117 w 123"/>
                <a:gd name="T57" fmla="*/ 115 h 157"/>
                <a:gd name="T58" fmla="*/ 122 w 123"/>
                <a:gd name="T59" fmla="*/ 93 h 157"/>
                <a:gd name="T60" fmla="*/ 123 w 123"/>
                <a:gd name="T61" fmla="*/ 72 h 157"/>
                <a:gd name="T62" fmla="*/ 123 w 123"/>
                <a:gd name="T63" fmla="*/ 52 h 157"/>
                <a:gd name="T64" fmla="*/ 121 w 123"/>
                <a:gd name="T65" fmla="*/ 3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157">
                  <a:moveTo>
                    <a:pt x="121" y="38"/>
                  </a:moveTo>
                  <a:lnTo>
                    <a:pt x="116" y="31"/>
                  </a:lnTo>
                  <a:lnTo>
                    <a:pt x="110" y="24"/>
                  </a:lnTo>
                  <a:lnTo>
                    <a:pt x="105" y="19"/>
                  </a:lnTo>
                  <a:lnTo>
                    <a:pt x="98" y="14"/>
                  </a:lnTo>
                  <a:lnTo>
                    <a:pt x="91" y="9"/>
                  </a:lnTo>
                  <a:lnTo>
                    <a:pt x="84" y="6"/>
                  </a:lnTo>
                  <a:lnTo>
                    <a:pt x="77" y="4"/>
                  </a:lnTo>
                  <a:lnTo>
                    <a:pt x="69" y="1"/>
                  </a:lnTo>
                  <a:lnTo>
                    <a:pt x="55" y="0"/>
                  </a:lnTo>
                  <a:lnTo>
                    <a:pt x="43" y="4"/>
                  </a:lnTo>
                  <a:lnTo>
                    <a:pt x="31" y="8"/>
                  </a:lnTo>
                  <a:lnTo>
                    <a:pt x="21" y="17"/>
                  </a:lnTo>
                  <a:lnTo>
                    <a:pt x="11" y="28"/>
                  </a:lnTo>
                  <a:lnTo>
                    <a:pt x="6" y="40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1" y="84"/>
                  </a:lnTo>
                  <a:lnTo>
                    <a:pt x="3" y="96"/>
                  </a:lnTo>
                  <a:lnTo>
                    <a:pt x="7" y="107"/>
                  </a:lnTo>
                  <a:lnTo>
                    <a:pt x="11" y="119"/>
                  </a:lnTo>
                  <a:lnTo>
                    <a:pt x="17" y="129"/>
                  </a:lnTo>
                  <a:lnTo>
                    <a:pt x="24" y="138"/>
                  </a:lnTo>
                  <a:lnTo>
                    <a:pt x="31" y="148"/>
                  </a:lnTo>
                  <a:lnTo>
                    <a:pt x="40" y="154"/>
                  </a:lnTo>
                  <a:lnTo>
                    <a:pt x="71" y="157"/>
                  </a:lnTo>
                  <a:lnTo>
                    <a:pt x="93" y="150"/>
                  </a:lnTo>
                  <a:lnTo>
                    <a:pt x="108" y="135"/>
                  </a:lnTo>
                  <a:lnTo>
                    <a:pt x="117" y="115"/>
                  </a:lnTo>
                  <a:lnTo>
                    <a:pt x="122" y="93"/>
                  </a:lnTo>
                  <a:lnTo>
                    <a:pt x="123" y="72"/>
                  </a:lnTo>
                  <a:lnTo>
                    <a:pt x="123" y="52"/>
                  </a:lnTo>
                  <a:lnTo>
                    <a:pt x="121" y="38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3827" y="1089"/>
              <a:ext cx="27" cy="37"/>
            </a:xfrm>
            <a:custGeom>
              <a:avLst/>
              <a:gdLst>
                <a:gd name="T0" fmla="*/ 54 w 55"/>
                <a:gd name="T1" fmla="*/ 2 h 74"/>
                <a:gd name="T2" fmla="*/ 55 w 55"/>
                <a:gd name="T3" fmla="*/ 28 h 74"/>
                <a:gd name="T4" fmla="*/ 54 w 55"/>
                <a:gd name="T5" fmla="*/ 28 h 74"/>
                <a:gd name="T6" fmla="*/ 49 w 55"/>
                <a:gd name="T7" fmla="*/ 29 h 74"/>
                <a:gd name="T8" fmla="*/ 45 w 55"/>
                <a:gd name="T9" fmla="*/ 32 h 74"/>
                <a:gd name="T10" fmla="*/ 38 w 55"/>
                <a:gd name="T11" fmla="*/ 35 h 74"/>
                <a:gd name="T12" fmla="*/ 32 w 55"/>
                <a:gd name="T13" fmla="*/ 41 h 74"/>
                <a:gd name="T14" fmla="*/ 26 w 55"/>
                <a:gd name="T15" fmla="*/ 49 h 74"/>
                <a:gd name="T16" fmla="*/ 22 w 55"/>
                <a:gd name="T17" fmla="*/ 60 h 74"/>
                <a:gd name="T18" fmla="*/ 19 w 55"/>
                <a:gd name="T19" fmla="*/ 74 h 74"/>
                <a:gd name="T20" fmla="*/ 2 w 55"/>
                <a:gd name="T21" fmla="*/ 68 h 74"/>
                <a:gd name="T22" fmla="*/ 1 w 55"/>
                <a:gd name="T23" fmla="*/ 65 h 74"/>
                <a:gd name="T24" fmla="*/ 1 w 55"/>
                <a:gd name="T25" fmla="*/ 56 h 74"/>
                <a:gd name="T26" fmla="*/ 0 w 55"/>
                <a:gd name="T27" fmla="*/ 43 h 74"/>
                <a:gd name="T28" fmla="*/ 2 w 55"/>
                <a:gd name="T29" fmla="*/ 29 h 74"/>
                <a:gd name="T30" fmla="*/ 7 w 55"/>
                <a:gd name="T31" fmla="*/ 17 h 74"/>
                <a:gd name="T32" fmla="*/ 17 w 55"/>
                <a:gd name="T33" fmla="*/ 6 h 74"/>
                <a:gd name="T34" fmla="*/ 32 w 55"/>
                <a:gd name="T35" fmla="*/ 0 h 74"/>
                <a:gd name="T36" fmla="*/ 54 w 55"/>
                <a:gd name="T37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4">
                  <a:moveTo>
                    <a:pt x="54" y="2"/>
                  </a:moveTo>
                  <a:lnTo>
                    <a:pt x="55" y="28"/>
                  </a:lnTo>
                  <a:lnTo>
                    <a:pt x="54" y="28"/>
                  </a:lnTo>
                  <a:lnTo>
                    <a:pt x="49" y="29"/>
                  </a:lnTo>
                  <a:lnTo>
                    <a:pt x="45" y="32"/>
                  </a:lnTo>
                  <a:lnTo>
                    <a:pt x="38" y="35"/>
                  </a:lnTo>
                  <a:lnTo>
                    <a:pt x="32" y="41"/>
                  </a:lnTo>
                  <a:lnTo>
                    <a:pt x="26" y="49"/>
                  </a:lnTo>
                  <a:lnTo>
                    <a:pt x="22" y="60"/>
                  </a:lnTo>
                  <a:lnTo>
                    <a:pt x="19" y="74"/>
                  </a:lnTo>
                  <a:lnTo>
                    <a:pt x="2" y="68"/>
                  </a:lnTo>
                  <a:lnTo>
                    <a:pt x="1" y="65"/>
                  </a:lnTo>
                  <a:lnTo>
                    <a:pt x="1" y="56"/>
                  </a:lnTo>
                  <a:lnTo>
                    <a:pt x="0" y="43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17" y="6"/>
                  </a:lnTo>
                  <a:lnTo>
                    <a:pt x="32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3919" y="1044"/>
              <a:ext cx="78" cy="100"/>
            </a:xfrm>
            <a:custGeom>
              <a:avLst/>
              <a:gdLst>
                <a:gd name="T0" fmla="*/ 77 w 154"/>
                <a:gd name="T1" fmla="*/ 198 h 199"/>
                <a:gd name="T2" fmla="*/ 93 w 154"/>
                <a:gd name="T3" fmla="*/ 199 h 199"/>
                <a:gd name="T4" fmla="*/ 107 w 154"/>
                <a:gd name="T5" fmla="*/ 195 h 199"/>
                <a:gd name="T6" fmla="*/ 120 w 154"/>
                <a:gd name="T7" fmla="*/ 188 h 199"/>
                <a:gd name="T8" fmla="*/ 131 w 154"/>
                <a:gd name="T9" fmla="*/ 178 h 199"/>
                <a:gd name="T10" fmla="*/ 141 w 154"/>
                <a:gd name="T11" fmla="*/ 165 h 199"/>
                <a:gd name="T12" fmla="*/ 148 w 154"/>
                <a:gd name="T13" fmla="*/ 149 h 199"/>
                <a:gd name="T14" fmla="*/ 153 w 154"/>
                <a:gd name="T15" fmla="*/ 132 h 199"/>
                <a:gd name="T16" fmla="*/ 154 w 154"/>
                <a:gd name="T17" fmla="*/ 111 h 199"/>
                <a:gd name="T18" fmla="*/ 153 w 154"/>
                <a:gd name="T19" fmla="*/ 92 h 199"/>
                <a:gd name="T20" fmla="*/ 148 w 154"/>
                <a:gd name="T21" fmla="*/ 72 h 199"/>
                <a:gd name="T22" fmla="*/ 141 w 154"/>
                <a:gd name="T23" fmla="*/ 54 h 199"/>
                <a:gd name="T24" fmla="*/ 131 w 154"/>
                <a:gd name="T25" fmla="*/ 38 h 199"/>
                <a:gd name="T26" fmla="*/ 120 w 154"/>
                <a:gd name="T27" fmla="*/ 23 h 199"/>
                <a:gd name="T28" fmla="*/ 107 w 154"/>
                <a:gd name="T29" fmla="*/ 12 h 199"/>
                <a:gd name="T30" fmla="*/ 93 w 154"/>
                <a:gd name="T31" fmla="*/ 4 h 199"/>
                <a:gd name="T32" fmla="*/ 77 w 154"/>
                <a:gd name="T33" fmla="*/ 0 h 199"/>
                <a:gd name="T34" fmla="*/ 61 w 154"/>
                <a:gd name="T35" fmla="*/ 0 h 199"/>
                <a:gd name="T36" fmla="*/ 46 w 154"/>
                <a:gd name="T37" fmla="*/ 3 h 199"/>
                <a:gd name="T38" fmla="*/ 33 w 154"/>
                <a:gd name="T39" fmla="*/ 10 h 199"/>
                <a:gd name="T40" fmla="*/ 22 w 154"/>
                <a:gd name="T41" fmla="*/ 20 h 199"/>
                <a:gd name="T42" fmla="*/ 13 w 154"/>
                <a:gd name="T43" fmla="*/ 33 h 199"/>
                <a:gd name="T44" fmla="*/ 6 w 154"/>
                <a:gd name="T45" fmla="*/ 48 h 199"/>
                <a:gd name="T46" fmla="*/ 1 w 154"/>
                <a:gd name="T47" fmla="*/ 65 h 199"/>
                <a:gd name="T48" fmla="*/ 0 w 154"/>
                <a:gd name="T49" fmla="*/ 85 h 199"/>
                <a:gd name="T50" fmla="*/ 1 w 154"/>
                <a:gd name="T51" fmla="*/ 104 h 199"/>
                <a:gd name="T52" fmla="*/ 6 w 154"/>
                <a:gd name="T53" fmla="*/ 124 h 199"/>
                <a:gd name="T54" fmla="*/ 13 w 154"/>
                <a:gd name="T55" fmla="*/ 142 h 199"/>
                <a:gd name="T56" fmla="*/ 23 w 154"/>
                <a:gd name="T57" fmla="*/ 159 h 199"/>
                <a:gd name="T58" fmla="*/ 34 w 154"/>
                <a:gd name="T59" fmla="*/ 172 h 199"/>
                <a:gd name="T60" fmla="*/ 47 w 154"/>
                <a:gd name="T61" fmla="*/ 184 h 199"/>
                <a:gd name="T62" fmla="*/ 61 w 154"/>
                <a:gd name="T63" fmla="*/ 192 h 199"/>
                <a:gd name="T64" fmla="*/ 77 w 154"/>
                <a:gd name="T65" fmla="*/ 1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" h="199">
                  <a:moveTo>
                    <a:pt x="77" y="198"/>
                  </a:moveTo>
                  <a:lnTo>
                    <a:pt x="93" y="199"/>
                  </a:lnTo>
                  <a:lnTo>
                    <a:pt x="107" y="195"/>
                  </a:lnTo>
                  <a:lnTo>
                    <a:pt x="120" y="188"/>
                  </a:lnTo>
                  <a:lnTo>
                    <a:pt x="131" y="178"/>
                  </a:lnTo>
                  <a:lnTo>
                    <a:pt x="141" y="165"/>
                  </a:lnTo>
                  <a:lnTo>
                    <a:pt x="148" y="149"/>
                  </a:lnTo>
                  <a:lnTo>
                    <a:pt x="153" y="132"/>
                  </a:lnTo>
                  <a:lnTo>
                    <a:pt x="154" y="111"/>
                  </a:lnTo>
                  <a:lnTo>
                    <a:pt x="153" y="92"/>
                  </a:lnTo>
                  <a:lnTo>
                    <a:pt x="148" y="72"/>
                  </a:lnTo>
                  <a:lnTo>
                    <a:pt x="141" y="54"/>
                  </a:lnTo>
                  <a:lnTo>
                    <a:pt x="131" y="38"/>
                  </a:lnTo>
                  <a:lnTo>
                    <a:pt x="120" y="23"/>
                  </a:lnTo>
                  <a:lnTo>
                    <a:pt x="107" y="12"/>
                  </a:lnTo>
                  <a:lnTo>
                    <a:pt x="93" y="4"/>
                  </a:lnTo>
                  <a:lnTo>
                    <a:pt x="77" y="0"/>
                  </a:lnTo>
                  <a:lnTo>
                    <a:pt x="61" y="0"/>
                  </a:lnTo>
                  <a:lnTo>
                    <a:pt x="46" y="3"/>
                  </a:lnTo>
                  <a:lnTo>
                    <a:pt x="33" y="10"/>
                  </a:lnTo>
                  <a:lnTo>
                    <a:pt x="22" y="20"/>
                  </a:lnTo>
                  <a:lnTo>
                    <a:pt x="13" y="33"/>
                  </a:lnTo>
                  <a:lnTo>
                    <a:pt x="6" y="48"/>
                  </a:lnTo>
                  <a:lnTo>
                    <a:pt x="1" y="65"/>
                  </a:lnTo>
                  <a:lnTo>
                    <a:pt x="0" y="85"/>
                  </a:lnTo>
                  <a:lnTo>
                    <a:pt x="1" y="104"/>
                  </a:lnTo>
                  <a:lnTo>
                    <a:pt x="6" y="124"/>
                  </a:lnTo>
                  <a:lnTo>
                    <a:pt x="13" y="142"/>
                  </a:lnTo>
                  <a:lnTo>
                    <a:pt x="23" y="159"/>
                  </a:lnTo>
                  <a:lnTo>
                    <a:pt x="34" y="172"/>
                  </a:lnTo>
                  <a:lnTo>
                    <a:pt x="47" y="184"/>
                  </a:lnTo>
                  <a:lnTo>
                    <a:pt x="61" y="192"/>
                  </a:lnTo>
                  <a:lnTo>
                    <a:pt x="77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3944" y="1071"/>
              <a:ext cx="45" cy="63"/>
            </a:xfrm>
            <a:custGeom>
              <a:avLst/>
              <a:gdLst>
                <a:gd name="T0" fmla="*/ 74 w 90"/>
                <a:gd name="T1" fmla="*/ 0 h 126"/>
                <a:gd name="T2" fmla="*/ 75 w 90"/>
                <a:gd name="T3" fmla="*/ 12 h 126"/>
                <a:gd name="T4" fmla="*/ 76 w 90"/>
                <a:gd name="T5" fmla="*/ 31 h 126"/>
                <a:gd name="T6" fmla="*/ 75 w 90"/>
                <a:gd name="T7" fmla="*/ 51 h 126"/>
                <a:gd name="T8" fmla="*/ 71 w 90"/>
                <a:gd name="T9" fmla="*/ 72 h 126"/>
                <a:gd name="T10" fmla="*/ 63 w 90"/>
                <a:gd name="T11" fmla="*/ 92 h 126"/>
                <a:gd name="T12" fmla="*/ 49 w 90"/>
                <a:gd name="T13" fmla="*/ 107 h 126"/>
                <a:gd name="T14" fmla="*/ 28 w 90"/>
                <a:gd name="T15" fmla="*/ 114 h 126"/>
                <a:gd name="T16" fmla="*/ 0 w 90"/>
                <a:gd name="T17" fmla="*/ 112 h 126"/>
                <a:gd name="T18" fmla="*/ 7 w 90"/>
                <a:gd name="T19" fmla="*/ 117 h 126"/>
                <a:gd name="T20" fmla="*/ 14 w 90"/>
                <a:gd name="T21" fmla="*/ 121 h 126"/>
                <a:gd name="T22" fmla="*/ 21 w 90"/>
                <a:gd name="T23" fmla="*/ 124 h 126"/>
                <a:gd name="T24" fmla="*/ 28 w 90"/>
                <a:gd name="T25" fmla="*/ 125 h 126"/>
                <a:gd name="T26" fmla="*/ 41 w 90"/>
                <a:gd name="T27" fmla="*/ 126 h 126"/>
                <a:gd name="T28" fmla="*/ 52 w 90"/>
                <a:gd name="T29" fmla="*/ 124 h 126"/>
                <a:gd name="T30" fmla="*/ 63 w 90"/>
                <a:gd name="T31" fmla="*/ 118 h 126"/>
                <a:gd name="T32" fmla="*/ 72 w 90"/>
                <a:gd name="T33" fmla="*/ 110 h 126"/>
                <a:gd name="T34" fmla="*/ 80 w 90"/>
                <a:gd name="T35" fmla="*/ 100 h 126"/>
                <a:gd name="T36" fmla="*/ 86 w 90"/>
                <a:gd name="T37" fmla="*/ 87 h 126"/>
                <a:gd name="T38" fmla="*/ 89 w 90"/>
                <a:gd name="T39" fmla="*/ 72 h 126"/>
                <a:gd name="T40" fmla="*/ 90 w 90"/>
                <a:gd name="T41" fmla="*/ 56 h 126"/>
                <a:gd name="T42" fmla="*/ 89 w 90"/>
                <a:gd name="T43" fmla="*/ 41 h 126"/>
                <a:gd name="T44" fmla="*/ 86 w 90"/>
                <a:gd name="T45" fmla="*/ 26 h 126"/>
                <a:gd name="T46" fmla="*/ 81 w 90"/>
                <a:gd name="T47" fmla="*/ 12 h 126"/>
                <a:gd name="T48" fmla="*/ 74 w 90"/>
                <a:gd name="T4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26">
                  <a:moveTo>
                    <a:pt x="74" y="0"/>
                  </a:moveTo>
                  <a:lnTo>
                    <a:pt x="75" y="12"/>
                  </a:lnTo>
                  <a:lnTo>
                    <a:pt x="76" y="31"/>
                  </a:lnTo>
                  <a:lnTo>
                    <a:pt x="75" y="51"/>
                  </a:lnTo>
                  <a:lnTo>
                    <a:pt x="71" y="72"/>
                  </a:lnTo>
                  <a:lnTo>
                    <a:pt x="63" y="92"/>
                  </a:lnTo>
                  <a:lnTo>
                    <a:pt x="49" y="107"/>
                  </a:lnTo>
                  <a:lnTo>
                    <a:pt x="28" y="114"/>
                  </a:lnTo>
                  <a:lnTo>
                    <a:pt x="0" y="112"/>
                  </a:lnTo>
                  <a:lnTo>
                    <a:pt x="7" y="117"/>
                  </a:lnTo>
                  <a:lnTo>
                    <a:pt x="14" y="121"/>
                  </a:lnTo>
                  <a:lnTo>
                    <a:pt x="21" y="124"/>
                  </a:lnTo>
                  <a:lnTo>
                    <a:pt x="28" y="125"/>
                  </a:lnTo>
                  <a:lnTo>
                    <a:pt x="41" y="126"/>
                  </a:lnTo>
                  <a:lnTo>
                    <a:pt x="52" y="124"/>
                  </a:lnTo>
                  <a:lnTo>
                    <a:pt x="63" y="118"/>
                  </a:lnTo>
                  <a:lnTo>
                    <a:pt x="72" y="110"/>
                  </a:lnTo>
                  <a:lnTo>
                    <a:pt x="80" y="100"/>
                  </a:lnTo>
                  <a:lnTo>
                    <a:pt x="86" y="87"/>
                  </a:lnTo>
                  <a:lnTo>
                    <a:pt x="89" y="72"/>
                  </a:lnTo>
                  <a:lnTo>
                    <a:pt x="90" y="56"/>
                  </a:lnTo>
                  <a:lnTo>
                    <a:pt x="89" y="41"/>
                  </a:lnTo>
                  <a:lnTo>
                    <a:pt x="86" y="26"/>
                  </a:lnTo>
                  <a:lnTo>
                    <a:pt x="81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3927" y="1054"/>
              <a:ext cx="55" cy="74"/>
            </a:xfrm>
            <a:custGeom>
              <a:avLst/>
              <a:gdLst>
                <a:gd name="T0" fmla="*/ 108 w 110"/>
                <a:gd name="T1" fmla="*/ 34 h 148"/>
                <a:gd name="T2" fmla="*/ 103 w 110"/>
                <a:gd name="T3" fmla="*/ 27 h 148"/>
                <a:gd name="T4" fmla="*/ 99 w 110"/>
                <a:gd name="T5" fmla="*/ 21 h 148"/>
                <a:gd name="T6" fmla="*/ 93 w 110"/>
                <a:gd name="T7" fmla="*/ 15 h 148"/>
                <a:gd name="T8" fmla="*/ 87 w 110"/>
                <a:gd name="T9" fmla="*/ 11 h 148"/>
                <a:gd name="T10" fmla="*/ 82 w 110"/>
                <a:gd name="T11" fmla="*/ 7 h 148"/>
                <a:gd name="T12" fmla="*/ 76 w 110"/>
                <a:gd name="T13" fmla="*/ 4 h 148"/>
                <a:gd name="T14" fmla="*/ 69 w 110"/>
                <a:gd name="T15" fmla="*/ 1 h 148"/>
                <a:gd name="T16" fmla="*/ 62 w 110"/>
                <a:gd name="T17" fmla="*/ 0 h 148"/>
                <a:gd name="T18" fmla="*/ 49 w 110"/>
                <a:gd name="T19" fmla="*/ 0 h 148"/>
                <a:gd name="T20" fmla="*/ 37 w 110"/>
                <a:gd name="T21" fmla="*/ 2 h 148"/>
                <a:gd name="T22" fmla="*/ 26 w 110"/>
                <a:gd name="T23" fmla="*/ 8 h 148"/>
                <a:gd name="T24" fmla="*/ 17 w 110"/>
                <a:gd name="T25" fmla="*/ 16 h 148"/>
                <a:gd name="T26" fmla="*/ 10 w 110"/>
                <a:gd name="T27" fmla="*/ 27 h 148"/>
                <a:gd name="T28" fmla="*/ 4 w 110"/>
                <a:gd name="T29" fmla="*/ 39 h 148"/>
                <a:gd name="T30" fmla="*/ 1 w 110"/>
                <a:gd name="T31" fmla="*/ 53 h 148"/>
                <a:gd name="T32" fmla="*/ 0 w 110"/>
                <a:gd name="T33" fmla="*/ 69 h 148"/>
                <a:gd name="T34" fmla="*/ 1 w 110"/>
                <a:gd name="T35" fmla="*/ 81 h 148"/>
                <a:gd name="T36" fmla="*/ 2 w 110"/>
                <a:gd name="T37" fmla="*/ 91 h 148"/>
                <a:gd name="T38" fmla="*/ 6 w 110"/>
                <a:gd name="T39" fmla="*/ 103 h 148"/>
                <a:gd name="T40" fmla="*/ 10 w 110"/>
                <a:gd name="T41" fmla="*/ 113 h 148"/>
                <a:gd name="T42" fmla="*/ 15 w 110"/>
                <a:gd name="T43" fmla="*/ 123 h 148"/>
                <a:gd name="T44" fmla="*/ 21 w 110"/>
                <a:gd name="T45" fmla="*/ 131 h 148"/>
                <a:gd name="T46" fmla="*/ 28 w 110"/>
                <a:gd name="T47" fmla="*/ 140 h 148"/>
                <a:gd name="T48" fmla="*/ 34 w 110"/>
                <a:gd name="T49" fmla="*/ 146 h 148"/>
                <a:gd name="T50" fmla="*/ 62 w 110"/>
                <a:gd name="T51" fmla="*/ 148 h 148"/>
                <a:gd name="T52" fmla="*/ 83 w 110"/>
                <a:gd name="T53" fmla="*/ 141 h 148"/>
                <a:gd name="T54" fmla="*/ 97 w 110"/>
                <a:gd name="T55" fmla="*/ 126 h 148"/>
                <a:gd name="T56" fmla="*/ 105 w 110"/>
                <a:gd name="T57" fmla="*/ 106 h 148"/>
                <a:gd name="T58" fmla="*/ 109 w 110"/>
                <a:gd name="T59" fmla="*/ 85 h 148"/>
                <a:gd name="T60" fmla="*/ 110 w 110"/>
                <a:gd name="T61" fmla="*/ 65 h 148"/>
                <a:gd name="T62" fmla="*/ 109 w 110"/>
                <a:gd name="T63" fmla="*/ 46 h 148"/>
                <a:gd name="T64" fmla="*/ 108 w 110"/>
                <a:gd name="T65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48">
                  <a:moveTo>
                    <a:pt x="108" y="34"/>
                  </a:moveTo>
                  <a:lnTo>
                    <a:pt x="103" y="27"/>
                  </a:lnTo>
                  <a:lnTo>
                    <a:pt x="99" y="21"/>
                  </a:lnTo>
                  <a:lnTo>
                    <a:pt x="93" y="15"/>
                  </a:lnTo>
                  <a:lnTo>
                    <a:pt x="87" y="11"/>
                  </a:lnTo>
                  <a:lnTo>
                    <a:pt x="82" y="7"/>
                  </a:lnTo>
                  <a:lnTo>
                    <a:pt x="76" y="4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49" y="0"/>
                  </a:lnTo>
                  <a:lnTo>
                    <a:pt x="37" y="2"/>
                  </a:lnTo>
                  <a:lnTo>
                    <a:pt x="26" y="8"/>
                  </a:lnTo>
                  <a:lnTo>
                    <a:pt x="17" y="16"/>
                  </a:lnTo>
                  <a:lnTo>
                    <a:pt x="10" y="27"/>
                  </a:lnTo>
                  <a:lnTo>
                    <a:pt x="4" y="39"/>
                  </a:lnTo>
                  <a:lnTo>
                    <a:pt x="1" y="53"/>
                  </a:lnTo>
                  <a:lnTo>
                    <a:pt x="0" y="69"/>
                  </a:lnTo>
                  <a:lnTo>
                    <a:pt x="1" y="81"/>
                  </a:lnTo>
                  <a:lnTo>
                    <a:pt x="2" y="91"/>
                  </a:lnTo>
                  <a:lnTo>
                    <a:pt x="6" y="103"/>
                  </a:lnTo>
                  <a:lnTo>
                    <a:pt x="10" y="113"/>
                  </a:lnTo>
                  <a:lnTo>
                    <a:pt x="15" y="123"/>
                  </a:lnTo>
                  <a:lnTo>
                    <a:pt x="21" y="131"/>
                  </a:lnTo>
                  <a:lnTo>
                    <a:pt x="28" y="140"/>
                  </a:lnTo>
                  <a:lnTo>
                    <a:pt x="34" y="146"/>
                  </a:lnTo>
                  <a:lnTo>
                    <a:pt x="62" y="148"/>
                  </a:lnTo>
                  <a:lnTo>
                    <a:pt x="83" y="141"/>
                  </a:lnTo>
                  <a:lnTo>
                    <a:pt x="97" y="126"/>
                  </a:lnTo>
                  <a:lnTo>
                    <a:pt x="105" y="106"/>
                  </a:lnTo>
                  <a:lnTo>
                    <a:pt x="109" y="85"/>
                  </a:lnTo>
                  <a:lnTo>
                    <a:pt x="110" y="65"/>
                  </a:lnTo>
                  <a:lnTo>
                    <a:pt x="109" y="46"/>
                  </a:lnTo>
                  <a:lnTo>
                    <a:pt x="108" y="34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3936" y="1065"/>
              <a:ext cx="25" cy="36"/>
            </a:xfrm>
            <a:custGeom>
              <a:avLst/>
              <a:gdLst>
                <a:gd name="T0" fmla="*/ 51 w 51"/>
                <a:gd name="T1" fmla="*/ 0 h 73"/>
                <a:gd name="T2" fmla="*/ 51 w 51"/>
                <a:gd name="T3" fmla="*/ 27 h 73"/>
                <a:gd name="T4" fmla="*/ 46 w 51"/>
                <a:gd name="T5" fmla="*/ 28 h 73"/>
                <a:gd name="T6" fmla="*/ 36 w 51"/>
                <a:gd name="T7" fmla="*/ 33 h 73"/>
                <a:gd name="T8" fmla="*/ 24 w 51"/>
                <a:gd name="T9" fmla="*/ 48 h 73"/>
                <a:gd name="T10" fmla="*/ 17 w 51"/>
                <a:gd name="T11" fmla="*/ 73 h 73"/>
                <a:gd name="T12" fmla="*/ 1 w 51"/>
                <a:gd name="T13" fmla="*/ 67 h 73"/>
                <a:gd name="T14" fmla="*/ 1 w 51"/>
                <a:gd name="T15" fmla="*/ 63 h 73"/>
                <a:gd name="T16" fmla="*/ 0 w 51"/>
                <a:gd name="T17" fmla="*/ 55 h 73"/>
                <a:gd name="T18" fmla="*/ 0 w 51"/>
                <a:gd name="T19" fmla="*/ 43 h 73"/>
                <a:gd name="T20" fmla="*/ 2 w 51"/>
                <a:gd name="T21" fmla="*/ 30 h 73"/>
                <a:gd name="T22" fmla="*/ 7 w 51"/>
                <a:gd name="T23" fmla="*/ 16 h 73"/>
                <a:gd name="T24" fmla="*/ 16 w 51"/>
                <a:gd name="T25" fmla="*/ 6 h 73"/>
                <a:gd name="T26" fmla="*/ 30 w 51"/>
                <a:gd name="T27" fmla="*/ 0 h 73"/>
                <a:gd name="T28" fmla="*/ 51 w 51"/>
                <a:gd name="T2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73">
                  <a:moveTo>
                    <a:pt x="51" y="0"/>
                  </a:moveTo>
                  <a:lnTo>
                    <a:pt x="51" y="27"/>
                  </a:lnTo>
                  <a:lnTo>
                    <a:pt x="46" y="28"/>
                  </a:lnTo>
                  <a:lnTo>
                    <a:pt x="36" y="33"/>
                  </a:lnTo>
                  <a:lnTo>
                    <a:pt x="24" y="48"/>
                  </a:lnTo>
                  <a:lnTo>
                    <a:pt x="17" y="73"/>
                  </a:lnTo>
                  <a:lnTo>
                    <a:pt x="1" y="67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2" y="30"/>
                  </a:lnTo>
                  <a:lnTo>
                    <a:pt x="7" y="16"/>
                  </a:lnTo>
                  <a:lnTo>
                    <a:pt x="16" y="6"/>
                  </a:lnTo>
                  <a:lnTo>
                    <a:pt x="3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3866" y="931"/>
              <a:ext cx="57" cy="70"/>
            </a:xfrm>
            <a:custGeom>
              <a:avLst/>
              <a:gdLst>
                <a:gd name="T0" fmla="*/ 57 w 114"/>
                <a:gd name="T1" fmla="*/ 139 h 139"/>
                <a:gd name="T2" fmla="*/ 69 w 114"/>
                <a:gd name="T3" fmla="*/ 139 h 139"/>
                <a:gd name="T4" fmla="*/ 79 w 114"/>
                <a:gd name="T5" fmla="*/ 137 h 139"/>
                <a:gd name="T6" fmla="*/ 89 w 114"/>
                <a:gd name="T7" fmla="*/ 131 h 139"/>
                <a:gd name="T8" fmla="*/ 97 w 114"/>
                <a:gd name="T9" fmla="*/ 124 h 139"/>
                <a:gd name="T10" fmla="*/ 103 w 114"/>
                <a:gd name="T11" fmla="*/ 114 h 139"/>
                <a:gd name="T12" fmla="*/ 109 w 114"/>
                <a:gd name="T13" fmla="*/ 102 h 139"/>
                <a:gd name="T14" fmla="*/ 113 w 114"/>
                <a:gd name="T15" fmla="*/ 90 h 139"/>
                <a:gd name="T16" fmla="*/ 114 w 114"/>
                <a:gd name="T17" fmla="*/ 76 h 139"/>
                <a:gd name="T18" fmla="*/ 113 w 114"/>
                <a:gd name="T19" fmla="*/ 61 h 139"/>
                <a:gd name="T20" fmla="*/ 109 w 114"/>
                <a:gd name="T21" fmla="*/ 48 h 139"/>
                <a:gd name="T22" fmla="*/ 103 w 114"/>
                <a:gd name="T23" fmla="*/ 35 h 139"/>
                <a:gd name="T24" fmla="*/ 97 w 114"/>
                <a:gd name="T25" fmla="*/ 24 h 139"/>
                <a:gd name="T26" fmla="*/ 89 w 114"/>
                <a:gd name="T27" fmla="*/ 15 h 139"/>
                <a:gd name="T28" fmla="*/ 78 w 114"/>
                <a:gd name="T29" fmla="*/ 7 h 139"/>
                <a:gd name="T30" fmla="*/ 68 w 114"/>
                <a:gd name="T31" fmla="*/ 2 h 139"/>
                <a:gd name="T32" fmla="*/ 56 w 114"/>
                <a:gd name="T33" fmla="*/ 0 h 139"/>
                <a:gd name="T34" fmla="*/ 45 w 114"/>
                <a:gd name="T35" fmla="*/ 0 h 139"/>
                <a:gd name="T36" fmla="*/ 34 w 114"/>
                <a:gd name="T37" fmla="*/ 3 h 139"/>
                <a:gd name="T38" fmla="*/ 25 w 114"/>
                <a:gd name="T39" fmla="*/ 9 h 139"/>
                <a:gd name="T40" fmla="*/ 16 w 114"/>
                <a:gd name="T41" fmla="*/ 16 h 139"/>
                <a:gd name="T42" fmla="*/ 9 w 114"/>
                <a:gd name="T43" fmla="*/ 26 h 139"/>
                <a:gd name="T44" fmla="*/ 5 w 114"/>
                <a:gd name="T45" fmla="*/ 37 h 139"/>
                <a:gd name="T46" fmla="*/ 1 w 114"/>
                <a:gd name="T47" fmla="*/ 49 h 139"/>
                <a:gd name="T48" fmla="*/ 0 w 114"/>
                <a:gd name="T49" fmla="*/ 63 h 139"/>
                <a:gd name="T50" fmla="*/ 1 w 114"/>
                <a:gd name="T51" fmla="*/ 77 h 139"/>
                <a:gd name="T52" fmla="*/ 5 w 114"/>
                <a:gd name="T53" fmla="*/ 91 h 139"/>
                <a:gd name="T54" fmla="*/ 10 w 114"/>
                <a:gd name="T55" fmla="*/ 103 h 139"/>
                <a:gd name="T56" fmla="*/ 17 w 114"/>
                <a:gd name="T57" fmla="*/ 114 h 139"/>
                <a:gd name="T58" fmla="*/ 26 w 114"/>
                <a:gd name="T59" fmla="*/ 123 h 139"/>
                <a:gd name="T60" fmla="*/ 36 w 114"/>
                <a:gd name="T61" fmla="*/ 131 h 139"/>
                <a:gd name="T62" fmla="*/ 46 w 114"/>
                <a:gd name="T63" fmla="*/ 137 h 139"/>
                <a:gd name="T64" fmla="*/ 57 w 114"/>
                <a:gd name="T6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39">
                  <a:moveTo>
                    <a:pt x="57" y="139"/>
                  </a:moveTo>
                  <a:lnTo>
                    <a:pt x="69" y="139"/>
                  </a:lnTo>
                  <a:lnTo>
                    <a:pt x="79" y="137"/>
                  </a:lnTo>
                  <a:lnTo>
                    <a:pt x="89" y="131"/>
                  </a:lnTo>
                  <a:lnTo>
                    <a:pt x="97" y="124"/>
                  </a:lnTo>
                  <a:lnTo>
                    <a:pt x="103" y="114"/>
                  </a:lnTo>
                  <a:lnTo>
                    <a:pt x="109" y="102"/>
                  </a:lnTo>
                  <a:lnTo>
                    <a:pt x="113" y="90"/>
                  </a:lnTo>
                  <a:lnTo>
                    <a:pt x="114" y="76"/>
                  </a:lnTo>
                  <a:lnTo>
                    <a:pt x="113" y="61"/>
                  </a:lnTo>
                  <a:lnTo>
                    <a:pt x="109" y="48"/>
                  </a:lnTo>
                  <a:lnTo>
                    <a:pt x="103" y="35"/>
                  </a:lnTo>
                  <a:lnTo>
                    <a:pt x="97" y="24"/>
                  </a:lnTo>
                  <a:lnTo>
                    <a:pt x="89" y="15"/>
                  </a:lnTo>
                  <a:lnTo>
                    <a:pt x="78" y="7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4" y="3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9" y="26"/>
                  </a:lnTo>
                  <a:lnTo>
                    <a:pt x="5" y="37"/>
                  </a:lnTo>
                  <a:lnTo>
                    <a:pt x="1" y="49"/>
                  </a:lnTo>
                  <a:lnTo>
                    <a:pt x="0" y="63"/>
                  </a:lnTo>
                  <a:lnTo>
                    <a:pt x="1" y="77"/>
                  </a:lnTo>
                  <a:lnTo>
                    <a:pt x="5" y="91"/>
                  </a:lnTo>
                  <a:lnTo>
                    <a:pt x="10" y="103"/>
                  </a:lnTo>
                  <a:lnTo>
                    <a:pt x="17" y="114"/>
                  </a:lnTo>
                  <a:lnTo>
                    <a:pt x="26" y="123"/>
                  </a:lnTo>
                  <a:lnTo>
                    <a:pt x="36" y="131"/>
                  </a:lnTo>
                  <a:lnTo>
                    <a:pt x="46" y="137"/>
                  </a:lnTo>
                  <a:lnTo>
                    <a:pt x="57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3947" y="882"/>
              <a:ext cx="51" cy="66"/>
            </a:xfrm>
            <a:custGeom>
              <a:avLst/>
              <a:gdLst>
                <a:gd name="T0" fmla="*/ 51 w 101"/>
                <a:gd name="T1" fmla="*/ 131 h 131"/>
                <a:gd name="T2" fmla="*/ 61 w 101"/>
                <a:gd name="T3" fmla="*/ 130 h 131"/>
                <a:gd name="T4" fmla="*/ 70 w 101"/>
                <a:gd name="T5" fmla="*/ 126 h 131"/>
                <a:gd name="T6" fmla="*/ 80 w 101"/>
                <a:gd name="T7" fmla="*/ 122 h 131"/>
                <a:gd name="T8" fmla="*/ 86 w 101"/>
                <a:gd name="T9" fmla="*/ 114 h 131"/>
                <a:gd name="T10" fmla="*/ 93 w 101"/>
                <a:gd name="T11" fmla="*/ 105 h 131"/>
                <a:gd name="T12" fmla="*/ 98 w 101"/>
                <a:gd name="T13" fmla="*/ 94 h 131"/>
                <a:gd name="T14" fmla="*/ 100 w 101"/>
                <a:gd name="T15" fmla="*/ 83 h 131"/>
                <a:gd name="T16" fmla="*/ 101 w 101"/>
                <a:gd name="T17" fmla="*/ 69 h 131"/>
                <a:gd name="T18" fmla="*/ 100 w 101"/>
                <a:gd name="T19" fmla="*/ 55 h 131"/>
                <a:gd name="T20" fmla="*/ 98 w 101"/>
                <a:gd name="T21" fmla="*/ 42 h 131"/>
                <a:gd name="T22" fmla="*/ 93 w 101"/>
                <a:gd name="T23" fmla="*/ 31 h 131"/>
                <a:gd name="T24" fmla="*/ 86 w 101"/>
                <a:gd name="T25" fmla="*/ 22 h 131"/>
                <a:gd name="T26" fmla="*/ 80 w 101"/>
                <a:gd name="T27" fmla="*/ 12 h 131"/>
                <a:gd name="T28" fmla="*/ 70 w 101"/>
                <a:gd name="T29" fmla="*/ 7 h 131"/>
                <a:gd name="T30" fmla="*/ 61 w 101"/>
                <a:gd name="T31" fmla="*/ 2 h 131"/>
                <a:gd name="T32" fmla="*/ 51 w 101"/>
                <a:gd name="T33" fmla="*/ 0 h 131"/>
                <a:gd name="T34" fmla="*/ 40 w 101"/>
                <a:gd name="T35" fmla="*/ 1 h 131"/>
                <a:gd name="T36" fmla="*/ 31 w 101"/>
                <a:gd name="T37" fmla="*/ 4 h 131"/>
                <a:gd name="T38" fmla="*/ 22 w 101"/>
                <a:gd name="T39" fmla="*/ 9 h 131"/>
                <a:gd name="T40" fmla="*/ 15 w 101"/>
                <a:gd name="T41" fmla="*/ 17 h 131"/>
                <a:gd name="T42" fmla="*/ 8 w 101"/>
                <a:gd name="T43" fmla="*/ 26 h 131"/>
                <a:gd name="T44" fmla="*/ 4 w 101"/>
                <a:gd name="T45" fmla="*/ 37 h 131"/>
                <a:gd name="T46" fmla="*/ 1 w 101"/>
                <a:gd name="T47" fmla="*/ 49 h 131"/>
                <a:gd name="T48" fmla="*/ 0 w 101"/>
                <a:gd name="T49" fmla="*/ 62 h 131"/>
                <a:gd name="T50" fmla="*/ 1 w 101"/>
                <a:gd name="T51" fmla="*/ 75 h 131"/>
                <a:gd name="T52" fmla="*/ 4 w 101"/>
                <a:gd name="T53" fmla="*/ 87 h 131"/>
                <a:gd name="T54" fmla="*/ 8 w 101"/>
                <a:gd name="T55" fmla="*/ 99 h 131"/>
                <a:gd name="T56" fmla="*/ 15 w 101"/>
                <a:gd name="T57" fmla="*/ 108 h 131"/>
                <a:gd name="T58" fmla="*/ 22 w 101"/>
                <a:gd name="T59" fmla="*/ 117 h 131"/>
                <a:gd name="T60" fmla="*/ 31 w 101"/>
                <a:gd name="T61" fmla="*/ 124 h 131"/>
                <a:gd name="T62" fmla="*/ 40 w 101"/>
                <a:gd name="T63" fmla="*/ 129 h 131"/>
                <a:gd name="T64" fmla="*/ 51 w 101"/>
                <a:gd name="T6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31">
                  <a:moveTo>
                    <a:pt x="51" y="131"/>
                  </a:moveTo>
                  <a:lnTo>
                    <a:pt x="61" y="130"/>
                  </a:lnTo>
                  <a:lnTo>
                    <a:pt x="70" y="126"/>
                  </a:lnTo>
                  <a:lnTo>
                    <a:pt x="80" y="122"/>
                  </a:lnTo>
                  <a:lnTo>
                    <a:pt x="86" y="114"/>
                  </a:lnTo>
                  <a:lnTo>
                    <a:pt x="93" y="105"/>
                  </a:lnTo>
                  <a:lnTo>
                    <a:pt x="98" y="94"/>
                  </a:lnTo>
                  <a:lnTo>
                    <a:pt x="100" y="83"/>
                  </a:lnTo>
                  <a:lnTo>
                    <a:pt x="101" y="69"/>
                  </a:lnTo>
                  <a:lnTo>
                    <a:pt x="100" y="55"/>
                  </a:lnTo>
                  <a:lnTo>
                    <a:pt x="98" y="42"/>
                  </a:lnTo>
                  <a:lnTo>
                    <a:pt x="93" y="31"/>
                  </a:lnTo>
                  <a:lnTo>
                    <a:pt x="86" y="22"/>
                  </a:lnTo>
                  <a:lnTo>
                    <a:pt x="80" y="12"/>
                  </a:lnTo>
                  <a:lnTo>
                    <a:pt x="70" y="7"/>
                  </a:lnTo>
                  <a:lnTo>
                    <a:pt x="61" y="2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2"/>
                  </a:lnTo>
                  <a:lnTo>
                    <a:pt x="1" y="75"/>
                  </a:lnTo>
                  <a:lnTo>
                    <a:pt x="4" y="87"/>
                  </a:lnTo>
                  <a:lnTo>
                    <a:pt x="8" y="99"/>
                  </a:lnTo>
                  <a:lnTo>
                    <a:pt x="15" y="108"/>
                  </a:lnTo>
                  <a:lnTo>
                    <a:pt x="22" y="117"/>
                  </a:lnTo>
                  <a:lnTo>
                    <a:pt x="31" y="124"/>
                  </a:lnTo>
                  <a:lnTo>
                    <a:pt x="40" y="129"/>
                  </a:lnTo>
                  <a:lnTo>
                    <a:pt x="5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3964" y="898"/>
              <a:ext cx="29" cy="43"/>
            </a:xfrm>
            <a:custGeom>
              <a:avLst/>
              <a:gdLst>
                <a:gd name="T0" fmla="*/ 47 w 58"/>
                <a:gd name="T1" fmla="*/ 0 h 86"/>
                <a:gd name="T2" fmla="*/ 48 w 58"/>
                <a:gd name="T3" fmla="*/ 8 h 86"/>
                <a:gd name="T4" fmla="*/ 49 w 58"/>
                <a:gd name="T5" fmla="*/ 20 h 86"/>
                <a:gd name="T6" fmla="*/ 48 w 58"/>
                <a:gd name="T7" fmla="*/ 33 h 86"/>
                <a:gd name="T8" fmla="*/ 46 w 58"/>
                <a:gd name="T9" fmla="*/ 48 h 86"/>
                <a:gd name="T10" fmla="*/ 40 w 58"/>
                <a:gd name="T11" fmla="*/ 61 h 86"/>
                <a:gd name="T12" fmla="*/ 31 w 58"/>
                <a:gd name="T13" fmla="*/ 71 h 86"/>
                <a:gd name="T14" fmla="*/ 18 w 58"/>
                <a:gd name="T15" fmla="*/ 78 h 86"/>
                <a:gd name="T16" fmla="*/ 0 w 58"/>
                <a:gd name="T17" fmla="*/ 80 h 86"/>
                <a:gd name="T18" fmla="*/ 3 w 58"/>
                <a:gd name="T19" fmla="*/ 82 h 86"/>
                <a:gd name="T20" fmla="*/ 8 w 58"/>
                <a:gd name="T21" fmla="*/ 84 h 86"/>
                <a:gd name="T22" fmla="*/ 12 w 58"/>
                <a:gd name="T23" fmla="*/ 85 h 86"/>
                <a:gd name="T24" fmla="*/ 17 w 58"/>
                <a:gd name="T25" fmla="*/ 86 h 86"/>
                <a:gd name="T26" fmla="*/ 25 w 58"/>
                <a:gd name="T27" fmla="*/ 86 h 86"/>
                <a:gd name="T28" fmla="*/ 33 w 58"/>
                <a:gd name="T29" fmla="*/ 84 h 86"/>
                <a:gd name="T30" fmla="*/ 40 w 58"/>
                <a:gd name="T31" fmla="*/ 80 h 86"/>
                <a:gd name="T32" fmla="*/ 47 w 58"/>
                <a:gd name="T33" fmla="*/ 74 h 86"/>
                <a:gd name="T34" fmla="*/ 51 w 58"/>
                <a:gd name="T35" fmla="*/ 66 h 86"/>
                <a:gd name="T36" fmla="*/ 55 w 58"/>
                <a:gd name="T37" fmla="*/ 58 h 86"/>
                <a:gd name="T38" fmla="*/ 57 w 58"/>
                <a:gd name="T39" fmla="*/ 47 h 86"/>
                <a:gd name="T40" fmla="*/ 58 w 58"/>
                <a:gd name="T41" fmla="*/ 37 h 86"/>
                <a:gd name="T42" fmla="*/ 57 w 58"/>
                <a:gd name="T43" fmla="*/ 27 h 86"/>
                <a:gd name="T44" fmla="*/ 56 w 58"/>
                <a:gd name="T45" fmla="*/ 16 h 86"/>
                <a:gd name="T46" fmla="*/ 52 w 58"/>
                <a:gd name="T47" fmla="*/ 8 h 86"/>
                <a:gd name="T48" fmla="*/ 47 w 58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86">
                  <a:moveTo>
                    <a:pt x="47" y="0"/>
                  </a:moveTo>
                  <a:lnTo>
                    <a:pt x="48" y="8"/>
                  </a:lnTo>
                  <a:lnTo>
                    <a:pt x="49" y="20"/>
                  </a:lnTo>
                  <a:lnTo>
                    <a:pt x="48" y="33"/>
                  </a:lnTo>
                  <a:lnTo>
                    <a:pt x="46" y="48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18" y="78"/>
                  </a:lnTo>
                  <a:lnTo>
                    <a:pt x="0" y="80"/>
                  </a:lnTo>
                  <a:lnTo>
                    <a:pt x="3" y="82"/>
                  </a:lnTo>
                  <a:lnTo>
                    <a:pt x="8" y="84"/>
                  </a:lnTo>
                  <a:lnTo>
                    <a:pt x="12" y="85"/>
                  </a:lnTo>
                  <a:lnTo>
                    <a:pt x="17" y="86"/>
                  </a:lnTo>
                  <a:lnTo>
                    <a:pt x="25" y="86"/>
                  </a:lnTo>
                  <a:lnTo>
                    <a:pt x="33" y="84"/>
                  </a:lnTo>
                  <a:lnTo>
                    <a:pt x="40" y="80"/>
                  </a:lnTo>
                  <a:lnTo>
                    <a:pt x="47" y="74"/>
                  </a:lnTo>
                  <a:lnTo>
                    <a:pt x="51" y="66"/>
                  </a:lnTo>
                  <a:lnTo>
                    <a:pt x="55" y="58"/>
                  </a:lnTo>
                  <a:lnTo>
                    <a:pt x="57" y="47"/>
                  </a:lnTo>
                  <a:lnTo>
                    <a:pt x="58" y="37"/>
                  </a:lnTo>
                  <a:lnTo>
                    <a:pt x="57" y="27"/>
                  </a:lnTo>
                  <a:lnTo>
                    <a:pt x="56" y="16"/>
                  </a:lnTo>
                  <a:lnTo>
                    <a:pt x="52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3952" y="888"/>
              <a:ext cx="37" cy="50"/>
            </a:xfrm>
            <a:custGeom>
              <a:avLst/>
              <a:gdLst>
                <a:gd name="T0" fmla="*/ 72 w 74"/>
                <a:gd name="T1" fmla="*/ 20 h 100"/>
                <a:gd name="T2" fmla="*/ 66 w 74"/>
                <a:gd name="T3" fmla="*/ 12 h 100"/>
                <a:gd name="T4" fmla="*/ 59 w 74"/>
                <a:gd name="T5" fmla="*/ 6 h 100"/>
                <a:gd name="T6" fmla="*/ 51 w 74"/>
                <a:gd name="T7" fmla="*/ 2 h 100"/>
                <a:gd name="T8" fmla="*/ 42 w 74"/>
                <a:gd name="T9" fmla="*/ 0 h 100"/>
                <a:gd name="T10" fmla="*/ 34 w 74"/>
                <a:gd name="T11" fmla="*/ 2 h 100"/>
                <a:gd name="T12" fmla="*/ 26 w 74"/>
                <a:gd name="T13" fmla="*/ 4 h 100"/>
                <a:gd name="T14" fmla="*/ 19 w 74"/>
                <a:gd name="T15" fmla="*/ 9 h 100"/>
                <a:gd name="T16" fmla="*/ 13 w 74"/>
                <a:gd name="T17" fmla="*/ 14 h 100"/>
                <a:gd name="T18" fmla="*/ 7 w 74"/>
                <a:gd name="T19" fmla="*/ 21 h 100"/>
                <a:gd name="T20" fmla="*/ 4 w 74"/>
                <a:gd name="T21" fmla="*/ 30 h 100"/>
                <a:gd name="T22" fmla="*/ 2 w 74"/>
                <a:gd name="T23" fmla="*/ 41 h 100"/>
                <a:gd name="T24" fmla="*/ 0 w 74"/>
                <a:gd name="T25" fmla="*/ 51 h 100"/>
                <a:gd name="T26" fmla="*/ 3 w 74"/>
                <a:gd name="T27" fmla="*/ 66 h 100"/>
                <a:gd name="T28" fmla="*/ 7 w 74"/>
                <a:gd name="T29" fmla="*/ 79 h 100"/>
                <a:gd name="T30" fmla="*/ 15 w 74"/>
                <a:gd name="T31" fmla="*/ 90 h 100"/>
                <a:gd name="T32" fmla="*/ 25 w 74"/>
                <a:gd name="T33" fmla="*/ 100 h 100"/>
                <a:gd name="T34" fmla="*/ 43 w 74"/>
                <a:gd name="T35" fmla="*/ 98 h 100"/>
                <a:gd name="T36" fmla="*/ 56 w 74"/>
                <a:gd name="T37" fmla="*/ 91 h 100"/>
                <a:gd name="T38" fmla="*/ 65 w 74"/>
                <a:gd name="T39" fmla="*/ 81 h 100"/>
                <a:gd name="T40" fmla="*/ 71 w 74"/>
                <a:gd name="T41" fmla="*/ 68 h 100"/>
                <a:gd name="T42" fmla="*/ 73 w 74"/>
                <a:gd name="T43" fmla="*/ 53 h 100"/>
                <a:gd name="T44" fmla="*/ 74 w 74"/>
                <a:gd name="T45" fmla="*/ 40 h 100"/>
                <a:gd name="T46" fmla="*/ 73 w 74"/>
                <a:gd name="T47" fmla="*/ 28 h 100"/>
                <a:gd name="T48" fmla="*/ 72 w 74"/>
                <a:gd name="T49" fmla="*/ 2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100">
                  <a:moveTo>
                    <a:pt x="72" y="20"/>
                  </a:moveTo>
                  <a:lnTo>
                    <a:pt x="66" y="12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9" y="9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4" y="30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3" y="66"/>
                  </a:lnTo>
                  <a:lnTo>
                    <a:pt x="7" y="79"/>
                  </a:lnTo>
                  <a:lnTo>
                    <a:pt x="15" y="90"/>
                  </a:lnTo>
                  <a:lnTo>
                    <a:pt x="25" y="100"/>
                  </a:lnTo>
                  <a:lnTo>
                    <a:pt x="43" y="98"/>
                  </a:lnTo>
                  <a:lnTo>
                    <a:pt x="56" y="91"/>
                  </a:lnTo>
                  <a:lnTo>
                    <a:pt x="65" y="81"/>
                  </a:lnTo>
                  <a:lnTo>
                    <a:pt x="71" y="68"/>
                  </a:lnTo>
                  <a:lnTo>
                    <a:pt x="73" y="53"/>
                  </a:lnTo>
                  <a:lnTo>
                    <a:pt x="74" y="40"/>
                  </a:lnTo>
                  <a:lnTo>
                    <a:pt x="73" y="28"/>
                  </a:lnTo>
                  <a:lnTo>
                    <a:pt x="72" y="20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957" y="896"/>
              <a:ext cx="17" cy="24"/>
            </a:xfrm>
            <a:custGeom>
              <a:avLst/>
              <a:gdLst>
                <a:gd name="T0" fmla="*/ 33 w 33"/>
                <a:gd name="T1" fmla="*/ 0 h 50"/>
                <a:gd name="T2" fmla="*/ 33 w 33"/>
                <a:gd name="T3" fmla="*/ 19 h 50"/>
                <a:gd name="T4" fmla="*/ 30 w 33"/>
                <a:gd name="T5" fmla="*/ 20 h 50"/>
                <a:gd name="T6" fmla="*/ 23 w 33"/>
                <a:gd name="T7" fmla="*/ 23 h 50"/>
                <a:gd name="T8" fmla="*/ 16 w 33"/>
                <a:gd name="T9" fmla="*/ 34 h 50"/>
                <a:gd name="T10" fmla="*/ 13 w 33"/>
                <a:gd name="T11" fmla="*/ 50 h 50"/>
                <a:gd name="T12" fmla="*/ 1 w 33"/>
                <a:gd name="T13" fmla="*/ 47 h 50"/>
                <a:gd name="T14" fmla="*/ 1 w 33"/>
                <a:gd name="T15" fmla="*/ 44 h 50"/>
                <a:gd name="T16" fmla="*/ 0 w 33"/>
                <a:gd name="T17" fmla="*/ 38 h 50"/>
                <a:gd name="T18" fmla="*/ 0 w 33"/>
                <a:gd name="T19" fmla="*/ 32 h 50"/>
                <a:gd name="T20" fmla="*/ 2 w 33"/>
                <a:gd name="T21" fmla="*/ 22 h 50"/>
                <a:gd name="T22" fmla="*/ 4 w 33"/>
                <a:gd name="T23" fmla="*/ 13 h 50"/>
                <a:gd name="T24" fmla="*/ 10 w 33"/>
                <a:gd name="T25" fmla="*/ 6 h 50"/>
                <a:gd name="T26" fmla="*/ 19 w 33"/>
                <a:gd name="T27" fmla="*/ 2 h 50"/>
                <a:gd name="T28" fmla="*/ 33 w 33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0">
                  <a:moveTo>
                    <a:pt x="33" y="0"/>
                  </a:moveTo>
                  <a:lnTo>
                    <a:pt x="33" y="19"/>
                  </a:lnTo>
                  <a:lnTo>
                    <a:pt x="30" y="20"/>
                  </a:lnTo>
                  <a:lnTo>
                    <a:pt x="23" y="23"/>
                  </a:lnTo>
                  <a:lnTo>
                    <a:pt x="16" y="34"/>
                  </a:lnTo>
                  <a:lnTo>
                    <a:pt x="13" y="50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3"/>
                  </a:lnTo>
                  <a:lnTo>
                    <a:pt x="10" y="6"/>
                  </a:lnTo>
                  <a:lnTo>
                    <a:pt x="19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932" y="772"/>
              <a:ext cx="42" cy="52"/>
            </a:xfrm>
            <a:custGeom>
              <a:avLst/>
              <a:gdLst>
                <a:gd name="T0" fmla="*/ 43 w 84"/>
                <a:gd name="T1" fmla="*/ 104 h 104"/>
                <a:gd name="T2" fmla="*/ 51 w 84"/>
                <a:gd name="T3" fmla="*/ 102 h 104"/>
                <a:gd name="T4" fmla="*/ 59 w 84"/>
                <a:gd name="T5" fmla="*/ 100 h 104"/>
                <a:gd name="T6" fmla="*/ 66 w 84"/>
                <a:gd name="T7" fmla="*/ 96 h 104"/>
                <a:gd name="T8" fmla="*/ 73 w 84"/>
                <a:gd name="T9" fmla="*/ 90 h 104"/>
                <a:gd name="T10" fmla="*/ 77 w 84"/>
                <a:gd name="T11" fmla="*/ 82 h 104"/>
                <a:gd name="T12" fmla="*/ 81 w 84"/>
                <a:gd name="T13" fmla="*/ 73 h 104"/>
                <a:gd name="T14" fmla="*/ 83 w 84"/>
                <a:gd name="T15" fmla="*/ 62 h 104"/>
                <a:gd name="T16" fmla="*/ 84 w 84"/>
                <a:gd name="T17" fmla="*/ 52 h 104"/>
                <a:gd name="T18" fmla="*/ 83 w 84"/>
                <a:gd name="T19" fmla="*/ 41 h 104"/>
                <a:gd name="T20" fmla="*/ 81 w 84"/>
                <a:gd name="T21" fmla="*/ 32 h 104"/>
                <a:gd name="T22" fmla="*/ 77 w 84"/>
                <a:gd name="T23" fmla="*/ 23 h 104"/>
                <a:gd name="T24" fmla="*/ 73 w 84"/>
                <a:gd name="T25" fmla="*/ 15 h 104"/>
                <a:gd name="T26" fmla="*/ 66 w 84"/>
                <a:gd name="T27" fmla="*/ 9 h 104"/>
                <a:gd name="T28" fmla="*/ 59 w 84"/>
                <a:gd name="T29" fmla="*/ 5 h 104"/>
                <a:gd name="T30" fmla="*/ 51 w 84"/>
                <a:gd name="T31" fmla="*/ 1 h 104"/>
                <a:gd name="T32" fmla="*/ 43 w 84"/>
                <a:gd name="T33" fmla="*/ 0 h 104"/>
                <a:gd name="T34" fmla="*/ 33 w 84"/>
                <a:gd name="T35" fmla="*/ 1 h 104"/>
                <a:gd name="T36" fmla="*/ 25 w 84"/>
                <a:gd name="T37" fmla="*/ 3 h 104"/>
                <a:gd name="T38" fmla="*/ 19 w 84"/>
                <a:gd name="T39" fmla="*/ 9 h 104"/>
                <a:gd name="T40" fmla="*/ 13 w 84"/>
                <a:gd name="T41" fmla="*/ 15 h 104"/>
                <a:gd name="T42" fmla="*/ 7 w 84"/>
                <a:gd name="T43" fmla="*/ 23 h 104"/>
                <a:gd name="T44" fmla="*/ 4 w 84"/>
                <a:gd name="T45" fmla="*/ 31 h 104"/>
                <a:gd name="T46" fmla="*/ 1 w 84"/>
                <a:gd name="T47" fmla="*/ 40 h 104"/>
                <a:gd name="T48" fmla="*/ 0 w 84"/>
                <a:gd name="T49" fmla="*/ 51 h 104"/>
                <a:gd name="T50" fmla="*/ 1 w 84"/>
                <a:gd name="T51" fmla="*/ 61 h 104"/>
                <a:gd name="T52" fmla="*/ 4 w 84"/>
                <a:gd name="T53" fmla="*/ 71 h 104"/>
                <a:gd name="T54" fmla="*/ 7 w 84"/>
                <a:gd name="T55" fmla="*/ 81 h 104"/>
                <a:gd name="T56" fmla="*/ 13 w 84"/>
                <a:gd name="T57" fmla="*/ 88 h 104"/>
                <a:gd name="T58" fmla="*/ 20 w 84"/>
                <a:gd name="T59" fmla="*/ 94 h 104"/>
                <a:gd name="T60" fmla="*/ 27 w 84"/>
                <a:gd name="T61" fmla="*/ 99 h 104"/>
                <a:gd name="T62" fmla="*/ 35 w 84"/>
                <a:gd name="T63" fmla="*/ 102 h 104"/>
                <a:gd name="T64" fmla="*/ 43 w 8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04">
                  <a:moveTo>
                    <a:pt x="43" y="104"/>
                  </a:moveTo>
                  <a:lnTo>
                    <a:pt x="51" y="102"/>
                  </a:lnTo>
                  <a:lnTo>
                    <a:pt x="59" y="100"/>
                  </a:lnTo>
                  <a:lnTo>
                    <a:pt x="66" y="96"/>
                  </a:lnTo>
                  <a:lnTo>
                    <a:pt x="73" y="90"/>
                  </a:lnTo>
                  <a:lnTo>
                    <a:pt x="77" y="82"/>
                  </a:lnTo>
                  <a:lnTo>
                    <a:pt x="81" y="73"/>
                  </a:lnTo>
                  <a:lnTo>
                    <a:pt x="83" y="62"/>
                  </a:lnTo>
                  <a:lnTo>
                    <a:pt x="84" y="52"/>
                  </a:lnTo>
                  <a:lnTo>
                    <a:pt x="83" y="41"/>
                  </a:lnTo>
                  <a:lnTo>
                    <a:pt x="81" y="32"/>
                  </a:lnTo>
                  <a:lnTo>
                    <a:pt x="77" y="23"/>
                  </a:lnTo>
                  <a:lnTo>
                    <a:pt x="73" y="15"/>
                  </a:lnTo>
                  <a:lnTo>
                    <a:pt x="66" y="9"/>
                  </a:lnTo>
                  <a:lnTo>
                    <a:pt x="59" y="5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9" y="9"/>
                  </a:lnTo>
                  <a:lnTo>
                    <a:pt x="13" y="15"/>
                  </a:lnTo>
                  <a:lnTo>
                    <a:pt x="7" y="23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1"/>
                  </a:lnTo>
                  <a:lnTo>
                    <a:pt x="1" y="61"/>
                  </a:lnTo>
                  <a:lnTo>
                    <a:pt x="4" y="71"/>
                  </a:lnTo>
                  <a:lnTo>
                    <a:pt x="7" y="81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27" y="99"/>
                  </a:lnTo>
                  <a:lnTo>
                    <a:pt x="35" y="102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3945" y="785"/>
              <a:ext cx="25" cy="35"/>
            </a:xfrm>
            <a:custGeom>
              <a:avLst/>
              <a:gdLst>
                <a:gd name="T0" fmla="*/ 40 w 48"/>
                <a:gd name="T1" fmla="*/ 0 h 70"/>
                <a:gd name="T2" fmla="*/ 40 w 48"/>
                <a:gd name="T3" fmla="*/ 7 h 70"/>
                <a:gd name="T4" fmla="*/ 41 w 48"/>
                <a:gd name="T5" fmla="*/ 16 h 70"/>
                <a:gd name="T6" fmla="*/ 40 w 48"/>
                <a:gd name="T7" fmla="*/ 27 h 70"/>
                <a:gd name="T8" fmla="*/ 38 w 48"/>
                <a:gd name="T9" fmla="*/ 38 h 70"/>
                <a:gd name="T10" fmla="*/ 33 w 48"/>
                <a:gd name="T11" fmla="*/ 50 h 70"/>
                <a:gd name="T12" fmla="*/ 25 w 48"/>
                <a:gd name="T13" fmla="*/ 58 h 70"/>
                <a:gd name="T14" fmla="*/ 15 w 48"/>
                <a:gd name="T15" fmla="*/ 65 h 70"/>
                <a:gd name="T16" fmla="*/ 0 w 48"/>
                <a:gd name="T17" fmla="*/ 66 h 70"/>
                <a:gd name="T18" fmla="*/ 3 w 48"/>
                <a:gd name="T19" fmla="*/ 68 h 70"/>
                <a:gd name="T20" fmla="*/ 7 w 48"/>
                <a:gd name="T21" fmla="*/ 69 h 70"/>
                <a:gd name="T22" fmla="*/ 10 w 48"/>
                <a:gd name="T23" fmla="*/ 70 h 70"/>
                <a:gd name="T24" fmla="*/ 15 w 48"/>
                <a:gd name="T25" fmla="*/ 70 h 70"/>
                <a:gd name="T26" fmla="*/ 27 w 48"/>
                <a:gd name="T27" fmla="*/ 67 h 70"/>
                <a:gd name="T28" fmla="*/ 39 w 48"/>
                <a:gd name="T29" fmla="*/ 58 h 70"/>
                <a:gd name="T30" fmla="*/ 46 w 48"/>
                <a:gd name="T31" fmla="*/ 45 h 70"/>
                <a:gd name="T32" fmla="*/ 48 w 48"/>
                <a:gd name="T33" fmla="*/ 28 h 70"/>
                <a:gd name="T34" fmla="*/ 47 w 48"/>
                <a:gd name="T35" fmla="*/ 20 h 70"/>
                <a:gd name="T36" fmla="*/ 46 w 48"/>
                <a:gd name="T37" fmla="*/ 13 h 70"/>
                <a:gd name="T38" fmla="*/ 43 w 48"/>
                <a:gd name="T39" fmla="*/ 6 h 70"/>
                <a:gd name="T40" fmla="*/ 40 w 48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0" y="0"/>
                  </a:moveTo>
                  <a:lnTo>
                    <a:pt x="40" y="7"/>
                  </a:lnTo>
                  <a:lnTo>
                    <a:pt x="41" y="16"/>
                  </a:lnTo>
                  <a:lnTo>
                    <a:pt x="40" y="27"/>
                  </a:lnTo>
                  <a:lnTo>
                    <a:pt x="38" y="38"/>
                  </a:lnTo>
                  <a:lnTo>
                    <a:pt x="33" y="50"/>
                  </a:lnTo>
                  <a:lnTo>
                    <a:pt x="25" y="58"/>
                  </a:lnTo>
                  <a:lnTo>
                    <a:pt x="15" y="65"/>
                  </a:lnTo>
                  <a:lnTo>
                    <a:pt x="0" y="66"/>
                  </a:lnTo>
                  <a:lnTo>
                    <a:pt x="3" y="68"/>
                  </a:lnTo>
                  <a:lnTo>
                    <a:pt x="7" y="69"/>
                  </a:lnTo>
                  <a:lnTo>
                    <a:pt x="10" y="70"/>
                  </a:lnTo>
                  <a:lnTo>
                    <a:pt x="15" y="70"/>
                  </a:lnTo>
                  <a:lnTo>
                    <a:pt x="27" y="67"/>
                  </a:lnTo>
                  <a:lnTo>
                    <a:pt x="39" y="58"/>
                  </a:lnTo>
                  <a:lnTo>
                    <a:pt x="46" y="45"/>
                  </a:lnTo>
                  <a:lnTo>
                    <a:pt x="48" y="28"/>
                  </a:lnTo>
                  <a:lnTo>
                    <a:pt x="47" y="20"/>
                  </a:lnTo>
                  <a:lnTo>
                    <a:pt x="46" y="13"/>
                  </a:lnTo>
                  <a:lnTo>
                    <a:pt x="43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3936" y="777"/>
              <a:ext cx="30" cy="40"/>
            </a:xfrm>
            <a:custGeom>
              <a:avLst/>
              <a:gdLst>
                <a:gd name="T0" fmla="*/ 60 w 61"/>
                <a:gd name="T1" fmla="*/ 15 h 81"/>
                <a:gd name="T2" fmla="*/ 54 w 61"/>
                <a:gd name="T3" fmla="*/ 9 h 81"/>
                <a:gd name="T4" fmla="*/ 48 w 61"/>
                <a:gd name="T5" fmla="*/ 4 h 81"/>
                <a:gd name="T6" fmla="*/ 42 w 61"/>
                <a:gd name="T7" fmla="*/ 1 h 81"/>
                <a:gd name="T8" fmla="*/ 35 w 61"/>
                <a:gd name="T9" fmla="*/ 0 h 81"/>
                <a:gd name="T10" fmla="*/ 28 w 61"/>
                <a:gd name="T11" fmla="*/ 1 h 81"/>
                <a:gd name="T12" fmla="*/ 22 w 61"/>
                <a:gd name="T13" fmla="*/ 4 h 81"/>
                <a:gd name="T14" fmla="*/ 15 w 61"/>
                <a:gd name="T15" fmla="*/ 7 h 81"/>
                <a:gd name="T16" fmla="*/ 11 w 61"/>
                <a:gd name="T17" fmla="*/ 13 h 81"/>
                <a:gd name="T18" fmla="*/ 6 w 61"/>
                <a:gd name="T19" fmla="*/ 19 h 81"/>
                <a:gd name="T20" fmla="*/ 2 w 61"/>
                <a:gd name="T21" fmla="*/ 26 h 81"/>
                <a:gd name="T22" fmla="*/ 1 w 61"/>
                <a:gd name="T23" fmla="*/ 34 h 81"/>
                <a:gd name="T24" fmla="*/ 0 w 61"/>
                <a:gd name="T25" fmla="*/ 42 h 81"/>
                <a:gd name="T26" fmla="*/ 1 w 61"/>
                <a:gd name="T27" fmla="*/ 54 h 81"/>
                <a:gd name="T28" fmla="*/ 6 w 61"/>
                <a:gd name="T29" fmla="*/ 65 h 81"/>
                <a:gd name="T30" fmla="*/ 13 w 61"/>
                <a:gd name="T31" fmla="*/ 74 h 81"/>
                <a:gd name="T32" fmla="*/ 20 w 61"/>
                <a:gd name="T33" fmla="*/ 81 h 81"/>
                <a:gd name="T34" fmla="*/ 35 w 61"/>
                <a:gd name="T35" fmla="*/ 80 h 81"/>
                <a:gd name="T36" fmla="*/ 45 w 61"/>
                <a:gd name="T37" fmla="*/ 73 h 81"/>
                <a:gd name="T38" fmla="*/ 53 w 61"/>
                <a:gd name="T39" fmla="*/ 65 h 81"/>
                <a:gd name="T40" fmla="*/ 58 w 61"/>
                <a:gd name="T41" fmla="*/ 53 h 81"/>
                <a:gd name="T42" fmla="*/ 60 w 61"/>
                <a:gd name="T43" fmla="*/ 42 h 81"/>
                <a:gd name="T44" fmla="*/ 61 w 61"/>
                <a:gd name="T45" fmla="*/ 31 h 81"/>
                <a:gd name="T46" fmla="*/ 60 w 61"/>
                <a:gd name="T47" fmla="*/ 22 h 81"/>
                <a:gd name="T48" fmla="*/ 60 w 61"/>
                <a:gd name="T4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81">
                  <a:moveTo>
                    <a:pt x="60" y="15"/>
                  </a:moveTo>
                  <a:lnTo>
                    <a:pt x="54" y="9"/>
                  </a:lnTo>
                  <a:lnTo>
                    <a:pt x="48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4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6" y="65"/>
                  </a:lnTo>
                  <a:lnTo>
                    <a:pt x="13" y="74"/>
                  </a:lnTo>
                  <a:lnTo>
                    <a:pt x="20" y="81"/>
                  </a:lnTo>
                  <a:lnTo>
                    <a:pt x="35" y="80"/>
                  </a:lnTo>
                  <a:lnTo>
                    <a:pt x="45" y="73"/>
                  </a:lnTo>
                  <a:lnTo>
                    <a:pt x="53" y="65"/>
                  </a:lnTo>
                  <a:lnTo>
                    <a:pt x="58" y="53"/>
                  </a:lnTo>
                  <a:lnTo>
                    <a:pt x="60" y="42"/>
                  </a:lnTo>
                  <a:lnTo>
                    <a:pt x="61" y="31"/>
                  </a:lnTo>
                  <a:lnTo>
                    <a:pt x="60" y="22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3941" y="783"/>
              <a:ext cx="13" cy="21"/>
            </a:xfrm>
            <a:custGeom>
              <a:avLst/>
              <a:gdLst>
                <a:gd name="T0" fmla="*/ 26 w 26"/>
                <a:gd name="T1" fmla="*/ 0 h 40"/>
                <a:gd name="T2" fmla="*/ 26 w 26"/>
                <a:gd name="T3" fmla="*/ 14 h 40"/>
                <a:gd name="T4" fmla="*/ 24 w 26"/>
                <a:gd name="T5" fmla="*/ 15 h 40"/>
                <a:gd name="T6" fmla="*/ 18 w 26"/>
                <a:gd name="T7" fmla="*/ 18 h 40"/>
                <a:gd name="T8" fmla="*/ 12 w 26"/>
                <a:gd name="T9" fmla="*/ 26 h 40"/>
                <a:gd name="T10" fmla="*/ 9 w 26"/>
                <a:gd name="T11" fmla="*/ 40 h 40"/>
                <a:gd name="T12" fmla="*/ 0 w 26"/>
                <a:gd name="T13" fmla="*/ 38 h 40"/>
                <a:gd name="T14" fmla="*/ 0 w 26"/>
                <a:gd name="T15" fmla="*/ 32 h 40"/>
                <a:gd name="T16" fmla="*/ 1 w 26"/>
                <a:gd name="T17" fmla="*/ 18 h 40"/>
                <a:gd name="T18" fmla="*/ 8 w 26"/>
                <a:gd name="T19" fmla="*/ 6 h 40"/>
                <a:gd name="T20" fmla="*/ 26 w 2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0">
                  <a:moveTo>
                    <a:pt x="26" y="0"/>
                  </a:moveTo>
                  <a:lnTo>
                    <a:pt x="26" y="14"/>
                  </a:lnTo>
                  <a:lnTo>
                    <a:pt x="24" y="15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" y="18"/>
                  </a:lnTo>
                  <a:lnTo>
                    <a:pt x="8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3745" y="876"/>
              <a:ext cx="50" cy="65"/>
            </a:xfrm>
            <a:custGeom>
              <a:avLst/>
              <a:gdLst>
                <a:gd name="T0" fmla="*/ 50 w 100"/>
                <a:gd name="T1" fmla="*/ 130 h 130"/>
                <a:gd name="T2" fmla="*/ 60 w 100"/>
                <a:gd name="T3" fmla="*/ 130 h 130"/>
                <a:gd name="T4" fmla="*/ 69 w 100"/>
                <a:gd name="T5" fmla="*/ 127 h 130"/>
                <a:gd name="T6" fmla="*/ 78 w 100"/>
                <a:gd name="T7" fmla="*/ 122 h 130"/>
                <a:gd name="T8" fmla="*/ 85 w 100"/>
                <a:gd name="T9" fmla="*/ 115 h 130"/>
                <a:gd name="T10" fmla="*/ 92 w 100"/>
                <a:gd name="T11" fmla="*/ 106 h 130"/>
                <a:gd name="T12" fmla="*/ 97 w 100"/>
                <a:gd name="T13" fmla="*/ 95 h 130"/>
                <a:gd name="T14" fmla="*/ 99 w 100"/>
                <a:gd name="T15" fmla="*/ 83 h 130"/>
                <a:gd name="T16" fmla="*/ 100 w 100"/>
                <a:gd name="T17" fmla="*/ 69 h 130"/>
                <a:gd name="T18" fmla="*/ 99 w 100"/>
                <a:gd name="T19" fmla="*/ 57 h 130"/>
                <a:gd name="T20" fmla="*/ 97 w 100"/>
                <a:gd name="T21" fmla="*/ 44 h 130"/>
                <a:gd name="T22" fmla="*/ 92 w 100"/>
                <a:gd name="T23" fmla="*/ 32 h 130"/>
                <a:gd name="T24" fmla="*/ 85 w 100"/>
                <a:gd name="T25" fmla="*/ 22 h 130"/>
                <a:gd name="T26" fmla="*/ 78 w 100"/>
                <a:gd name="T27" fmla="*/ 13 h 130"/>
                <a:gd name="T28" fmla="*/ 69 w 100"/>
                <a:gd name="T29" fmla="*/ 6 h 130"/>
                <a:gd name="T30" fmla="*/ 60 w 100"/>
                <a:gd name="T31" fmla="*/ 2 h 130"/>
                <a:gd name="T32" fmla="*/ 50 w 100"/>
                <a:gd name="T33" fmla="*/ 0 h 130"/>
                <a:gd name="T34" fmla="*/ 39 w 100"/>
                <a:gd name="T35" fmla="*/ 1 h 130"/>
                <a:gd name="T36" fmla="*/ 30 w 100"/>
                <a:gd name="T37" fmla="*/ 4 h 130"/>
                <a:gd name="T38" fmla="*/ 21 w 100"/>
                <a:gd name="T39" fmla="*/ 9 h 130"/>
                <a:gd name="T40" fmla="*/ 14 w 100"/>
                <a:gd name="T41" fmla="*/ 16 h 130"/>
                <a:gd name="T42" fmla="*/ 8 w 100"/>
                <a:gd name="T43" fmla="*/ 25 h 130"/>
                <a:gd name="T44" fmla="*/ 4 w 100"/>
                <a:gd name="T45" fmla="*/ 36 h 130"/>
                <a:gd name="T46" fmla="*/ 1 w 100"/>
                <a:gd name="T47" fmla="*/ 49 h 130"/>
                <a:gd name="T48" fmla="*/ 0 w 100"/>
                <a:gd name="T49" fmla="*/ 61 h 130"/>
                <a:gd name="T50" fmla="*/ 1 w 100"/>
                <a:gd name="T51" fmla="*/ 74 h 130"/>
                <a:gd name="T52" fmla="*/ 4 w 100"/>
                <a:gd name="T53" fmla="*/ 87 h 130"/>
                <a:gd name="T54" fmla="*/ 8 w 100"/>
                <a:gd name="T55" fmla="*/ 98 h 130"/>
                <a:gd name="T56" fmla="*/ 14 w 100"/>
                <a:gd name="T57" fmla="*/ 108 h 130"/>
                <a:gd name="T58" fmla="*/ 21 w 100"/>
                <a:gd name="T59" fmla="*/ 116 h 130"/>
                <a:gd name="T60" fmla="*/ 30 w 100"/>
                <a:gd name="T61" fmla="*/ 123 h 130"/>
                <a:gd name="T62" fmla="*/ 39 w 100"/>
                <a:gd name="T63" fmla="*/ 128 h 130"/>
                <a:gd name="T64" fmla="*/ 50 w 100"/>
                <a:gd name="T6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30">
                  <a:moveTo>
                    <a:pt x="50" y="130"/>
                  </a:moveTo>
                  <a:lnTo>
                    <a:pt x="60" y="130"/>
                  </a:lnTo>
                  <a:lnTo>
                    <a:pt x="69" y="127"/>
                  </a:lnTo>
                  <a:lnTo>
                    <a:pt x="78" y="122"/>
                  </a:lnTo>
                  <a:lnTo>
                    <a:pt x="85" y="115"/>
                  </a:lnTo>
                  <a:lnTo>
                    <a:pt x="92" y="106"/>
                  </a:lnTo>
                  <a:lnTo>
                    <a:pt x="97" y="95"/>
                  </a:lnTo>
                  <a:lnTo>
                    <a:pt x="99" y="83"/>
                  </a:lnTo>
                  <a:lnTo>
                    <a:pt x="100" y="69"/>
                  </a:lnTo>
                  <a:lnTo>
                    <a:pt x="99" y="57"/>
                  </a:lnTo>
                  <a:lnTo>
                    <a:pt x="97" y="44"/>
                  </a:lnTo>
                  <a:lnTo>
                    <a:pt x="92" y="32"/>
                  </a:lnTo>
                  <a:lnTo>
                    <a:pt x="85" y="22"/>
                  </a:lnTo>
                  <a:lnTo>
                    <a:pt x="78" y="13"/>
                  </a:lnTo>
                  <a:lnTo>
                    <a:pt x="69" y="6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5"/>
                  </a:lnTo>
                  <a:lnTo>
                    <a:pt x="4" y="36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1" y="74"/>
                  </a:lnTo>
                  <a:lnTo>
                    <a:pt x="4" y="87"/>
                  </a:lnTo>
                  <a:lnTo>
                    <a:pt x="8" y="98"/>
                  </a:lnTo>
                  <a:lnTo>
                    <a:pt x="14" y="108"/>
                  </a:lnTo>
                  <a:lnTo>
                    <a:pt x="21" y="116"/>
                  </a:lnTo>
                  <a:lnTo>
                    <a:pt x="30" y="123"/>
                  </a:lnTo>
                  <a:lnTo>
                    <a:pt x="39" y="128"/>
                  </a:lnTo>
                  <a:lnTo>
                    <a:pt x="5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3761" y="892"/>
              <a:ext cx="29" cy="43"/>
            </a:xfrm>
            <a:custGeom>
              <a:avLst/>
              <a:gdLst>
                <a:gd name="T0" fmla="*/ 49 w 59"/>
                <a:gd name="T1" fmla="*/ 0 h 87"/>
                <a:gd name="T2" fmla="*/ 50 w 59"/>
                <a:gd name="T3" fmla="*/ 10 h 87"/>
                <a:gd name="T4" fmla="*/ 50 w 59"/>
                <a:gd name="T5" fmla="*/ 21 h 87"/>
                <a:gd name="T6" fmla="*/ 50 w 59"/>
                <a:gd name="T7" fmla="*/ 35 h 87"/>
                <a:gd name="T8" fmla="*/ 46 w 59"/>
                <a:gd name="T9" fmla="*/ 49 h 87"/>
                <a:gd name="T10" fmla="*/ 41 w 59"/>
                <a:gd name="T11" fmla="*/ 63 h 87"/>
                <a:gd name="T12" fmla="*/ 33 w 59"/>
                <a:gd name="T13" fmla="*/ 73 h 87"/>
                <a:gd name="T14" fmla="*/ 19 w 59"/>
                <a:gd name="T15" fmla="*/ 79 h 87"/>
                <a:gd name="T16" fmla="*/ 0 w 59"/>
                <a:gd name="T17" fmla="*/ 80 h 87"/>
                <a:gd name="T18" fmla="*/ 5 w 59"/>
                <a:gd name="T19" fmla="*/ 82 h 87"/>
                <a:gd name="T20" fmla="*/ 9 w 59"/>
                <a:gd name="T21" fmla="*/ 84 h 87"/>
                <a:gd name="T22" fmla="*/ 13 w 59"/>
                <a:gd name="T23" fmla="*/ 86 h 87"/>
                <a:gd name="T24" fmla="*/ 18 w 59"/>
                <a:gd name="T25" fmla="*/ 87 h 87"/>
                <a:gd name="T26" fmla="*/ 26 w 59"/>
                <a:gd name="T27" fmla="*/ 86 h 87"/>
                <a:gd name="T28" fmla="*/ 34 w 59"/>
                <a:gd name="T29" fmla="*/ 83 h 87"/>
                <a:gd name="T30" fmla="*/ 41 w 59"/>
                <a:gd name="T31" fmla="*/ 79 h 87"/>
                <a:gd name="T32" fmla="*/ 47 w 59"/>
                <a:gd name="T33" fmla="*/ 73 h 87"/>
                <a:gd name="T34" fmla="*/ 52 w 59"/>
                <a:gd name="T35" fmla="*/ 66 h 87"/>
                <a:gd name="T36" fmla="*/ 56 w 59"/>
                <a:gd name="T37" fmla="*/ 57 h 87"/>
                <a:gd name="T38" fmla="*/ 58 w 59"/>
                <a:gd name="T39" fmla="*/ 46 h 87"/>
                <a:gd name="T40" fmla="*/ 59 w 59"/>
                <a:gd name="T41" fmla="*/ 36 h 87"/>
                <a:gd name="T42" fmla="*/ 58 w 59"/>
                <a:gd name="T43" fmla="*/ 27 h 87"/>
                <a:gd name="T44" fmla="*/ 57 w 59"/>
                <a:gd name="T45" fmla="*/ 17 h 87"/>
                <a:gd name="T46" fmla="*/ 53 w 59"/>
                <a:gd name="T47" fmla="*/ 8 h 87"/>
                <a:gd name="T48" fmla="*/ 49 w 59"/>
                <a:gd name="T4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87">
                  <a:moveTo>
                    <a:pt x="49" y="0"/>
                  </a:moveTo>
                  <a:lnTo>
                    <a:pt x="50" y="10"/>
                  </a:lnTo>
                  <a:lnTo>
                    <a:pt x="50" y="21"/>
                  </a:lnTo>
                  <a:lnTo>
                    <a:pt x="50" y="35"/>
                  </a:lnTo>
                  <a:lnTo>
                    <a:pt x="46" y="49"/>
                  </a:lnTo>
                  <a:lnTo>
                    <a:pt x="41" y="63"/>
                  </a:lnTo>
                  <a:lnTo>
                    <a:pt x="33" y="73"/>
                  </a:lnTo>
                  <a:lnTo>
                    <a:pt x="19" y="79"/>
                  </a:lnTo>
                  <a:lnTo>
                    <a:pt x="0" y="80"/>
                  </a:lnTo>
                  <a:lnTo>
                    <a:pt x="5" y="82"/>
                  </a:lnTo>
                  <a:lnTo>
                    <a:pt x="9" y="84"/>
                  </a:lnTo>
                  <a:lnTo>
                    <a:pt x="13" y="86"/>
                  </a:lnTo>
                  <a:lnTo>
                    <a:pt x="18" y="87"/>
                  </a:lnTo>
                  <a:lnTo>
                    <a:pt x="26" y="86"/>
                  </a:lnTo>
                  <a:lnTo>
                    <a:pt x="34" y="83"/>
                  </a:lnTo>
                  <a:lnTo>
                    <a:pt x="41" y="79"/>
                  </a:lnTo>
                  <a:lnTo>
                    <a:pt x="47" y="73"/>
                  </a:lnTo>
                  <a:lnTo>
                    <a:pt x="52" y="66"/>
                  </a:lnTo>
                  <a:lnTo>
                    <a:pt x="56" y="57"/>
                  </a:lnTo>
                  <a:lnTo>
                    <a:pt x="58" y="46"/>
                  </a:lnTo>
                  <a:lnTo>
                    <a:pt x="59" y="36"/>
                  </a:lnTo>
                  <a:lnTo>
                    <a:pt x="58" y="27"/>
                  </a:lnTo>
                  <a:lnTo>
                    <a:pt x="57" y="17"/>
                  </a:lnTo>
                  <a:lnTo>
                    <a:pt x="53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3749" y="882"/>
              <a:ext cx="36" cy="49"/>
            </a:xfrm>
            <a:custGeom>
              <a:avLst/>
              <a:gdLst>
                <a:gd name="T0" fmla="*/ 73 w 74"/>
                <a:gd name="T1" fmla="*/ 19 h 99"/>
                <a:gd name="T2" fmla="*/ 66 w 74"/>
                <a:gd name="T3" fmla="*/ 11 h 99"/>
                <a:gd name="T4" fmla="*/ 59 w 74"/>
                <a:gd name="T5" fmla="*/ 6 h 99"/>
                <a:gd name="T6" fmla="*/ 51 w 74"/>
                <a:gd name="T7" fmla="*/ 2 h 99"/>
                <a:gd name="T8" fmla="*/ 42 w 74"/>
                <a:gd name="T9" fmla="*/ 0 h 99"/>
                <a:gd name="T10" fmla="*/ 33 w 74"/>
                <a:gd name="T11" fmla="*/ 1 h 99"/>
                <a:gd name="T12" fmla="*/ 25 w 74"/>
                <a:gd name="T13" fmla="*/ 3 h 99"/>
                <a:gd name="T14" fmla="*/ 19 w 74"/>
                <a:gd name="T15" fmla="*/ 8 h 99"/>
                <a:gd name="T16" fmla="*/ 13 w 74"/>
                <a:gd name="T17" fmla="*/ 14 h 99"/>
                <a:gd name="T18" fmla="*/ 7 w 74"/>
                <a:gd name="T19" fmla="*/ 21 h 99"/>
                <a:gd name="T20" fmla="*/ 4 w 74"/>
                <a:gd name="T21" fmla="*/ 30 h 99"/>
                <a:gd name="T22" fmla="*/ 1 w 74"/>
                <a:gd name="T23" fmla="*/ 39 h 99"/>
                <a:gd name="T24" fmla="*/ 0 w 74"/>
                <a:gd name="T25" fmla="*/ 49 h 99"/>
                <a:gd name="T26" fmla="*/ 2 w 74"/>
                <a:gd name="T27" fmla="*/ 65 h 99"/>
                <a:gd name="T28" fmla="*/ 7 w 74"/>
                <a:gd name="T29" fmla="*/ 79 h 99"/>
                <a:gd name="T30" fmla="*/ 15 w 74"/>
                <a:gd name="T31" fmla="*/ 91 h 99"/>
                <a:gd name="T32" fmla="*/ 24 w 74"/>
                <a:gd name="T33" fmla="*/ 99 h 99"/>
                <a:gd name="T34" fmla="*/ 43 w 74"/>
                <a:gd name="T35" fmla="*/ 98 h 99"/>
                <a:gd name="T36" fmla="*/ 57 w 74"/>
                <a:gd name="T37" fmla="*/ 92 h 99"/>
                <a:gd name="T38" fmla="*/ 65 w 74"/>
                <a:gd name="T39" fmla="*/ 82 h 99"/>
                <a:gd name="T40" fmla="*/ 70 w 74"/>
                <a:gd name="T41" fmla="*/ 68 h 99"/>
                <a:gd name="T42" fmla="*/ 74 w 74"/>
                <a:gd name="T43" fmla="*/ 54 h 99"/>
                <a:gd name="T44" fmla="*/ 74 w 74"/>
                <a:gd name="T45" fmla="*/ 40 h 99"/>
                <a:gd name="T46" fmla="*/ 74 w 74"/>
                <a:gd name="T47" fmla="*/ 29 h 99"/>
                <a:gd name="T48" fmla="*/ 73 w 74"/>
                <a:gd name="T49" fmla="*/ 1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99">
                  <a:moveTo>
                    <a:pt x="73" y="19"/>
                  </a:moveTo>
                  <a:lnTo>
                    <a:pt x="66" y="11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79"/>
                  </a:lnTo>
                  <a:lnTo>
                    <a:pt x="15" y="91"/>
                  </a:lnTo>
                  <a:lnTo>
                    <a:pt x="24" y="99"/>
                  </a:lnTo>
                  <a:lnTo>
                    <a:pt x="43" y="98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0" y="68"/>
                  </a:lnTo>
                  <a:lnTo>
                    <a:pt x="74" y="54"/>
                  </a:lnTo>
                  <a:lnTo>
                    <a:pt x="74" y="40"/>
                  </a:lnTo>
                  <a:lnTo>
                    <a:pt x="74" y="29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3754" y="889"/>
              <a:ext cx="18" cy="25"/>
            </a:xfrm>
            <a:custGeom>
              <a:avLst/>
              <a:gdLst>
                <a:gd name="T0" fmla="*/ 34 w 34"/>
                <a:gd name="T1" fmla="*/ 0 h 48"/>
                <a:gd name="T2" fmla="*/ 34 w 34"/>
                <a:gd name="T3" fmla="*/ 17 h 48"/>
                <a:gd name="T4" fmla="*/ 31 w 34"/>
                <a:gd name="T5" fmla="*/ 18 h 48"/>
                <a:gd name="T6" fmla="*/ 24 w 34"/>
                <a:gd name="T7" fmla="*/ 23 h 48"/>
                <a:gd name="T8" fmla="*/ 16 w 34"/>
                <a:gd name="T9" fmla="*/ 32 h 48"/>
                <a:gd name="T10" fmla="*/ 12 w 34"/>
                <a:gd name="T11" fmla="*/ 48 h 48"/>
                <a:gd name="T12" fmla="*/ 1 w 34"/>
                <a:gd name="T13" fmla="*/ 47 h 48"/>
                <a:gd name="T14" fmla="*/ 1 w 34"/>
                <a:gd name="T15" fmla="*/ 45 h 48"/>
                <a:gd name="T16" fmla="*/ 0 w 34"/>
                <a:gd name="T17" fmla="*/ 39 h 48"/>
                <a:gd name="T18" fmla="*/ 1 w 34"/>
                <a:gd name="T19" fmla="*/ 31 h 48"/>
                <a:gd name="T20" fmla="*/ 2 w 34"/>
                <a:gd name="T21" fmla="*/ 22 h 48"/>
                <a:gd name="T22" fmla="*/ 5 w 34"/>
                <a:gd name="T23" fmla="*/ 14 h 48"/>
                <a:gd name="T24" fmla="*/ 11 w 34"/>
                <a:gd name="T25" fmla="*/ 6 h 48"/>
                <a:gd name="T26" fmla="*/ 20 w 34"/>
                <a:gd name="T27" fmla="*/ 1 h 48"/>
                <a:gd name="T28" fmla="*/ 34 w 34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8">
                  <a:moveTo>
                    <a:pt x="34" y="0"/>
                  </a:moveTo>
                  <a:lnTo>
                    <a:pt x="34" y="17"/>
                  </a:lnTo>
                  <a:lnTo>
                    <a:pt x="31" y="18"/>
                  </a:lnTo>
                  <a:lnTo>
                    <a:pt x="24" y="23"/>
                  </a:lnTo>
                  <a:lnTo>
                    <a:pt x="16" y="32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2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20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3729" y="767"/>
              <a:ext cx="41" cy="52"/>
            </a:xfrm>
            <a:custGeom>
              <a:avLst/>
              <a:gdLst>
                <a:gd name="T0" fmla="*/ 41 w 83"/>
                <a:gd name="T1" fmla="*/ 104 h 104"/>
                <a:gd name="T2" fmla="*/ 49 w 83"/>
                <a:gd name="T3" fmla="*/ 103 h 104"/>
                <a:gd name="T4" fmla="*/ 58 w 83"/>
                <a:gd name="T5" fmla="*/ 101 h 104"/>
                <a:gd name="T6" fmla="*/ 64 w 83"/>
                <a:gd name="T7" fmla="*/ 96 h 104"/>
                <a:gd name="T8" fmla="*/ 71 w 83"/>
                <a:gd name="T9" fmla="*/ 89 h 104"/>
                <a:gd name="T10" fmla="*/ 76 w 83"/>
                <a:gd name="T11" fmla="*/ 81 h 104"/>
                <a:gd name="T12" fmla="*/ 79 w 83"/>
                <a:gd name="T13" fmla="*/ 73 h 104"/>
                <a:gd name="T14" fmla="*/ 82 w 83"/>
                <a:gd name="T15" fmla="*/ 63 h 104"/>
                <a:gd name="T16" fmla="*/ 83 w 83"/>
                <a:gd name="T17" fmla="*/ 52 h 104"/>
                <a:gd name="T18" fmla="*/ 82 w 83"/>
                <a:gd name="T19" fmla="*/ 42 h 104"/>
                <a:gd name="T20" fmla="*/ 79 w 83"/>
                <a:gd name="T21" fmla="*/ 32 h 104"/>
                <a:gd name="T22" fmla="*/ 76 w 83"/>
                <a:gd name="T23" fmla="*/ 22 h 104"/>
                <a:gd name="T24" fmla="*/ 71 w 83"/>
                <a:gd name="T25" fmla="*/ 15 h 104"/>
                <a:gd name="T26" fmla="*/ 64 w 83"/>
                <a:gd name="T27" fmla="*/ 9 h 104"/>
                <a:gd name="T28" fmla="*/ 58 w 83"/>
                <a:gd name="T29" fmla="*/ 4 h 104"/>
                <a:gd name="T30" fmla="*/ 49 w 83"/>
                <a:gd name="T31" fmla="*/ 2 h 104"/>
                <a:gd name="T32" fmla="*/ 41 w 83"/>
                <a:gd name="T33" fmla="*/ 0 h 104"/>
                <a:gd name="T34" fmla="*/ 33 w 83"/>
                <a:gd name="T35" fmla="*/ 2 h 104"/>
                <a:gd name="T36" fmla="*/ 25 w 83"/>
                <a:gd name="T37" fmla="*/ 4 h 104"/>
                <a:gd name="T38" fmla="*/ 18 w 83"/>
                <a:gd name="T39" fmla="*/ 9 h 104"/>
                <a:gd name="T40" fmla="*/ 13 w 83"/>
                <a:gd name="T41" fmla="*/ 15 h 104"/>
                <a:gd name="T42" fmla="*/ 7 w 83"/>
                <a:gd name="T43" fmla="*/ 22 h 104"/>
                <a:gd name="T44" fmla="*/ 3 w 83"/>
                <a:gd name="T45" fmla="*/ 32 h 104"/>
                <a:gd name="T46" fmla="*/ 1 w 83"/>
                <a:gd name="T47" fmla="*/ 41 h 104"/>
                <a:gd name="T48" fmla="*/ 0 w 83"/>
                <a:gd name="T49" fmla="*/ 51 h 104"/>
                <a:gd name="T50" fmla="*/ 1 w 83"/>
                <a:gd name="T51" fmla="*/ 62 h 104"/>
                <a:gd name="T52" fmla="*/ 3 w 83"/>
                <a:gd name="T53" fmla="*/ 71 h 104"/>
                <a:gd name="T54" fmla="*/ 7 w 83"/>
                <a:gd name="T55" fmla="*/ 80 h 104"/>
                <a:gd name="T56" fmla="*/ 13 w 83"/>
                <a:gd name="T57" fmla="*/ 88 h 104"/>
                <a:gd name="T58" fmla="*/ 18 w 83"/>
                <a:gd name="T59" fmla="*/ 94 h 104"/>
                <a:gd name="T60" fmla="*/ 25 w 83"/>
                <a:gd name="T61" fmla="*/ 100 h 104"/>
                <a:gd name="T62" fmla="*/ 33 w 83"/>
                <a:gd name="T63" fmla="*/ 103 h 104"/>
                <a:gd name="T64" fmla="*/ 41 w 83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104">
                  <a:moveTo>
                    <a:pt x="41" y="104"/>
                  </a:moveTo>
                  <a:lnTo>
                    <a:pt x="49" y="103"/>
                  </a:lnTo>
                  <a:lnTo>
                    <a:pt x="58" y="101"/>
                  </a:lnTo>
                  <a:lnTo>
                    <a:pt x="64" y="96"/>
                  </a:lnTo>
                  <a:lnTo>
                    <a:pt x="71" y="89"/>
                  </a:lnTo>
                  <a:lnTo>
                    <a:pt x="76" y="81"/>
                  </a:lnTo>
                  <a:lnTo>
                    <a:pt x="79" y="73"/>
                  </a:lnTo>
                  <a:lnTo>
                    <a:pt x="82" y="63"/>
                  </a:lnTo>
                  <a:lnTo>
                    <a:pt x="83" y="52"/>
                  </a:lnTo>
                  <a:lnTo>
                    <a:pt x="82" y="42"/>
                  </a:lnTo>
                  <a:lnTo>
                    <a:pt x="79" y="32"/>
                  </a:lnTo>
                  <a:lnTo>
                    <a:pt x="76" y="22"/>
                  </a:lnTo>
                  <a:lnTo>
                    <a:pt x="71" y="15"/>
                  </a:lnTo>
                  <a:lnTo>
                    <a:pt x="64" y="9"/>
                  </a:lnTo>
                  <a:lnTo>
                    <a:pt x="58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5" y="4"/>
                  </a:lnTo>
                  <a:lnTo>
                    <a:pt x="18" y="9"/>
                  </a:lnTo>
                  <a:lnTo>
                    <a:pt x="13" y="15"/>
                  </a:lnTo>
                  <a:lnTo>
                    <a:pt x="7" y="22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3" y="71"/>
                  </a:lnTo>
                  <a:lnTo>
                    <a:pt x="7" y="80"/>
                  </a:lnTo>
                  <a:lnTo>
                    <a:pt x="13" y="88"/>
                  </a:lnTo>
                  <a:lnTo>
                    <a:pt x="18" y="94"/>
                  </a:lnTo>
                  <a:lnTo>
                    <a:pt x="25" y="100"/>
                  </a:lnTo>
                  <a:lnTo>
                    <a:pt x="33" y="103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3743" y="778"/>
              <a:ext cx="23" cy="35"/>
            </a:xfrm>
            <a:custGeom>
              <a:avLst/>
              <a:gdLst>
                <a:gd name="T0" fmla="*/ 39 w 47"/>
                <a:gd name="T1" fmla="*/ 0 h 72"/>
                <a:gd name="T2" fmla="*/ 40 w 47"/>
                <a:gd name="T3" fmla="*/ 7 h 72"/>
                <a:gd name="T4" fmla="*/ 40 w 47"/>
                <a:gd name="T5" fmla="*/ 16 h 72"/>
                <a:gd name="T6" fmla="*/ 39 w 47"/>
                <a:gd name="T7" fmla="*/ 28 h 72"/>
                <a:gd name="T8" fmla="*/ 36 w 47"/>
                <a:gd name="T9" fmla="*/ 40 h 72"/>
                <a:gd name="T10" fmla="*/ 32 w 47"/>
                <a:gd name="T11" fmla="*/ 51 h 72"/>
                <a:gd name="T12" fmla="*/ 25 w 47"/>
                <a:gd name="T13" fmla="*/ 59 h 72"/>
                <a:gd name="T14" fmla="*/ 15 w 47"/>
                <a:gd name="T15" fmla="*/ 66 h 72"/>
                <a:gd name="T16" fmla="*/ 0 w 47"/>
                <a:gd name="T17" fmla="*/ 67 h 72"/>
                <a:gd name="T18" fmla="*/ 3 w 47"/>
                <a:gd name="T19" fmla="*/ 68 h 72"/>
                <a:gd name="T20" fmla="*/ 7 w 47"/>
                <a:gd name="T21" fmla="*/ 71 h 72"/>
                <a:gd name="T22" fmla="*/ 10 w 47"/>
                <a:gd name="T23" fmla="*/ 72 h 72"/>
                <a:gd name="T24" fmla="*/ 13 w 47"/>
                <a:gd name="T25" fmla="*/ 72 h 72"/>
                <a:gd name="T26" fmla="*/ 27 w 47"/>
                <a:gd name="T27" fmla="*/ 69 h 72"/>
                <a:gd name="T28" fmla="*/ 38 w 47"/>
                <a:gd name="T29" fmla="*/ 60 h 72"/>
                <a:gd name="T30" fmla="*/ 44 w 47"/>
                <a:gd name="T31" fmla="*/ 46 h 72"/>
                <a:gd name="T32" fmla="*/ 47 w 47"/>
                <a:gd name="T33" fmla="*/ 30 h 72"/>
                <a:gd name="T34" fmla="*/ 46 w 47"/>
                <a:gd name="T35" fmla="*/ 22 h 72"/>
                <a:gd name="T36" fmla="*/ 44 w 47"/>
                <a:gd name="T37" fmla="*/ 14 h 72"/>
                <a:gd name="T38" fmla="*/ 42 w 47"/>
                <a:gd name="T39" fmla="*/ 7 h 72"/>
                <a:gd name="T40" fmla="*/ 39 w 47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2">
                  <a:moveTo>
                    <a:pt x="39" y="0"/>
                  </a:moveTo>
                  <a:lnTo>
                    <a:pt x="40" y="7"/>
                  </a:lnTo>
                  <a:lnTo>
                    <a:pt x="40" y="16"/>
                  </a:lnTo>
                  <a:lnTo>
                    <a:pt x="39" y="28"/>
                  </a:lnTo>
                  <a:lnTo>
                    <a:pt x="36" y="40"/>
                  </a:lnTo>
                  <a:lnTo>
                    <a:pt x="32" y="51"/>
                  </a:lnTo>
                  <a:lnTo>
                    <a:pt x="25" y="59"/>
                  </a:lnTo>
                  <a:lnTo>
                    <a:pt x="15" y="66"/>
                  </a:lnTo>
                  <a:lnTo>
                    <a:pt x="0" y="67"/>
                  </a:lnTo>
                  <a:lnTo>
                    <a:pt x="3" y="68"/>
                  </a:lnTo>
                  <a:lnTo>
                    <a:pt x="7" y="71"/>
                  </a:lnTo>
                  <a:lnTo>
                    <a:pt x="10" y="72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8" y="60"/>
                  </a:lnTo>
                  <a:lnTo>
                    <a:pt x="44" y="46"/>
                  </a:lnTo>
                  <a:lnTo>
                    <a:pt x="47" y="30"/>
                  </a:lnTo>
                  <a:lnTo>
                    <a:pt x="46" y="22"/>
                  </a:lnTo>
                  <a:lnTo>
                    <a:pt x="44" y="14"/>
                  </a:lnTo>
                  <a:lnTo>
                    <a:pt x="42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3734" y="772"/>
              <a:ext cx="29" cy="39"/>
            </a:xfrm>
            <a:custGeom>
              <a:avLst/>
              <a:gdLst>
                <a:gd name="T0" fmla="*/ 58 w 59"/>
                <a:gd name="T1" fmla="*/ 11 h 78"/>
                <a:gd name="T2" fmla="*/ 53 w 59"/>
                <a:gd name="T3" fmla="*/ 6 h 78"/>
                <a:gd name="T4" fmla="*/ 47 w 59"/>
                <a:gd name="T5" fmla="*/ 2 h 78"/>
                <a:gd name="T6" fmla="*/ 40 w 59"/>
                <a:gd name="T7" fmla="*/ 1 h 78"/>
                <a:gd name="T8" fmla="*/ 32 w 59"/>
                <a:gd name="T9" fmla="*/ 0 h 78"/>
                <a:gd name="T10" fmla="*/ 20 w 59"/>
                <a:gd name="T11" fmla="*/ 3 h 78"/>
                <a:gd name="T12" fmla="*/ 9 w 59"/>
                <a:gd name="T13" fmla="*/ 11 h 78"/>
                <a:gd name="T14" fmla="*/ 3 w 59"/>
                <a:gd name="T15" fmla="*/ 24 h 78"/>
                <a:gd name="T16" fmla="*/ 0 w 59"/>
                <a:gd name="T17" fmla="*/ 40 h 78"/>
                <a:gd name="T18" fmla="*/ 1 w 59"/>
                <a:gd name="T19" fmla="*/ 52 h 78"/>
                <a:gd name="T20" fmla="*/ 6 w 59"/>
                <a:gd name="T21" fmla="*/ 62 h 78"/>
                <a:gd name="T22" fmla="*/ 12 w 59"/>
                <a:gd name="T23" fmla="*/ 71 h 78"/>
                <a:gd name="T24" fmla="*/ 19 w 59"/>
                <a:gd name="T25" fmla="*/ 78 h 78"/>
                <a:gd name="T26" fmla="*/ 34 w 59"/>
                <a:gd name="T27" fmla="*/ 77 h 78"/>
                <a:gd name="T28" fmla="*/ 44 w 59"/>
                <a:gd name="T29" fmla="*/ 70 h 78"/>
                <a:gd name="T30" fmla="*/ 51 w 59"/>
                <a:gd name="T31" fmla="*/ 62 h 78"/>
                <a:gd name="T32" fmla="*/ 55 w 59"/>
                <a:gd name="T33" fmla="*/ 51 h 78"/>
                <a:gd name="T34" fmla="*/ 58 w 59"/>
                <a:gd name="T35" fmla="*/ 39 h 78"/>
                <a:gd name="T36" fmla="*/ 59 w 59"/>
                <a:gd name="T37" fmla="*/ 27 h 78"/>
                <a:gd name="T38" fmla="*/ 59 w 59"/>
                <a:gd name="T39" fmla="*/ 18 h 78"/>
                <a:gd name="T40" fmla="*/ 58 w 59"/>
                <a:gd name="T41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8">
                  <a:moveTo>
                    <a:pt x="58" y="11"/>
                  </a:moveTo>
                  <a:lnTo>
                    <a:pt x="53" y="6"/>
                  </a:lnTo>
                  <a:lnTo>
                    <a:pt x="47" y="2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6" y="62"/>
                  </a:lnTo>
                  <a:lnTo>
                    <a:pt x="12" y="71"/>
                  </a:lnTo>
                  <a:lnTo>
                    <a:pt x="19" y="78"/>
                  </a:lnTo>
                  <a:lnTo>
                    <a:pt x="34" y="77"/>
                  </a:lnTo>
                  <a:lnTo>
                    <a:pt x="44" y="70"/>
                  </a:lnTo>
                  <a:lnTo>
                    <a:pt x="51" y="62"/>
                  </a:lnTo>
                  <a:lnTo>
                    <a:pt x="55" y="51"/>
                  </a:lnTo>
                  <a:lnTo>
                    <a:pt x="58" y="39"/>
                  </a:lnTo>
                  <a:lnTo>
                    <a:pt x="59" y="27"/>
                  </a:lnTo>
                  <a:lnTo>
                    <a:pt x="59" y="18"/>
                  </a:lnTo>
                  <a:lnTo>
                    <a:pt x="58" y="11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3738" y="777"/>
              <a:ext cx="13" cy="20"/>
            </a:xfrm>
            <a:custGeom>
              <a:avLst/>
              <a:gdLst>
                <a:gd name="T0" fmla="*/ 26 w 26"/>
                <a:gd name="T1" fmla="*/ 0 h 42"/>
                <a:gd name="T2" fmla="*/ 26 w 26"/>
                <a:gd name="T3" fmla="*/ 15 h 42"/>
                <a:gd name="T4" fmla="*/ 23 w 26"/>
                <a:gd name="T5" fmla="*/ 16 h 42"/>
                <a:gd name="T6" fmla="*/ 18 w 26"/>
                <a:gd name="T7" fmla="*/ 20 h 42"/>
                <a:gd name="T8" fmla="*/ 13 w 26"/>
                <a:gd name="T9" fmla="*/ 28 h 42"/>
                <a:gd name="T10" fmla="*/ 10 w 26"/>
                <a:gd name="T11" fmla="*/ 42 h 42"/>
                <a:gd name="T12" fmla="*/ 0 w 26"/>
                <a:gd name="T13" fmla="*/ 40 h 42"/>
                <a:gd name="T14" fmla="*/ 0 w 26"/>
                <a:gd name="T15" fmla="*/ 35 h 42"/>
                <a:gd name="T16" fmla="*/ 2 w 26"/>
                <a:gd name="T17" fmla="*/ 20 h 42"/>
                <a:gd name="T18" fmla="*/ 8 w 26"/>
                <a:gd name="T19" fmla="*/ 6 h 42"/>
                <a:gd name="T20" fmla="*/ 26 w 26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2">
                  <a:moveTo>
                    <a:pt x="26" y="0"/>
                  </a:moveTo>
                  <a:lnTo>
                    <a:pt x="26" y="15"/>
                  </a:lnTo>
                  <a:lnTo>
                    <a:pt x="23" y="16"/>
                  </a:lnTo>
                  <a:lnTo>
                    <a:pt x="18" y="20"/>
                  </a:lnTo>
                  <a:lnTo>
                    <a:pt x="13" y="28"/>
                  </a:lnTo>
                  <a:lnTo>
                    <a:pt x="10" y="42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" y="20"/>
                  </a:lnTo>
                  <a:lnTo>
                    <a:pt x="8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3998" y="1216"/>
              <a:ext cx="91" cy="111"/>
            </a:xfrm>
            <a:custGeom>
              <a:avLst/>
              <a:gdLst>
                <a:gd name="T0" fmla="*/ 107 w 183"/>
                <a:gd name="T1" fmla="*/ 204 h 222"/>
                <a:gd name="T2" fmla="*/ 97 w 183"/>
                <a:gd name="T3" fmla="*/ 203 h 222"/>
                <a:gd name="T4" fmla="*/ 88 w 183"/>
                <a:gd name="T5" fmla="*/ 200 h 222"/>
                <a:gd name="T6" fmla="*/ 79 w 183"/>
                <a:gd name="T7" fmla="*/ 197 h 222"/>
                <a:gd name="T8" fmla="*/ 63 w 183"/>
                <a:gd name="T9" fmla="*/ 188 h 222"/>
                <a:gd name="T10" fmla="*/ 44 w 183"/>
                <a:gd name="T11" fmla="*/ 171 h 222"/>
                <a:gd name="T12" fmla="*/ 30 w 183"/>
                <a:gd name="T13" fmla="*/ 150 h 222"/>
                <a:gd name="T14" fmla="*/ 23 w 183"/>
                <a:gd name="T15" fmla="*/ 125 h 222"/>
                <a:gd name="T16" fmla="*/ 25 w 183"/>
                <a:gd name="T17" fmla="*/ 93 h 222"/>
                <a:gd name="T18" fmla="*/ 37 w 183"/>
                <a:gd name="T19" fmla="*/ 61 h 222"/>
                <a:gd name="T20" fmla="*/ 61 w 183"/>
                <a:gd name="T21" fmla="*/ 37 h 222"/>
                <a:gd name="T22" fmla="*/ 94 w 183"/>
                <a:gd name="T23" fmla="*/ 24 h 222"/>
                <a:gd name="T24" fmla="*/ 122 w 183"/>
                <a:gd name="T25" fmla="*/ 22 h 222"/>
                <a:gd name="T26" fmla="*/ 141 w 183"/>
                <a:gd name="T27" fmla="*/ 26 h 222"/>
                <a:gd name="T28" fmla="*/ 158 w 183"/>
                <a:gd name="T29" fmla="*/ 33 h 222"/>
                <a:gd name="T30" fmla="*/ 172 w 183"/>
                <a:gd name="T31" fmla="*/ 44 h 222"/>
                <a:gd name="T32" fmla="*/ 180 w 183"/>
                <a:gd name="T33" fmla="*/ 52 h 222"/>
                <a:gd name="T34" fmla="*/ 181 w 183"/>
                <a:gd name="T35" fmla="*/ 53 h 222"/>
                <a:gd name="T36" fmla="*/ 183 w 183"/>
                <a:gd name="T37" fmla="*/ 25 h 222"/>
                <a:gd name="T38" fmla="*/ 168 w 183"/>
                <a:gd name="T39" fmla="*/ 15 h 222"/>
                <a:gd name="T40" fmla="*/ 151 w 183"/>
                <a:gd name="T41" fmla="*/ 7 h 222"/>
                <a:gd name="T42" fmla="*/ 132 w 183"/>
                <a:gd name="T43" fmla="*/ 2 h 222"/>
                <a:gd name="T44" fmla="*/ 112 w 183"/>
                <a:gd name="T45" fmla="*/ 0 h 222"/>
                <a:gd name="T46" fmla="*/ 68 w 183"/>
                <a:gd name="T47" fmla="*/ 9 h 222"/>
                <a:gd name="T48" fmla="*/ 33 w 183"/>
                <a:gd name="T49" fmla="*/ 32 h 222"/>
                <a:gd name="T50" fmla="*/ 10 w 183"/>
                <a:gd name="T51" fmla="*/ 68 h 222"/>
                <a:gd name="T52" fmla="*/ 0 w 183"/>
                <a:gd name="T53" fmla="*/ 112 h 222"/>
                <a:gd name="T54" fmla="*/ 7 w 183"/>
                <a:gd name="T55" fmla="*/ 151 h 222"/>
                <a:gd name="T56" fmla="*/ 27 w 183"/>
                <a:gd name="T57" fmla="*/ 184 h 222"/>
                <a:gd name="T58" fmla="*/ 56 w 183"/>
                <a:gd name="T59" fmla="*/ 208 h 222"/>
                <a:gd name="T60" fmla="*/ 91 w 183"/>
                <a:gd name="T61" fmla="*/ 222 h 222"/>
                <a:gd name="T62" fmla="*/ 106 w 183"/>
                <a:gd name="T63" fmla="*/ 215 h 222"/>
                <a:gd name="T64" fmla="*/ 120 w 183"/>
                <a:gd name="T65" fmla="*/ 209 h 222"/>
                <a:gd name="T66" fmla="*/ 132 w 183"/>
                <a:gd name="T67" fmla="*/ 203 h 222"/>
                <a:gd name="T68" fmla="*/ 143 w 183"/>
                <a:gd name="T69" fmla="*/ 197 h 222"/>
                <a:gd name="T70" fmla="*/ 128 w 183"/>
                <a:gd name="T71" fmla="*/ 201 h 222"/>
                <a:gd name="T72" fmla="*/ 112 w 183"/>
                <a:gd name="T73" fmla="*/ 20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" h="222">
                  <a:moveTo>
                    <a:pt x="112" y="204"/>
                  </a:moveTo>
                  <a:lnTo>
                    <a:pt x="107" y="204"/>
                  </a:lnTo>
                  <a:lnTo>
                    <a:pt x="103" y="203"/>
                  </a:lnTo>
                  <a:lnTo>
                    <a:pt x="97" y="203"/>
                  </a:lnTo>
                  <a:lnTo>
                    <a:pt x="93" y="201"/>
                  </a:lnTo>
                  <a:lnTo>
                    <a:pt x="88" y="200"/>
                  </a:lnTo>
                  <a:lnTo>
                    <a:pt x="83" y="198"/>
                  </a:lnTo>
                  <a:lnTo>
                    <a:pt x="79" y="197"/>
                  </a:lnTo>
                  <a:lnTo>
                    <a:pt x="74" y="194"/>
                  </a:lnTo>
                  <a:lnTo>
                    <a:pt x="63" y="188"/>
                  </a:lnTo>
                  <a:lnTo>
                    <a:pt x="53" y="181"/>
                  </a:lnTo>
                  <a:lnTo>
                    <a:pt x="44" y="171"/>
                  </a:lnTo>
                  <a:lnTo>
                    <a:pt x="36" y="161"/>
                  </a:lnTo>
                  <a:lnTo>
                    <a:pt x="30" y="150"/>
                  </a:lnTo>
                  <a:lnTo>
                    <a:pt x="26" y="138"/>
                  </a:lnTo>
                  <a:lnTo>
                    <a:pt x="23" y="125"/>
                  </a:lnTo>
                  <a:lnTo>
                    <a:pt x="22" y="112"/>
                  </a:lnTo>
                  <a:lnTo>
                    <a:pt x="25" y="93"/>
                  </a:lnTo>
                  <a:lnTo>
                    <a:pt x="29" y="77"/>
                  </a:lnTo>
                  <a:lnTo>
                    <a:pt x="37" y="61"/>
                  </a:lnTo>
                  <a:lnTo>
                    <a:pt x="49" y="48"/>
                  </a:lnTo>
                  <a:lnTo>
                    <a:pt x="61" y="37"/>
                  </a:lnTo>
                  <a:lnTo>
                    <a:pt x="78" y="29"/>
                  </a:lnTo>
                  <a:lnTo>
                    <a:pt x="94" y="24"/>
                  </a:lnTo>
                  <a:lnTo>
                    <a:pt x="112" y="22"/>
                  </a:lnTo>
                  <a:lnTo>
                    <a:pt x="122" y="22"/>
                  </a:lnTo>
                  <a:lnTo>
                    <a:pt x="132" y="24"/>
                  </a:lnTo>
                  <a:lnTo>
                    <a:pt x="141" y="26"/>
                  </a:lnTo>
                  <a:lnTo>
                    <a:pt x="149" y="29"/>
                  </a:lnTo>
                  <a:lnTo>
                    <a:pt x="158" y="33"/>
                  </a:lnTo>
                  <a:lnTo>
                    <a:pt x="165" y="38"/>
                  </a:lnTo>
                  <a:lnTo>
                    <a:pt x="172" y="44"/>
                  </a:lnTo>
                  <a:lnTo>
                    <a:pt x="179" y="50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25"/>
                  </a:lnTo>
                  <a:lnTo>
                    <a:pt x="175" y="19"/>
                  </a:lnTo>
                  <a:lnTo>
                    <a:pt x="168" y="15"/>
                  </a:lnTo>
                  <a:lnTo>
                    <a:pt x="159" y="10"/>
                  </a:lnTo>
                  <a:lnTo>
                    <a:pt x="151" y="7"/>
                  </a:lnTo>
                  <a:lnTo>
                    <a:pt x="142" y="4"/>
                  </a:lnTo>
                  <a:lnTo>
                    <a:pt x="132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89" y="2"/>
                  </a:lnTo>
                  <a:lnTo>
                    <a:pt x="68" y="9"/>
                  </a:lnTo>
                  <a:lnTo>
                    <a:pt x="50" y="18"/>
                  </a:lnTo>
                  <a:lnTo>
                    <a:pt x="33" y="32"/>
                  </a:lnTo>
                  <a:lnTo>
                    <a:pt x="19" y="49"/>
                  </a:lnTo>
                  <a:lnTo>
                    <a:pt x="10" y="68"/>
                  </a:lnTo>
                  <a:lnTo>
                    <a:pt x="3" y="89"/>
                  </a:lnTo>
                  <a:lnTo>
                    <a:pt x="0" y="112"/>
                  </a:lnTo>
                  <a:lnTo>
                    <a:pt x="3" y="132"/>
                  </a:lnTo>
                  <a:lnTo>
                    <a:pt x="7" y="151"/>
                  </a:lnTo>
                  <a:lnTo>
                    <a:pt x="15" y="168"/>
                  </a:lnTo>
                  <a:lnTo>
                    <a:pt x="27" y="184"/>
                  </a:lnTo>
                  <a:lnTo>
                    <a:pt x="40" y="198"/>
                  </a:lnTo>
                  <a:lnTo>
                    <a:pt x="56" y="208"/>
                  </a:lnTo>
                  <a:lnTo>
                    <a:pt x="73" y="217"/>
                  </a:lnTo>
                  <a:lnTo>
                    <a:pt x="91" y="222"/>
                  </a:lnTo>
                  <a:lnTo>
                    <a:pt x="99" y="219"/>
                  </a:lnTo>
                  <a:lnTo>
                    <a:pt x="106" y="215"/>
                  </a:lnTo>
                  <a:lnTo>
                    <a:pt x="113" y="212"/>
                  </a:lnTo>
                  <a:lnTo>
                    <a:pt x="120" y="209"/>
                  </a:lnTo>
                  <a:lnTo>
                    <a:pt x="126" y="206"/>
                  </a:lnTo>
                  <a:lnTo>
                    <a:pt x="132" y="203"/>
                  </a:lnTo>
                  <a:lnTo>
                    <a:pt x="137" y="200"/>
                  </a:lnTo>
                  <a:lnTo>
                    <a:pt x="143" y="197"/>
                  </a:lnTo>
                  <a:lnTo>
                    <a:pt x="136" y="200"/>
                  </a:lnTo>
                  <a:lnTo>
                    <a:pt x="128" y="201"/>
                  </a:lnTo>
                  <a:lnTo>
                    <a:pt x="120" y="204"/>
                  </a:lnTo>
                  <a:lnTo>
                    <a:pt x="11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81"/>
            <p:cNvSpPr>
              <a:spLocks/>
            </p:cNvSpPr>
            <p:nvPr/>
          </p:nvSpPr>
          <p:spPr bwMode="auto">
            <a:xfrm>
              <a:off x="3861" y="1264"/>
              <a:ext cx="113" cy="91"/>
            </a:xfrm>
            <a:custGeom>
              <a:avLst/>
              <a:gdLst>
                <a:gd name="T0" fmla="*/ 89 w 224"/>
                <a:gd name="T1" fmla="*/ 3 h 184"/>
                <a:gd name="T2" fmla="*/ 49 w 224"/>
                <a:gd name="T3" fmla="*/ 19 h 184"/>
                <a:gd name="T4" fmla="*/ 19 w 224"/>
                <a:gd name="T5" fmla="*/ 50 h 184"/>
                <a:gd name="T6" fmla="*/ 2 w 224"/>
                <a:gd name="T7" fmla="*/ 89 h 184"/>
                <a:gd name="T8" fmla="*/ 1 w 224"/>
                <a:gd name="T9" fmla="*/ 132 h 184"/>
                <a:gd name="T10" fmla="*/ 14 w 224"/>
                <a:gd name="T11" fmla="*/ 166 h 184"/>
                <a:gd name="T12" fmla="*/ 32 w 224"/>
                <a:gd name="T13" fmla="*/ 182 h 184"/>
                <a:gd name="T14" fmla="*/ 47 w 224"/>
                <a:gd name="T15" fmla="*/ 182 h 184"/>
                <a:gd name="T16" fmla="*/ 48 w 224"/>
                <a:gd name="T17" fmla="*/ 177 h 184"/>
                <a:gd name="T18" fmla="*/ 35 w 224"/>
                <a:gd name="T19" fmla="*/ 161 h 184"/>
                <a:gd name="T20" fmla="*/ 26 w 224"/>
                <a:gd name="T21" fmla="*/ 143 h 184"/>
                <a:gd name="T22" fmla="*/ 22 w 224"/>
                <a:gd name="T23" fmla="*/ 122 h 184"/>
                <a:gd name="T24" fmla="*/ 23 w 224"/>
                <a:gd name="T25" fmla="*/ 94 h 184"/>
                <a:gd name="T26" fmla="*/ 37 w 224"/>
                <a:gd name="T27" fmla="*/ 61 h 184"/>
                <a:gd name="T28" fmla="*/ 61 w 224"/>
                <a:gd name="T29" fmla="*/ 37 h 184"/>
                <a:gd name="T30" fmla="*/ 93 w 224"/>
                <a:gd name="T31" fmla="*/ 25 h 184"/>
                <a:gd name="T32" fmla="*/ 122 w 224"/>
                <a:gd name="T33" fmla="*/ 22 h 184"/>
                <a:gd name="T34" fmla="*/ 140 w 224"/>
                <a:gd name="T35" fmla="*/ 27 h 184"/>
                <a:gd name="T36" fmla="*/ 157 w 224"/>
                <a:gd name="T37" fmla="*/ 34 h 184"/>
                <a:gd name="T38" fmla="*/ 172 w 224"/>
                <a:gd name="T39" fmla="*/ 44 h 184"/>
                <a:gd name="T40" fmla="*/ 188 w 224"/>
                <a:gd name="T41" fmla="*/ 64 h 184"/>
                <a:gd name="T42" fmla="*/ 201 w 224"/>
                <a:gd name="T43" fmla="*/ 95 h 184"/>
                <a:gd name="T44" fmla="*/ 200 w 224"/>
                <a:gd name="T45" fmla="*/ 132 h 184"/>
                <a:gd name="T46" fmla="*/ 186 w 224"/>
                <a:gd name="T47" fmla="*/ 165 h 184"/>
                <a:gd name="T48" fmla="*/ 182 w 224"/>
                <a:gd name="T49" fmla="*/ 178 h 184"/>
                <a:gd name="T50" fmla="*/ 198 w 224"/>
                <a:gd name="T51" fmla="*/ 175 h 184"/>
                <a:gd name="T52" fmla="*/ 214 w 224"/>
                <a:gd name="T53" fmla="*/ 161 h 184"/>
                <a:gd name="T54" fmla="*/ 223 w 224"/>
                <a:gd name="T55" fmla="*/ 129 h 184"/>
                <a:gd name="T56" fmla="*/ 222 w 224"/>
                <a:gd name="T57" fmla="*/ 89 h 184"/>
                <a:gd name="T58" fmla="*/ 205 w 224"/>
                <a:gd name="T59" fmla="*/ 50 h 184"/>
                <a:gd name="T60" fmla="*/ 175 w 224"/>
                <a:gd name="T61" fmla="*/ 19 h 184"/>
                <a:gd name="T62" fmla="*/ 134 w 224"/>
                <a:gd name="T6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184">
                  <a:moveTo>
                    <a:pt x="111" y="0"/>
                  </a:moveTo>
                  <a:lnTo>
                    <a:pt x="89" y="3"/>
                  </a:lnTo>
                  <a:lnTo>
                    <a:pt x="68" y="10"/>
                  </a:lnTo>
                  <a:lnTo>
                    <a:pt x="49" y="19"/>
                  </a:lnTo>
                  <a:lnTo>
                    <a:pt x="33" y="33"/>
                  </a:lnTo>
                  <a:lnTo>
                    <a:pt x="19" y="50"/>
                  </a:lnTo>
                  <a:lnTo>
                    <a:pt x="9" y="68"/>
                  </a:lnTo>
                  <a:lnTo>
                    <a:pt x="2" y="89"/>
                  </a:lnTo>
                  <a:lnTo>
                    <a:pt x="0" y="112"/>
                  </a:lnTo>
                  <a:lnTo>
                    <a:pt x="1" y="132"/>
                  </a:lnTo>
                  <a:lnTo>
                    <a:pt x="7" y="149"/>
                  </a:lnTo>
                  <a:lnTo>
                    <a:pt x="14" y="166"/>
                  </a:lnTo>
                  <a:lnTo>
                    <a:pt x="24" y="181"/>
                  </a:lnTo>
                  <a:lnTo>
                    <a:pt x="32" y="182"/>
                  </a:lnTo>
                  <a:lnTo>
                    <a:pt x="40" y="182"/>
                  </a:lnTo>
                  <a:lnTo>
                    <a:pt x="47" y="182"/>
                  </a:lnTo>
                  <a:lnTo>
                    <a:pt x="55" y="184"/>
                  </a:lnTo>
                  <a:lnTo>
                    <a:pt x="48" y="177"/>
                  </a:lnTo>
                  <a:lnTo>
                    <a:pt x="41" y="169"/>
                  </a:lnTo>
                  <a:lnTo>
                    <a:pt x="35" y="161"/>
                  </a:lnTo>
                  <a:lnTo>
                    <a:pt x="30" y="152"/>
                  </a:lnTo>
                  <a:lnTo>
                    <a:pt x="26" y="143"/>
                  </a:lnTo>
                  <a:lnTo>
                    <a:pt x="23" y="133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23" y="94"/>
                  </a:lnTo>
                  <a:lnTo>
                    <a:pt x="27" y="78"/>
                  </a:lnTo>
                  <a:lnTo>
                    <a:pt x="37" y="61"/>
                  </a:lnTo>
                  <a:lnTo>
                    <a:pt x="47" y="49"/>
                  </a:lnTo>
                  <a:lnTo>
                    <a:pt x="61" y="37"/>
                  </a:lnTo>
                  <a:lnTo>
                    <a:pt x="77" y="29"/>
                  </a:lnTo>
                  <a:lnTo>
                    <a:pt x="93" y="25"/>
                  </a:lnTo>
                  <a:lnTo>
                    <a:pt x="111" y="22"/>
                  </a:lnTo>
                  <a:lnTo>
                    <a:pt x="122" y="22"/>
                  </a:lnTo>
                  <a:lnTo>
                    <a:pt x="131" y="25"/>
                  </a:lnTo>
                  <a:lnTo>
                    <a:pt x="140" y="27"/>
                  </a:lnTo>
                  <a:lnTo>
                    <a:pt x="149" y="29"/>
                  </a:lnTo>
                  <a:lnTo>
                    <a:pt x="157" y="34"/>
                  </a:lnTo>
                  <a:lnTo>
                    <a:pt x="165" y="38"/>
                  </a:lnTo>
                  <a:lnTo>
                    <a:pt x="172" y="44"/>
                  </a:lnTo>
                  <a:lnTo>
                    <a:pt x="179" y="51"/>
                  </a:lnTo>
                  <a:lnTo>
                    <a:pt x="188" y="64"/>
                  </a:lnTo>
                  <a:lnTo>
                    <a:pt x="196" y="79"/>
                  </a:lnTo>
                  <a:lnTo>
                    <a:pt x="201" y="95"/>
                  </a:lnTo>
                  <a:lnTo>
                    <a:pt x="202" y="112"/>
                  </a:lnTo>
                  <a:lnTo>
                    <a:pt x="200" y="132"/>
                  </a:lnTo>
                  <a:lnTo>
                    <a:pt x="195" y="149"/>
                  </a:lnTo>
                  <a:lnTo>
                    <a:pt x="186" y="165"/>
                  </a:lnTo>
                  <a:lnTo>
                    <a:pt x="173" y="179"/>
                  </a:lnTo>
                  <a:lnTo>
                    <a:pt x="182" y="178"/>
                  </a:lnTo>
                  <a:lnTo>
                    <a:pt x="190" y="177"/>
                  </a:lnTo>
                  <a:lnTo>
                    <a:pt x="198" y="175"/>
                  </a:lnTo>
                  <a:lnTo>
                    <a:pt x="206" y="174"/>
                  </a:lnTo>
                  <a:lnTo>
                    <a:pt x="214" y="161"/>
                  </a:lnTo>
                  <a:lnTo>
                    <a:pt x="220" y="144"/>
                  </a:lnTo>
                  <a:lnTo>
                    <a:pt x="223" y="129"/>
                  </a:lnTo>
                  <a:lnTo>
                    <a:pt x="224" y="112"/>
                  </a:lnTo>
                  <a:lnTo>
                    <a:pt x="222" y="89"/>
                  </a:lnTo>
                  <a:lnTo>
                    <a:pt x="215" y="68"/>
                  </a:lnTo>
                  <a:lnTo>
                    <a:pt x="205" y="50"/>
                  </a:lnTo>
                  <a:lnTo>
                    <a:pt x="191" y="33"/>
                  </a:lnTo>
                  <a:lnTo>
                    <a:pt x="175" y="19"/>
                  </a:lnTo>
                  <a:lnTo>
                    <a:pt x="155" y="10"/>
                  </a:lnTo>
                  <a:lnTo>
                    <a:pt x="134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3928" y="1289"/>
              <a:ext cx="35" cy="66"/>
            </a:xfrm>
            <a:custGeom>
              <a:avLst/>
              <a:gdLst>
                <a:gd name="T0" fmla="*/ 0 w 70"/>
                <a:gd name="T1" fmla="*/ 131 h 131"/>
                <a:gd name="T2" fmla="*/ 6 w 70"/>
                <a:gd name="T3" fmla="*/ 131 h 131"/>
                <a:gd name="T4" fmla="*/ 10 w 70"/>
                <a:gd name="T5" fmla="*/ 130 h 131"/>
                <a:gd name="T6" fmla="*/ 16 w 70"/>
                <a:gd name="T7" fmla="*/ 130 h 131"/>
                <a:gd name="T8" fmla="*/ 21 w 70"/>
                <a:gd name="T9" fmla="*/ 129 h 131"/>
                <a:gd name="T10" fmla="*/ 27 w 70"/>
                <a:gd name="T11" fmla="*/ 129 h 131"/>
                <a:gd name="T12" fmla="*/ 31 w 70"/>
                <a:gd name="T13" fmla="*/ 129 h 131"/>
                <a:gd name="T14" fmla="*/ 37 w 70"/>
                <a:gd name="T15" fmla="*/ 128 h 131"/>
                <a:gd name="T16" fmla="*/ 41 w 70"/>
                <a:gd name="T17" fmla="*/ 128 h 131"/>
                <a:gd name="T18" fmla="*/ 54 w 70"/>
                <a:gd name="T19" fmla="*/ 114 h 131"/>
                <a:gd name="T20" fmla="*/ 63 w 70"/>
                <a:gd name="T21" fmla="*/ 98 h 131"/>
                <a:gd name="T22" fmla="*/ 68 w 70"/>
                <a:gd name="T23" fmla="*/ 81 h 131"/>
                <a:gd name="T24" fmla="*/ 70 w 70"/>
                <a:gd name="T25" fmla="*/ 61 h 131"/>
                <a:gd name="T26" fmla="*/ 69 w 70"/>
                <a:gd name="T27" fmla="*/ 44 h 131"/>
                <a:gd name="T28" fmla="*/ 64 w 70"/>
                <a:gd name="T29" fmla="*/ 28 h 131"/>
                <a:gd name="T30" fmla="*/ 56 w 70"/>
                <a:gd name="T31" fmla="*/ 13 h 131"/>
                <a:gd name="T32" fmla="*/ 47 w 70"/>
                <a:gd name="T33" fmla="*/ 0 h 131"/>
                <a:gd name="T34" fmla="*/ 48 w 70"/>
                <a:gd name="T35" fmla="*/ 12 h 131"/>
                <a:gd name="T36" fmla="*/ 50 w 70"/>
                <a:gd name="T37" fmla="*/ 27 h 131"/>
                <a:gd name="T38" fmla="*/ 50 w 70"/>
                <a:gd name="T39" fmla="*/ 44 h 131"/>
                <a:gd name="T40" fmla="*/ 47 w 70"/>
                <a:gd name="T41" fmla="*/ 63 h 131"/>
                <a:gd name="T42" fmla="*/ 43 w 70"/>
                <a:gd name="T43" fmla="*/ 83 h 131"/>
                <a:gd name="T44" fmla="*/ 33 w 70"/>
                <a:gd name="T45" fmla="*/ 101 h 131"/>
                <a:gd name="T46" fmla="*/ 20 w 70"/>
                <a:gd name="T47" fmla="*/ 118 h 131"/>
                <a:gd name="T48" fmla="*/ 0 w 70"/>
                <a:gd name="T4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31">
                  <a:moveTo>
                    <a:pt x="0" y="131"/>
                  </a:moveTo>
                  <a:lnTo>
                    <a:pt x="6" y="131"/>
                  </a:lnTo>
                  <a:lnTo>
                    <a:pt x="10" y="130"/>
                  </a:lnTo>
                  <a:lnTo>
                    <a:pt x="16" y="130"/>
                  </a:lnTo>
                  <a:lnTo>
                    <a:pt x="21" y="129"/>
                  </a:lnTo>
                  <a:lnTo>
                    <a:pt x="27" y="129"/>
                  </a:lnTo>
                  <a:lnTo>
                    <a:pt x="31" y="129"/>
                  </a:lnTo>
                  <a:lnTo>
                    <a:pt x="37" y="128"/>
                  </a:lnTo>
                  <a:lnTo>
                    <a:pt x="41" y="128"/>
                  </a:lnTo>
                  <a:lnTo>
                    <a:pt x="54" y="114"/>
                  </a:lnTo>
                  <a:lnTo>
                    <a:pt x="63" y="98"/>
                  </a:lnTo>
                  <a:lnTo>
                    <a:pt x="68" y="81"/>
                  </a:lnTo>
                  <a:lnTo>
                    <a:pt x="70" y="61"/>
                  </a:lnTo>
                  <a:lnTo>
                    <a:pt x="69" y="44"/>
                  </a:lnTo>
                  <a:lnTo>
                    <a:pt x="64" y="28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8" y="12"/>
                  </a:lnTo>
                  <a:lnTo>
                    <a:pt x="50" y="27"/>
                  </a:lnTo>
                  <a:lnTo>
                    <a:pt x="50" y="44"/>
                  </a:lnTo>
                  <a:lnTo>
                    <a:pt x="47" y="63"/>
                  </a:lnTo>
                  <a:lnTo>
                    <a:pt x="43" y="83"/>
                  </a:lnTo>
                  <a:lnTo>
                    <a:pt x="33" y="101"/>
                  </a:lnTo>
                  <a:lnTo>
                    <a:pt x="20" y="11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3742" y="1188"/>
              <a:ext cx="110" cy="148"/>
            </a:xfrm>
            <a:custGeom>
              <a:avLst/>
              <a:gdLst>
                <a:gd name="T0" fmla="*/ 218 w 221"/>
                <a:gd name="T1" fmla="*/ 118 h 294"/>
                <a:gd name="T2" fmla="*/ 196 w 221"/>
                <a:gd name="T3" fmla="*/ 65 h 294"/>
                <a:gd name="T4" fmla="*/ 156 w 221"/>
                <a:gd name="T5" fmla="*/ 25 h 294"/>
                <a:gd name="T6" fmla="*/ 103 w 221"/>
                <a:gd name="T7" fmla="*/ 3 h 294"/>
                <a:gd name="T8" fmla="*/ 61 w 221"/>
                <a:gd name="T9" fmla="*/ 0 h 294"/>
                <a:gd name="T10" fmla="*/ 43 w 221"/>
                <a:gd name="T11" fmla="*/ 2 h 294"/>
                <a:gd name="T12" fmla="*/ 24 w 221"/>
                <a:gd name="T13" fmla="*/ 8 h 294"/>
                <a:gd name="T14" fmla="*/ 8 w 221"/>
                <a:gd name="T15" fmla="*/ 13 h 294"/>
                <a:gd name="T16" fmla="*/ 3 w 221"/>
                <a:gd name="T17" fmla="*/ 51 h 294"/>
                <a:gd name="T18" fmla="*/ 18 w 221"/>
                <a:gd name="T19" fmla="*/ 41 h 294"/>
                <a:gd name="T20" fmla="*/ 34 w 221"/>
                <a:gd name="T21" fmla="*/ 33 h 294"/>
                <a:gd name="T22" fmla="*/ 52 w 221"/>
                <a:gd name="T23" fmla="*/ 28 h 294"/>
                <a:gd name="T24" fmla="*/ 72 w 221"/>
                <a:gd name="T25" fmla="*/ 27 h 294"/>
                <a:gd name="T26" fmla="*/ 98 w 221"/>
                <a:gd name="T27" fmla="*/ 31 h 294"/>
                <a:gd name="T28" fmla="*/ 122 w 221"/>
                <a:gd name="T29" fmla="*/ 39 h 294"/>
                <a:gd name="T30" fmla="*/ 143 w 221"/>
                <a:gd name="T31" fmla="*/ 51 h 294"/>
                <a:gd name="T32" fmla="*/ 161 w 221"/>
                <a:gd name="T33" fmla="*/ 67 h 294"/>
                <a:gd name="T34" fmla="*/ 186 w 221"/>
                <a:gd name="T35" fmla="*/ 104 h 294"/>
                <a:gd name="T36" fmla="*/ 194 w 221"/>
                <a:gd name="T37" fmla="*/ 148 h 294"/>
                <a:gd name="T38" fmla="*/ 184 w 221"/>
                <a:gd name="T39" fmla="*/ 195 h 294"/>
                <a:gd name="T40" fmla="*/ 158 w 221"/>
                <a:gd name="T41" fmla="*/ 233 h 294"/>
                <a:gd name="T42" fmla="*/ 119 w 221"/>
                <a:gd name="T43" fmla="*/ 260 h 294"/>
                <a:gd name="T44" fmla="*/ 72 w 221"/>
                <a:gd name="T45" fmla="*/ 269 h 294"/>
                <a:gd name="T46" fmla="*/ 65 w 221"/>
                <a:gd name="T47" fmla="*/ 268 h 294"/>
                <a:gd name="T48" fmla="*/ 58 w 221"/>
                <a:gd name="T49" fmla="*/ 268 h 294"/>
                <a:gd name="T50" fmla="*/ 68 w 221"/>
                <a:gd name="T51" fmla="*/ 275 h 294"/>
                <a:gd name="T52" fmla="*/ 80 w 221"/>
                <a:gd name="T53" fmla="*/ 281 h 294"/>
                <a:gd name="T54" fmla="*/ 92 w 221"/>
                <a:gd name="T55" fmla="*/ 287 h 294"/>
                <a:gd name="T56" fmla="*/ 106 w 221"/>
                <a:gd name="T57" fmla="*/ 294 h 294"/>
                <a:gd name="T58" fmla="*/ 152 w 221"/>
                <a:gd name="T59" fmla="*/ 275 h 294"/>
                <a:gd name="T60" fmla="*/ 189 w 221"/>
                <a:gd name="T61" fmla="*/ 241 h 294"/>
                <a:gd name="T62" fmla="*/ 213 w 221"/>
                <a:gd name="T63" fmla="*/ 199 h 294"/>
                <a:gd name="T64" fmla="*/ 221 w 221"/>
                <a:gd name="T65" fmla="*/ 14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294">
                  <a:moveTo>
                    <a:pt x="221" y="148"/>
                  </a:moveTo>
                  <a:lnTo>
                    <a:pt x="218" y="118"/>
                  </a:lnTo>
                  <a:lnTo>
                    <a:pt x="210" y="89"/>
                  </a:lnTo>
                  <a:lnTo>
                    <a:pt x="196" y="65"/>
                  </a:lnTo>
                  <a:lnTo>
                    <a:pt x="178" y="42"/>
                  </a:lnTo>
                  <a:lnTo>
                    <a:pt x="156" y="25"/>
                  </a:lnTo>
                  <a:lnTo>
                    <a:pt x="130" y="11"/>
                  </a:lnTo>
                  <a:lnTo>
                    <a:pt x="103" y="3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2"/>
                  </a:lnTo>
                  <a:lnTo>
                    <a:pt x="34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8" y="13"/>
                  </a:lnTo>
                  <a:lnTo>
                    <a:pt x="0" y="18"/>
                  </a:lnTo>
                  <a:lnTo>
                    <a:pt x="3" y="51"/>
                  </a:lnTo>
                  <a:lnTo>
                    <a:pt x="10" y="46"/>
                  </a:lnTo>
                  <a:lnTo>
                    <a:pt x="18" y="41"/>
                  </a:lnTo>
                  <a:lnTo>
                    <a:pt x="26" y="36"/>
                  </a:lnTo>
                  <a:lnTo>
                    <a:pt x="34" y="33"/>
                  </a:lnTo>
                  <a:lnTo>
                    <a:pt x="43" y="31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72" y="27"/>
                  </a:lnTo>
                  <a:lnTo>
                    <a:pt x="84" y="28"/>
                  </a:lnTo>
                  <a:lnTo>
                    <a:pt x="98" y="31"/>
                  </a:lnTo>
                  <a:lnTo>
                    <a:pt x="110" y="34"/>
                  </a:lnTo>
                  <a:lnTo>
                    <a:pt x="122" y="39"/>
                  </a:lnTo>
                  <a:lnTo>
                    <a:pt x="133" y="44"/>
                  </a:lnTo>
                  <a:lnTo>
                    <a:pt x="143" y="51"/>
                  </a:lnTo>
                  <a:lnTo>
                    <a:pt x="152" y="58"/>
                  </a:lnTo>
                  <a:lnTo>
                    <a:pt x="161" y="67"/>
                  </a:lnTo>
                  <a:lnTo>
                    <a:pt x="175" y="85"/>
                  </a:lnTo>
                  <a:lnTo>
                    <a:pt x="186" y="104"/>
                  </a:lnTo>
                  <a:lnTo>
                    <a:pt x="191" y="125"/>
                  </a:lnTo>
                  <a:lnTo>
                    <a:pt x="194" y="148"/>
                  </a:lnTo>
                  <a:lnTo>
                    <a:pt x="191" y="172"/>
                  </a:lnTo>
                  <a:lnTo>
                    <a:pt x="184" y="195"/>
                  </a:lnTo>
                  <a:lnTo>
                    <a:pt x="173" y="216"/>
                  </a:lnTo>
                  <a:lnTo>
                    <a:pt x="158" y="233"/>
                  </a:lnTo>
                  <a:lnTo>
                    <a:pt x="140" y="248"/>
                  </a:lnTo>
                  <a:lnTo>
                    <a:pt x="119" y="260"/>
                  </a:lnTo>
                  <a:lnTo>
                    <a:pt x="96" y="267"/>
                  </a:lnTo>
                  <a:lnTo>
                    <a:pt x="72" y="269"/>
                  </a:lnTo>
                  <a:lnTo>
                    <a:pt x="68" y="269"/>
                  </a:lnTo>
                  <a:lnTo>
                    <a:pt x="65" y="268"/>
                  </a:lnTo>
                  <a:lnTo>
                    <a:pt x="61" y="268"/>
                  </a:lnTo>
                  <a:lnTo>
                    <a:pt x="58" y="268"/>
                  </a:lnTo>
                  <a:lnTo>
                    <a:pt x="62" y="271"/>
                  </a:lnTo>
                  <a:lnTo>
                    <a:pt x="68" y="275"/>
                  </a:lnTo>
                  <a:lnTo>
                    <a:pt x="74" y="278"/>
                  </a:lnTo>
                  <a:lnTo>
                    <a:pt x="80" y="281"/>
                  </a:lnTo>
                  <a:lnTo>
                    <a:pt x="87" y="284"/>
                  </a:lnTo>
                  <a:lnTo>
                    <a:pt x="92" y="287"/>
                  </a:lnTo>
                  <a:lnTo>
                    <a:pt x="99" y="291"/>
                  </a:lnTo>
                  <a:lnTo>
                    <a:pt x="106" y="294"/>
                  </a:lnTo>
                  <a:lnTo>
                    <a:pt x="130" y="286"/>
                  </a:lnTo>
                  <a:lnTo>
                    <a:pt x="152" y="275"/>
                  </a:lnTo>
                  <a:lnTo>
                    <a:pt x="172" y="260"/>
                  </a:lnTo>
                  <a:lnTo>
                    <a:pt x="189" y="241"/>
                  </a:lnTo>
                  <a:lnTo>
                    <a:pt x="203" y="221"/>
                  </a:lnTo>
                  <a:lnTo>
                    <a:pt x="213" y="199"/>
                  </a:lnTo>
                  <a:lnTo>
                    <a:pt x="219" y="173"/>
                  </a:lnTo>
                  <a:lnTo>
                    <a:pt x="221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4087" y="1241"/>
              <a:ext cx="1" cy="6"/>
            </a:xfrm>
            <a:custGeom>
              <a:avLst/>
              <a:gdLst>
                <a:gd name="T0" fmla="*/ 2 w 2"/>
                <a:gd name="T1" fmla="*/ 12 h 12"/>
                <a:gd name="T2" fmla="*/ 2 w 2"/>
                <a:gd name="T3" fmla="*/ 4 h 12"/>
                <a:gd name="T4" fmla="*/ 2 w 2"/>
                <a:gd name="T5" fmla="*/ 3 h 12"/>
                <a:gd name="T6" fmla="*/ 1 w 2"/>
                <a:gd name="T7" fmla="*/ 2 h 12"/>
                <a:gd name="T8" fmla="*/ 1 w 2"/>
                <a:gd name="T9" fmla="*/ 2 h 12"/>
                <a:gd name="T10" fmla="*/ 0 w 2"/>
                <a:gd name="T11" fmla="*/ 0 h 12"/>
                <a:gd name="T12" fmla="*/ 1 w 2"/>
                <a:gd name="T13" fmla="*/ 3 h 12"/>
                <a:gd name="T14" fmla="*/ 1 w 2"/>
                <a:gd name="T15" fmla="*/ 6 h 12"/>
                <a:gd name="T16" fmla="*/ 1 w 2"/>
                <a:gd name="T17" fmla="*/ 10 h 12"/>
                <a:gd name="T18" fmla="*/ 2 w 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4035" y="1279"/>
              <a:ext cx="51" cy="39"/>
            </a:xfrm>
            <a:custGeom>
              <a:avLst/>
              <a:gdLst>
                <a:gd name="T0" fmla="*/ 0 w 104"/>
                <a:gd name="T1" fmla="*/ 67 h 77"/>
                <a:gd name="T2" fmla="*/ 5 w 104"/>
                <a:gd name="T3" fmla="*/ 70 h 77"/>
                <a:gd name="T4" fmla="*/ 9 w 104"/>
                <a:gd name="T5" fmla="*/ 71 h 77"/>
                <a:gd name="T6" fmla="*/ 14 w 104"/>
                <a:gd name="T7" fmla="*/ 73 h 77"/>
                <a:gd name="T8" fmla="*/ 19 w 104"/>
                <a:gd name="T9" fmla="*/ 74 h 77"/>
                <a:gd name="T10" fmla="*/ 23 w 104"/>
                <a:gd name="T11" fmla="*/ 76 h 77"/>
                <a:gd name="T12" fmla="*/ 29 w 104"/>
                <a:gd name="T13" fmla="*/ 76 h 77"/>
                <a:gd name="T14" fmla="*/ 33 w 104"/>
                <a:gd name="T15" fmla="*/ 77 h 77"/>
                <a:gd name="T16" fmla="*/ 38 w 104"/>
                <a:gd name="T17" fmla="*/ 77 h 77"/>
                <a:gd name="T18" fmla="*/ 46 w 104"/>
                <a:gd name="T19" fmla="*/ 77 h 77"/>
                <a:gd name="T20" fmla="*/ 54 w 104"/>
                <a:gd name="T21" fmla="*/ 74 h 77"/>
                <a:gd name="T22" fmla="*/ 62 w 104"/>
                <a:gd name="T23" fmla="*/ 73 h 77"/>
                <a:gd name="T24" fmla="*/ 69 w 104"/>
                <a:gd name="T25" fmla="*/ 70 h 77"/>
                <a:gd name="T26" fmla="*/ 78 w 104"/>
                <a:gd name="T27" fmla="*/ 65 h 77"/>
                <a:gd name="T28" fmla="*/ 86 w 104"/>
                <a:gd name="T29" fmla="*/ 61 h 77"/>
                <a:gd name="T30" fmla="*/ 93 w 104"/>
                <a:gd name="T31" fmla="*/ 57 h 77"/>
                <a:gd name="T32" fmla="*/ 97 w 104"/>
                <a:gd name="T33" fmla="*/ 54 h 77"/>
                <a:gd name="T34" fmla="*/ 98 w 104"/>
                <a:gd name="T35" fmla="*/ 52 h 77"/>
                <a:gd name="T36" fmla="*/ 99 w 104"/>
                <a:gd name="T37" fmla="*/ 52 h 77"/>
                <a:gd name="T38" fmla="*/ 99 w 104"/>
                <a:gd name="T39" fmla="*/ 51 h 77"/>
                <a:gd name="T40" fmla="*/ 100 w 104"/>
                <a:gd name="T41" fmla="*/ 51 h 77"/>
                <a:gd name="T42" fmla="*/ 104 w 104"/>
                <a:gd name="T43" fmla="*/ 0 h 77"/>
                <a:gd name="T44" fmla="*/ 99 w 104"/>
                <a:gd name="T45" fmla="*/ 12 h 77"/>
                <a:gd name="T46" fmla="*/ 92 w 104"/>
                <a:gd name="T47" fmla="*/ 25 h 77"/>
                <a:gd name="T48" fmla="*/ 84 w 104"/>
                <a:gd name="T49" fmla="*/ 36 h 77"/>
                <a:gd name="T50" fmla="*/ 73 w 104"/>
                <a:gd name="T51" fmla="*/ 47 h 77"/>
                <a:gd name="T52" fmla="*/ 60 w 104"/>
                <a:gd name="T53" fmla="*/ 56 h 77"/>
                <a:gd name="T54" fmla="*/ 43 w 104"/>
                <a:gd name="T55" fmla="*/ 62 h 77"/>
                <a:gd name="T56" fmla="*/ 23 w 104"/>
                <a:gd name="T57" fmla="*/ 66 h 77"/>
                <a:gd name="T58" fmla="*/ 0 w 104"/>
                <a:gd name="T5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77">
                  <a:moveTo>
                    <a:pt x="0" y="67"/>
                  </a:moveTo>
                  <a:lnTo>
                    <a:pt x="5" y="70"/>
                  </a:lnTo>
                  <a:lnTo>
                    <a:pt x="9" y="71"/>
                  </a:lnTo>
                  <a:lnTo>
                    <a:pt x="14" y="73"/>
                  </a:lnTo>
                  <a:lnTo>
                    <a:pt x="19" y="74"/>
                  </a:lnTo>
                  <a:lnTo>
                    <a:pt x="23" y="76"/>
                  </a:lnTo>
                  <a:lnTo>
                    <a:pt x="29" y="76"/>
                  </a:lnTo>
                  <a:lnTo>
                    <a:pt x="33" y="77"/>
                  </a:lnTo>
                  <a:lnTo>
                    <a:pt x="38" y="77"/>
                  </a:lnTo>
                  <a:lnTo>
                    <a:pt x="46" y="77"/>
                  </a:lnTo>
                  <a:lnTo>
                    <a:pt x="54" y="74"/>
                  </a:lnTo>
                  <a:lnTo>
                    <a:pt x="62" y="73"/>
                  </a:lnTo>
                  <a:lnTo>
                    <a:pt x="69" y="70"/>
                  </a:lnTo>
                  <a:lnTo>
                    <a:pt x="78" y="65"/>
                  </a:lnTo>
                  <a:lnTo>
                    <a:pt x="86" y="61"/>
                  </a:lnTo>
                  <a:lnTo>
                    <a:pt x="93" y="57"/>
                  </a:lnTo>
                  <a:lnTo>
                    <a:pt x="97" y="54"/>
                  </a:lnTo>
                  <a:lnTo>
                    <a:pt x="98" y="52"/>
                  </a:lnTo>
                  <a:lnTo>
                    <a:pt x="99" y="52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4" y="0"/>
                  </a:lnTo>
                  <a:lnTo>
                    <a:pt x="99" y="12"/>
                  </a:lnTo>
                  <a:lnTo>
                    <a:pt x="92" y="25"/>
                  </a:lnTo>
                  <a:lnTo>
                    <a:pt x="84" y="36"/>
                  </a:lnTo>
                  <a:lnTo>
                    <a:pt x="73" y="47"/>
                  </a:lnTo>
                  <a:lnTo>
                    <a:pt x="60" y="56"/>
                  </a:lnTo>
                  <a:lnTo>
                    <a:pt x="43" y="62"/>
                  </a:lnTo>
                  <a:lnTo>
                    <a:pt x="23" y="6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6"/>
            <p:cNvSpPr>
              <a:spLocks/>
            </p:cNvSpPr>
            <p:nvPr/>
          </p:nvSpPr>
          <p:spPr bwMode="auto">
            <a:xfrm>
              <a:off x="4009" y="1227"/>
              <a:ext cx="79" cy="86"/>
            </a:xfrm>
            <a:custGeom>
              <a:avLst/>
              <a:gdLst>
                <a:gd name="T0" fmla="*/ 156 w 159"/>
                <a:gd name="T1" fmla="*/ 105 h 172"/>
                <a:gd name="T2" fmla="*/ 159 w 159"/>
                <a:gd name="T3" fmla="*/ 40 h 172"/>
                <a:gd name="T4" fmla="*/ 158 w 159"/>
                <a:gd name="T5" fmla="*/ 38 h 172"/>
                <a:gd name="T6" fmla="*/ 158 w 159"/>
                <a:gd name="T7" fmla="*/ 34 h 172"/>
                <a:gd name="T8" fmla="*/ 158 w 159"/>
                <a:gd name="T9" fmla="*/ 31 h 172"/>
                <a:gd name="T10" fmla="*/ 157 w 159"/>
                <a:gd name="T11" fmla="*/ 28 h 172"/>
                <a:gd name="T12" fmla="*/ 150 w 159"/>
                <a:gd name="T13" fmla="*/ 22 h 172"/>
                <a:gd name="T14" fmla="*/ 143 w 159"/>
                <a:gd name="T15" fmla="*/ 16 h 172"/>
                <a:gd name="T16" fmla="*/ 136 w 159"/>
                <a:gd name="T17" fmla="*/ 11 h 172"/>
                <a:gd name="T18" fmla="*/ 127 w 159"/>
                <a:gd name="T19" fmla="*/ 7 h 172"/>
                <a:gd name="T20" fmla="*/ 119 w 159"/>
                <a:gd name="T21" fmla="*/ 4 h 172"/>
                <a:gd name="T22" fmla="*/ 110 w 159"/>
                <a:gd name="T23" fmla="*/ 2 h 172"/>
                <a:gd name="T24" fmla="*/ 100 w 159"/>
                <a:gd name="T25" fmla="*/ 0 h 172"/>
                <a:gd name="T26" fmla="*/ 90 w 159"/>
                <a:gd name="T27" fmla="*/ 0 h 172"/>
                <a:gd name="T28" fmla="*/ 72 w 159"/>
                <a:gd name="T29" fmla="*/ 2 h 172"/>
                <a:gd name="T30" fmla="*/ 56 w 159"/>
                <a:gd name="T31" fmla="*/ 7 h 172"/>
                <a:gd name="T32" fmla="*/ 39 w 159"/>
                <a:gd name="T33" fmla="*/ 15 h 172"/>
                <a:gd name="T34" fmla="*/ 27 w 159"/>
                <a:gd name="T35" fmla="*/ 26 h 172"/>
                <a:gd name="T36" fmla="*/ 15 w 159"/>
                <a:gd name="T37" fmla="*/ 39 h 172"/>
                <a:gd name="T38" fmla="*/ 7 w 159"/>
                <a:gd name="T39" fmla="*/ 55 h 172"/>
                <a:gd name="T40" fmla="*/ 3 w 159"/>
                <a:gd name="T41" fmla="*/ 71 h 172"/>
                <a:gd name="T42" fmla="*/ 0 w 159"/>
                <a:gd name="T43" fmla="*/ 90 h 172"/>
                <a:gd name="T44" fmla="*/ 1 w 159"/>
                <a:gd name="T45" fmla="*/ 103 h 172"/>
                <a:gd name="T46" fmla="*/ 4 w 159"/>
                <a:gd name="T47" fmla="*/ 116 h 172"/>
                <a:gd name="T48" fmla="*/ 8 w 159"/>
                <a:gd name="T49" fmla="*/ 128 h 172"/>
                <a:gd name="T50" fmla="*/ 14 w 159"/>
                <a:gd name="T51" fmla="*/ 139 h 172"/>
                <a:gd name="T52" fmla="*/ 22 w 159"/>
                <a:gd name="T53" fmla="*/ 149 h 172"/>
                <a:gd name="T54" fmla="*/ 31 w 159"/>
                <a:gd name="T55" fmla="*/ 159 h 172"/>
                <a:gd name="T56" fmla="*/ 41 w 159"/>
                <a:gd name="T57" fmla="*/ 166 h 172"/>
                <a:gd name="T58" fmla="*/ 52 w 159"/>
                <a:gd name="T59" fmla="*/ 172 h 172"/>
                <a:gd name="T60" fmla="*/ 75 w 159"/>
                <a:gd name="T61" fmla="*/ 171 h 172"/>
                <a:gd name="T62" fmla="*/ 95 w 159"/>
                <a:gd name="T63" fmla="*/ 167 h 172"/>
                <a:gd name="T64" fmla="*/ 112 w 159"/>
                <a:gd name="T65" fmla="*/ 161 h 172"/>
                <a:gd name="T66" fmla="*/ 125 w 159"/>
                <a:gd name="T67" fmla="*/ 152 h 172"/>
                <a:gd name="T68" fmla="*/ 136 w 159"/>
                <a:gd name="T69" fmla="*/ 141 h 172"/>
                <a:gd name="T70" fmla="*/ 144 w 159"/>
                <a:gd name="T71" fmla="*/ 130 h 172"/>
                <a:gd name="T72" fmla="*/ 151 w 159"/>
                <a:gd name="T73" fmla="*/ 117 h 172"/>
                <a:gd name="T74" fmla="*/ 156 w 159"/>
                <a:gd name="T75" fmla="*/ 10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72">
                  <a:moveTo>
                    <a:pt x="156" y="105"/>
                  </a:moveTo>
                  <a:lnTo>
                    <a:pt x="159" y="40"/>
                  </a:lnTo>
                  <a:lnTo>
                    <a:pt x="158" y="38"/>
                  </a:lnTo>
                  <a:lnTo>
                    <a:pt x="158" y="34"/>
                  </a:lnTo>
                  <a:lnTo>
                    <a:pt x="158" y="31"/>
                  </a:lnTo>
                  <a:lnTo>
                    <a:pt x="157" y="28"/>
                  </a:lnTo>
                  <a:lnTo>
                    <a:pt x="150" y="22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7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7"/>
                  </a:lnTo>
                  <a:lnTo>
                    <a:pt x="39" y="15"/>
                  </a:lnTo>
                  <a:lnTo>
                    <a:pt x="27" y="26"/>
                  </a:lnTo>
                  <a:lnTo>
                    <a:pt x="15" y="39"/>
                  </a:lnTo>
                  <a:lnTo>
                    <a:pt x="7" y="55"/>
                  </a:lnTo>
                  <a:lnTo>
                    <a:pt x="3" y="71"/>
                  </a:lnTo>
                  <a:lnTo>
                    <a:pt x="0" y="90"/>
                  </a:lnTo>
                  <a:lnTo>
                    <a:pt x="1" y="103"/>
                  </a:lnTo>
                  <a:lnTo>
                    <a:pt x="4" y="116"/>
                  </a:lnTo>
                  <a:lnTo>
                    <a:pt x="8" y="128"/>
                  </a:lnTo>
                  <a:lnTo>
                    <a:pt x="14" y="139"/>
                  </a:lnTo>
                  <a:lnTo>
                    <a:pt x="22" y="149"/>
                  </a:lnTo>
                  <a:lnTo>
                    <a:pt x="31" y="159"/>
                  </a:lnTo>
                  <a:lnTo>
                    <a:pt x="41" y="166"/>
                  </a:lnTo>
                  <a:lnTo>
                    <a:pt x="52" y="172"/>
                  </a:lnTo>
                  <a:lnTo>
                    <a:pt x="75" y="171"/>
                  </a:lnTo>
                  <a:lnTo>
                    <a:pt x="95" y="167"/>
                  </a:lnTo>
                  <a:lnTo>
                    <a:pt x="112" y="161"/>
                  </a:lnTo>
                  <a:lnTo>
                    <a:pt x="125" y="152"/>
                  </a:lnTo>
                  <a:lnTo>
                    <a:pt x="136" y="141"/>
                  </a:lnTo>
                  <a:lnTo>
                    <a:pt x="144" y="130"/>
                  </a:lnTo>
                  <a:lnTo>
                    <a:pt x="151" y="117"/>
                  </a:lnTo>
                  <a:lnTo>
                    <a:pt x="156" y="10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4022" y="1240"/>
              <a:ext cx="36" cy="43"/>
            </a:xfrm>
            <a:custGeom>
              <a:avLst/>
              <a:gdLst>
                <a:gd name="T0" fmla="*/ 72 w 72"/>
                <a:gd name="T1" fmla="*/ 30 h 88"/>
                <a:gd name="T2" fmla="*/ 70 w 72"/>
                <a:gd name="T3" fmla="*/ 30 h 88"/>
                <a:gd name="T4" fmla="*/ 65 w 72"/>
                <a:gd name="T5" fmla="*/ 32 h 88"/>
                <a:gd name="T6" fmla="*/ 58 w 72"/>
                <a:gd name="T7" fmla="*/ 36 h 88"/>
                <a:gd name="T8" fmla="*/ 49 w 72"/>
                <a:gd name="T9" fmla="*/ 40 h 88"/>
                <a:gd name="T10" fmla="*/ 41 w 72"/>
                <a:gd name="T11" fmla="*/ 48 h 88"/>
                <a:gd name="T12" fmla="*/ 33 w 72"/>
                <a:gd name="T13" fmla="*/ 58 h 88"/>
                <a:gd name="T14" fmla="*/ 27 w 72"/>
                <a:gd name="T15" fmla="*/ 71 h 88"/>
                <a:gd name="T16" fmla="*/ 25 w 72"/>
                <a:gd name="T17" fmla="*/ 88 h 88"/>
                <a:gd name="T18" fmla="*/ 1 w 72"/>
                <a:gd name="T19" fmla="*/ 84 h 88"/>
                <a:gd name="T20" fmla="*/ 0 w 72"/>
                <a:gd name="T21" fmla="*/ 81 h 88"/>
                <a:gd name="T22" fmla="*/ 0 w 72"/>
                <a:gd name="T23" fmla="*/ 71 h 88"/>
                <a:gd name="T24" fmla="*/ 0 w 72"/>
                <a:gd name="T25" fmla="*/ 58 h 88"/>
                <a:gd name="T26" fmla="*/ 2 w 72"/>
                <a:gd name="T27" fmla="*/ 42 h 88"/>
                <a:gd name="T28" fmla="*/ 10 w 72"/>
                <a:gd name="T29" fmla="*/ 27 h 88"/>
                <a:gd name="T30" fmla="*/ 23 w 72"/>
                <a:gd name="T31" fmla="*/ 13 h 88"/>
                <a:gd name="T32" fmla="*/ 44 w 72"/>
                <a:gd name="T33" fmla="*/ 3 h 88"/>
                <a:gd name="T34" fmla="*/ 72 w 72"/>
                <a:gd name="T35" fmla="*/ 0 h 88"/>
                <a:gd name="T36" fmla="*/ 72 w 72"/>
                <a:gd name="T37" fmla="*/ 3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8">
                  <a:moveTo>
                    <a:pt x="72" y="30"/>
                  </a:moveTo>
                  <a:lnTo>
                    <a:pt x="70" y="30"/>
                  </a:lnTo>
                  <a:lnTo>
                    <a:pt x="65" y="32"/>
                  </a:lnTo>
                  <a:lnTo>
                    <a:pt x="58" y="36"/>
                  </a:lnTo>
                  <a:lnTo>
                    <a:pt x="49" y="40"/>
                  </a:lnTo>
                  <a:lnTo>
                    <a:pt x="41" y="48"/>
                  </a:lnTo>
                  <a:lnTo>
                    <a:pt x="33" y="58"/>
                  </a:lnTo>
                  <a:lnTo>
                    <a:pt x="27" y="71"/>
                  </a:lnTo>
                  <a:lnTo>
                    <a:pt x="25" y="88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10" y="27"/>
                  </a:lnTo>
                  <a:lnTo>
                    <a:pt x="23" y="13"/>
                  </a:lnTo>
                  <a:lnTo>
                    <a:pt x="44" y="3"/>
                  </a:lnTo>
                  <a:lnTo>
                    <a:pt x="72" y="0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8"/>
            <p:cNvSpPr>
              <a:spLocks/>
            </p:cNvSpPr>
            <p:nvPr/>
          </p:nvSpPr>
          <p:spPr bwMode="auto">
            <a:xfrm>
              <a:off x="4022" y="1240"/>
              <a:ext cx="36" cy="43"/>
            </a:xfrm>
            <a:custGeom>
              <a:avLst/>
              <a:gdLst>
                <a:gd name="T0" fmla="*/ 1 w 72"/>
                <a:gd name="T1" fmla="*/ 84 h 88"/>
                <a:gd name="T2" fmla="*/ 25 w 72"/>
                <a:gd name="T3" fmla="*/ 88 h 88"/>
                <a:gd name="T4" fmla="*/ 27 w 72"/>
                <a:gd name="T5" fmla="*/ 71 h 88"/>
                <a:gd name="T6" fmla="*/ 33 w 72"/>
                <a:gd name="T7" fmla="*/ 58 h 88"/>
                <a:gd name="T8" fmla="*/ 41 w 72"/>
                <a:gd name="T9" fmla="*/ 48 h 88"/>
                <a:gd name="T10" fmla="*/ 49 w 72"/>
                <a:gd name="T11" fmla="*/ 40 h 88"/>
                <a:gd name="T12" fmla="*/ 58 w 72"/>
                <a:gd name="T13" fmla="*/ 36 h 88"/>
                <a:gd name="T14" fmla="*/ 65 w 72"/>
                <a:gd name="T15" fmla="*/ 32 h 88"/>
                <a:gd name="T16" fmla="*/ 70 w 72"/>
                <a:gd name="T17" fmla="*/ 30 h 88"/>
                <a:gd name="T18" fmla="*/ 72 w 72"/>
                <a:gd name="T19" fmla="*/ 30 h 88"/>
                <a:gd name="T20" fmla="*/ 72 w 72"/>
                <a:gd name="T21" fmla="*/ 0 h 88"/>
                <a:gd name="T22" fmla="*/ 44 w 72"/>
                <a:gd name="T23" fmla="*/ 3 h 88"/>
                <a:gd name="T24" fmla="*/ 23 w 72"/>
                <a:gd name="T25" fmla="*/ 13 h 88"/>
                <a:gd name="T26" fmla="*/ 10 w 72"/>
                <a:gd name="T27" fmla="*/ 27 h 88"/>
                <a:gd name="T28" fmla="*/ 2 w 72"/>
                <a:gd name="T29" fmla="*/ 42 h 88"/>
                <a:gd name="T30" fmla="*/ 0 w 72"/>
                <a:gd name="T31" fmla="*/ 58 h 88"/>
                <a:gd name="T32" fmla="*/ 0 w 72"/>
                <a:gd name="T33" fmla="*/ 71 h 88"/>
                <a:gd name="T34" fmla="*/ 0 w 72"/>
                <a:gd name="T35" fmla="*/ 81 h 88"/>
                <a:gd name="T36" fmla="*/ 1 w 72"/>
                <a:gd name="T3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8">
                  <a:moveTo>
                    <a:pt x="1" y="84"/>
                  </a:moveTo>
                  <a:lnTo>
                    <a:pt x="25" y="88"/>
                  </a:lnTo>
                  <a:lnTo>
                    <a:pt x="27" y="71"/>
                  </a:lnTo>
                  <a:lnTo>
                    <a:pt x="33" y="58"/>
                  </a:lnTo>
                  <a:lnTo>
                    <a:pt x="41" y="48"/>
                  </a:lnTo>
                  <a:lnTo>
                    <a:pt x="49" y="40"/>
                  </a:lnTo>
                  <a:lnTo>
                    <a:pt x="58" y="36"/>
                  </a:lnTo>
                  <a:lnTo>
                    <a:pt x="65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0"/>
                  </a:lnTo>
                  <a:lnTo>
                    <a:pt x="44" y="3"/>
                  </a:lnTo>
                  <a:lnTo>
                    <a:pt x="23" y="13"/>
                  </a:lnTo>
                  <a:lnTo>
                    <a:pt x="10" y="27"/>
                  </a:lnTo>
                  <a:lnTo>
                    <a:pt x="2" y="42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4086" y="1247"/>
              <a:ext cx="3" cy="32"/>
            </a:xfrm>
            <a:custGeom>
              <a:avLst/>
              <a:gdLst>
                <a:gd name="T0" fmla="*/ 3 w 5"/>
                <a:gd name="T1" fmla="*/ 0 h 65"/>
                <a:gd name="T2" fmla="*/ 0 w 5"/>
                <a:gd name="T3" fmla="*/ 65 h 65"/>
                <a:gd name="T4" fmla="*/ 3 w 5"/>
                <a:gd name="T5" fmla="*/ 46 h 65"/>
                <a:gd name="T6" fmla="*/ 5 w 5"/>
                <a:gd name="T7" fmla="*/ 29 h 65"/>
                <a:gd name="T8" fmla="*/ 4 w 5"/>
                <a:gd name="T9" fmla="*/ 14 h 65"/>
                <a:gd name="T10" fmla="*/ 3 w 5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5">
                  <a:moveTo>
                    <a:pt x="3" y="0"/>
                  </a:moveTo>
                  <a:lnTo>
                    <a:pt x="0" y="65"/>
                  </a:lnTo>
                  <a:lnTo>
                    <a:pt x="3" y="46"/>
                  </a:lnTo>
                  <a:lnTo>
                    <a:pt x="5" y="29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3899" y="948"/>
              <a:ext cx="18" cy="46"/>
            </a:xfrm>
            <a:custGeom>
              <a:avLst/>
              <a:gdLst>
                <a:gd name="T0" fmla="*/ 35 w 35"/>
                <a:gd name="T1" fmla="*/ 41 h 92"/>
                <a:gd name="T2" fmla="*/ 34 w 35"/>
                <a:gd name="T3" fmla="*/ 29 h 92"/>
                <a:gd name="T4" fmla="*/ 32 w 35"/>
                <a:gd name="T5" fmla="*/ 19 h 92"/>
                <a:gd name="T6" fmla="*/ 28 w 35"/>
                <a:gd name="T7" fmla="*/ 9 h 92"/>
                <a:gd name="T8" fmla="*/ 23 w 35"/>
                <a:gd name="T9" fmla="*/ 0 h 92"/>
                <a:gd name="T10" fmla="*/ 25 w 35"/>
                <a:gd name="T11" fmla="*/ 18 h 92"/>
                <a:gd name="T12" fmla="*/ 24 w 35"/>
                <a:gd name="T13" fmla="*/ 41 h 92"/>
                <a:gd name="T14" fmla="*/ 17 w 35"/>
                <a:gd name="T15" fmla="*/ 64 h 92"/>
                <a:gd name="T16" fmla="*/ 0 w 35"/>
                <a:gd name="T17" fmla="*/ 80 h 92"/>
                <a:gd name="T18" fmla="*/ 0 w 35"/>
                <a:gd name="T19" fmla="*/ 92 h 92"/>
                <a:gd name="T20" fmla="*/ 8 w 35"/>
                <a:gd name="T21" fmla="*/ 90 h 92"/>
                <a:gd name="T22" fmla="*/ 13 w 35"/>
                <a:gd name="T23" fmla="*/ 87 h 92"/>
                <a:gd name="T24" fmla="*/ 20 w 35"/>
                <a:gd name="T25" fmla="*/ 82 h 92"/>
                <a:gd name="T26" fmla="*/ 25 w 35"/>
                <a:gd name="T27" fmla="*/ 75 h 92"/>
                <a:gd name="T28" fmla="*/ 30 w 35"/>
                <a:gd name="T29" fmla="*/ 68 h 92"/>
                <a:gd name="T30" fmla="*/ 33 w 35"/>
                <a:gd name="T31" fmla="*/ 60 h 92"/>
                <a:gd name="T32" fmla="*/ 34 w 35"/>
                <a:gd name="T33" fmla="*/ 51 h 92"/>
                <a:gd name="T34" fmla="*/ 35 w 35"/>
                <a:gd name="T35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92">
                  <a:moveTo>
                    <a:pt x="35" y="41"/>
                  </a:moveTo>
                  <a:lnTo>
                    <a:pt x="34" y="29"/>
                  </a:lnTo>
                  <a:lnTo>
                    <a:pt x="32" y="19"/>
                  </a:lnTo>
                  <a:lnTo>
                    <a:pt x="28" y="9"/>
                  </a:lnTo>
                  <a:lnTo>
                    <a:pt x="23" y="0"/>
                  </a:lnTo>
                  <a:lnTo>
                    <a:pt x="25" y="18"/>
                  </a:lnTo>
                  <a:lnTo>
                    <a:pt x="24" y="41"/>
                  </a:lnTo>
                  <a:lnTo>
                    <a:pt x="17" y="64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8" y="90"/>
                  </a:lnTo>
                  <a:lnTo>
                    <a:pt x="13" y="87"/>
                  </a:lnTo>
                  <a:lnTo>
                    <a:pt x="20" y="82"/>
                  </a:lnTo>
                  <a:lnTo>
                    <a:pt x="25" y="75"/>
                  </a:lnTo>
                  <a:lnTo>
                    <a:pt x="30" y="68"/>
                  </a:lnTo>
                  <a:lnTo>
                    <a:pt x="33" y="60"/>
                  </a:lnTo>
                  <a:lnTo>
                    <a:pt x="34" y="51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3884" y="988"/>
              <a:ext cx="15" cy="6"/>
            </a:xfrm>
            <a:custGeom>
              <a:avLst/>
              <a:gdLst>
                <a:gd name="T0" fmla="*/ 0 w 30"/>
                <a:gd name="T1" fmla="*/ 4 h 12"/>
                <a:gd name="T2" fmla="*/ 4 w 30"/>
                <a:gd name="T3" fmla="*/ 7 h 12"/>
                <a:gd name="T4" fmla="*/ 10 w 30"/>
                <a:gd name="T5" fmla="*/ 9 h 12"/>
                <a:gd name="T6" fmla="*/ 15 w 30"/>
                <a:gd name="T7" fmla="*/ 11 h 12"/>
                <a:gd name="T8" fmla="*/ 19 w 30"/>
                <a:gd name="T9" fmla="*/ 12 h 12"/>
                <a:gd name="T10" fmla="*/ 23 w 30"/>
                <a:gd name="T11" fmla="*/ 12 h 12"/>
                <a:gd name="T12" fmla="*/ 25 w 30"/>
                <a:gd name="T13" fmla="*/ 12 h 12"/>
                <a:gd name="T14" fmla="*/ 27 w 30"/>
                <a:gd name="T15" fmla="*/ 12 h 12"/>
                <a:gd name="T16" fmla="*/ 30 w 30"/>
                <a:gd name="T17" fmla="*/ 12 h 12"/>
                <a:gd name="T18" fmla="*/ 30 w 30"/>
                <a:gd name="T19" fmla="*/ 0 h 12"/>
                <a:gd name="T20" fmla="*/ 24 w 30"/>
                <a:gd name="T21" fmla="*/ 3 h 12"/>
                <a:gd name="T22" fmla="*/ 17 w 30"/>
                <a:gd name="T23" fmla="*/ 4 h 12"/>
                <a:gd name="T24" fmla="*/ 9 w 30"/>
                <a:gd name="T25" fmla="*/ 5 h 12"/>
                <a:gd name="T26" fmla="*/ 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0" y="4"/>
                  </a:moveTo>
                  <a:lnTo>
                    <a:pt x="4" y="7"/>
                  </a:lnTo>
                  <a:lnTo>
                    <a:pt x="10" y="9"/>
                  </a:lnTo>
                  <a:lnTo>
                    <a:pt x="15" y="11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7" y="4"/>
                  </a:lnTo>
                  <a:lnTo>
                    <a:pt x="9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92"/>
            <p:cNvSpPr>
              <a:spLocks/>
            </p:cNvSpPr>
            <p:nvPr/>
          </p:nvSpPr>
          <p:spPr bwMode="auto">
            <a:xfrm>
              <a:off x="3871" y="938"/>
              <a:ext cx="30" cy="53"/>
            </a:xfrm>
            <a:custGeom>
              <a:avLst/>
              <a:gdLst>
                <a:gd name="T0" fmla="*/ 57 w 60"/>
                <a:gd name="T1" fmla="*/ 100 h 105"/>
                <a:gd name="T2" fmla="*/ 60 w 60"/>
                <a:gd name="T3" fmla="*/ 3 h 105"/>
                <a:gd name="T4" fmla="*/ 57 w 60"/>
                <a:gd name="T5" fmla="*/ 2 h 105"/>
                <a:gd name="T6" fmla="*/ 53 w 60"/>
                <a:gd name="T7" fmla="*/ 1 h 105"/>
                <a:gd name="T8" fmla="*/ 50 w 60"/>
                <a:gd name="T9" fmla="*/ 0 h 105"/>
                <a:gd name="T10" fmla="*/ 46 w 60"/>
                <a:gd name="T11" fmla="*/ 0 h 105"/>
                <a:gd name="T12" fmla="*/ 37 w 60"/>
                <a:gd name="T13" fmla="*/ 0 h 105"/>
                <a:gd name="T14" fmla="*/ 28 w 60"/>
                <a:gd name="T15" fmla="*/ 2 h 105"/>
                <a:gd name="T16" fmla="*/ 21 w 60"/>
                <a:gd name="T17" fmla="*/ 6 h 105"/>
                <a:gd name="T18" fmla="*/ 14 w 60"/>
                <a:gd name="T19" fmla="*/ 12 h 105"/>
                <a:gd name="T20" fmla="*/ 8 w 60"/>
                <a:gd name="T21" fmla="*/ 20 h 105"/>
                <a:gd name="T22" fmla="*/ 4 w 60"/>
                <a:gd name="T23" fmla="*/ 29 h 105"/>
                <a:gd name="T24" fmla="*/ 1 w 60"/>
                <a:gd name="T25" fmla="*/ 40 h 105"/>
                <a:gd name="T26" fmla="*/ 0 w 60"/>
                <a:gd name="T27" fmla="*/ 50 h 105"/>
                <a:gd name="T28" fmla="*/ 3 w 60"/>
                <a:gd name="T29" fmla="*/ 66 h 105"/>
                <a:gd name="T30" fmla="*/ 8 w 60"/>
                <a:gd name="T31" fmla="*/ 81 h 105"/>
                <a:gd name="T32" fmla="*/ 16 w 60"/>
                <a:gd name="T33" fmla="*/ 94 h 105"/>
                <a:gd name="T34" fmla="*/ 27 w 60"/>
                <a:gd name="T35" fmla="*/ 104 h 105"/>
                <a:gd name="T36" fmla="*/ 36 w 60"/>
                <a:gd name="T37" fmla="*/ 105 h 105"/>
                <a:gd name="T38" fmla="*/ 44 w 60"/>
                <a:gd name="T39" fmla="*/ 104 h 105"/>
                <a:gd name="T40" fmla="*/ 51 w 60"/>
                <a:gd name="T41" fmla="*/ 103 h 105"/>
                <a:gd name="T42" fmla="*/ 57 w 60"/>
                <a:gd name="T43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105">
                  <a:moveTo>
                    <a:pt x="57" y="100"/>
                  </a:moveTo>
                  <a:lnTo>
                    <a:pt x="60" y="3"/>
                  </a:lnTo>
                  <a:lnTo>
                    <a:pt x="57" y="2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3" y="66"/>
                  </a:lnTo>
                  <a:lnTo>
                    <a:pt x="8" y="81"/>
                  </a:lnTo>
                  <a:lnTo>
                    <a:pt x="16" y="94"/>
                  </a:lnTo>
                  <a:lnTo>
                    <a:pt x="27" y="104"/>
                  </a:lnTo>
                  <a:lnTo>
                    <a:pt x="36" y="105"/>
                  </a:lnTo>
                  <a:lnTo>
                    <a:pt x="44" y="104"/>
                  </a:lnTo>
                  <a:lnTo>
                    <a:pt x="51" y="103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93"/>
            <p:cNvSpPr>
              <a:spLocks/>
            </p:cNvSpPr>
            <p:nvPr/>
          </p:nvSpPr>
          <p:spPr bwMode="auto">
            <a:xfrm>
              <a:off x="3878" y="945"/>
              <a:ext cx="18" cy="27"/>
            </a:xfrm>
            <a:custGeom>
              <a:avLst/>
              <a:gdLst>
                <a:gd name="T0" fmla="*/ 13 w 37"/>
                <a:gd name="T1" fmla="*/ 53 h 53"/>
                <a:gd name="T2" fmla="*/ 1 w 37"/>
                <a:gd name="T3" fmla="*/ 49 h 53"/>
                <a:gd name="T4" fmla="*/ 1 w 37"/>
                <a:gd name="T5" fmla="*/ 47 h 53"/>
                <a:gd name="T6" fmla="*/ 0 w 37"/>
                <a:gd name="T7" fmla="*/ 41 h 53"/>
                <a:gd name="T8" fmla="*/ 0 w 37"/>
                <a:gd name="T9" fmla="*/ 33 h 53"/>
                <a:gd name="T10" fmla="*/ 2 w 37"/>
                <a:gd name="T11" fmla="*/ 24 h 53"/>
                <a:gd name="T12" fmla="*/ 6 w 37"/>
                <a:gd name="T13" fmla="*/ 14 h 53"/>
                <a:gd name="T14" fmla="*/ 12 w 37"/>
                <a:gd name="T15" fmla="*/ 6 h 53"/>
                <a:gd name="T16" fmla="*/ 22 w 37"/>
                <a:gd name="T17" fmla="*/ 2 h 53"/>
                <a:gd name="T18" fmla="*/ 37 w 37"/>
                <a:gd name="T19" fmla="*/ 0 h 53"/>
                <a:gd name="T20" fmla="*/ 37 w 37"/>
                <a:gd name="T21" fmla="*/ 20 h 53"/>
                <a:gd name="T22" fmla="*/ 33 w 37"/>
                <a:gd name="T23" fmla="*/ 21 h 53"/>
                <a:gd name="T24" fmla="*/ 25 w 37"/>
                <a:gd name="T25" fmla="*/ 26 h 53"/>
                <a:gd name="T26" fmla="*/ 17 w 37"/>
                <a:gd name="T27" fmla="*/ 35 h 53"/>
                <a:gd name="T28" fmla="*/ 13 w 37"/>
                <a:gd name="T2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3">
                  <a:moveTo>
                    <a:pt x="13" y="53"/>
                  </a:moveTo>
                  <a:lnTo>
                    <a:pt x="1" y="49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37" y="20"/>
                  </a:lnTo>
                  <a:lnTo>
                    <a:pt x="33" y="21"/>
                  </a:lnTo>
                  <a:lnTo>
                    <a:pt x="25" y="26"/>
                  </a:lnTo>
                  <a:lnTo>
                    <a:pt x="17" y="35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94"/>
            <p:cNvSpPr>
              <a:spLocks/>
            </p:cNvSpPr>
            <p:nvPr/>
          </p:nvSpPr>
          <p:spPr bwMode="auto">
            <a:xfrm>
              <a:off x="3878" y="945"/>
              <a:ext cx="18" cy="27"/>
            </a:xfrm>
            <a:custGeom>
              <a:avLst/>
              <a:gdLst>
                <a:gd name="T0" fmla="*/ 37 w 37"/>
                <a:gd name="T1" fmla="*/ 0 h 53"/>
                <a:gd name="T2" fmla="*/ 22 w 37"/>
                <a:gd name="T3" fmla="*/ 2 h 53"/>
                <a:gd name="T4" fmla="*/ 12 w 37"/>
                <a:gd name="T5" fmla="*/ 6 h 53"/>
                <a:gd name="T6" fmla="*/ 6 w 37"/>
                <a:gd name="T7" fmla="*/ 14 h 53"/>
                <a:gd name="T8" fmla="*/ 2 w 37"/>
                <a:gd name="T9" fmla="*/ 24 h 53"/>
                <a:gd name="T10" fmla="*/ 0 w 37"/>
                <a:gd name="T11" fmla="*/ 33 h 53"/>
                <a:gd name="T12" fmla="*/ 0 w 37"/>
                <a:gd name="T13" fmla="*/ 41 h 53"/>
                <a:gd name="T14" fmla="*/ 1 w 37"/>
                <a:gd name="T15" fmla="*/ 47 h 53"/>
                <a:gd name="T16" fmla="*/ 1 w 37"/>
                <a:gd name="T17" fmla="*/ 49 h 53"/>
                <a:gd name="T18" fmla="*/ 13 w 37"/>
                <a:gd name="T19" fmla="*/ 53 h 53"/>
                <a:gd name="T20" fmla="*/ 17 w 37"/>
                <a:gd name="T21" fmla="*/ 35 h 53"/>
                <a:gd name="T22" fmla="*/ 25 w 37"/>
                <a:gd name="T23" fmla="*/ 26 h 53"/>
                <a:gd name="T24" fmla="*/ 33 w 37"/>
                <a:gd name="T25" fmla="*/ 21 h 53"/>
                <a:gd name="T26" fmla="*/ 37 w 37"/>
                <a:gd name="T27" fmla="*/ 20 h 53"/>
                <a:gd name="T28" fmla="*/ 37 w 37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3">
                  <a:moveTo>
                    <a:pt x="37" y="0"/>
                  </a:moveTo>
                  <a:lnTo>
                    <a:pt x="22" y="2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3" y="53"/>
                  </a:lnTo>
                  <a:lnTo>
                    <a:pt x="17" y="35"/>
                  </a:lnTo>
                  <a:lnTo>
                    <a:pt x="25" y="26"/>
                  </a:lnTo>
                  <a:lnTo>
                    <a:pt x="33" y="21"/>
                  </a:lnTo>
                  <a:lnTo>
                    <a:pt x="37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95"/>
            <p:cNvSpPr>
              <a:spLocks/>
            </p:cNvSpPr>
            <p:nvPr/>
          </p:nvSpPr>
          <p:spPr bwMode="auto">
            <a:xfrm>
              <a:off x="3899" y="939"/>
              <a:ext cx="13" cy="49"/>
            </a:xfrm>
            <a:custGeom>
              <a:avLst/>
              <a:gdLst>
                <a:gd name="T0" fmla="*/ 23 w 25"/>
                <a:gd name="T1" fmla="*/ 17 h 97"/>
                <a:gd name="T2" fmla="*/ 19 w 25"/>
                <a:gd name="T3" fmla="*/ 11 h 97"/>
                <a:gd name="T4" fmla="*/ 15 w 25"/>
                <a:gd name="T5" fmla="*/ 7 h 97"/>
                <a:gd name="T6" fmla="*/ 9 w 25"/>
                <a:gd name="T7" fmla="*/ 3 h 97"/>
                <a:gd name="T8" fmla="*/ 3 w 25"/>
                <a:gd name="T9" fmla="*/ 0 h 97"/>
                <a:gd name="T10" fmla="*/ 0 w 25"/>
                <a:gd name="T11" fmla="*/ 97 h 97"/>
                <a:gd name="T12" fmla="*/ 17 w 25"/>
                <a:gd name="T13" fmla="*/ 81 h 97"/>
                <a:gd name="T14" fmla="*/ 24 w 25"/>
                <a:gd name="T15" fmla="*/ 58 h 97"/>
                <a:gd name="T16" fmla="*/ 25 w 25"/>
                <a:gd name="T17" fmla="*/ 35 h 97"/>
                <a:gd name="T18" fmla="*/ 23 w 25"/>
                <a:gd name="T19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97">
                  <a:moveTo>
                    <a:pt x="23" y="17"/>
                  </a:moveTo>
                  <a:lnTo>
                    <a:pt x="19" y="11"/>
                  </a:lnTo>
                  <a:lnTo>
                    <a:pt x="15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97"/>
                  </a:lnTo>
                  <a:lnTo>
                    <a:pt x="17" y="81"/>
                  </a:lnTo>
                  <a:lnTo>
                    <a:pt x="24" y="58"/>
                  </a:lnTo>
                  <a:lnTo>
                    <a:pt x="25" y="35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96"/>
            <p:cNvSpPr>
              <a:spLocks/>
            </p:cNvSpPr>
            <p:nvPr/>
          </p:nvSpPr>
          <p:spPr bwMode="auto">
            <a:xfrm>
              <a:off x="3797" y="1222"/>
              <a:ext cx="41" cy="98"/>
            </a:xfrm>
            <a:custGeom>
              <a:avLst/>
              <a:gdLst>
                <a:gd name="T0" fmla="*/ 82 w 82"/>
                <a:gd name="T1" fmla="*/ 81 h 195"/>
                <a:gd name="T2" fmla="*/ 79 w 82"/>
                <a:gd name="T3" fmla="*/ 58 h 195"/>
                <a:gd name="T4" fmla="*/ 74 w 82"/>
                <a:gd name="T5" fmla="*/ 37 h 195"/>
                <a:gd name="T6" fmla="*/ 63 w 82"/>
                <a:gd name="T7" fmla="*/ 18 h 195"/>
                <a:gd name="T8" fmla="*/ 49 w 82"/>
                <a:gd name="T9" fmla="*/ 0 h 195"/>
                <a:gd name="T10" fmla="*/ 52 w 82"/>
                <a:gd name="T11" fmla="*/ 14 h 195"/>
                <a:gd name="T12" fmla="*/ 53 w 82"/>
                <a:gd name="T13" fmla="*/ 33 h 195"/>
                <a:gd name="T14" fmla="*/ 54 w 82"/>
                <a:gd name="T15" fmla="*/ 55 h 195"/>
                <a:gd name="T16" fmla="*/ 52 w 82"/>
                <a:gd name="T17" fmla="*/ 79 h 195"/>
                <a:gd name="T18" fmla="*/ 46 w 82"/>
                <a:gd name="T19" fmla="*/ 103 h 195"/>
                <a:gd name="T20" fmla="*/ 36 w 82"/>
                <a:gd name="T21" fmla="*/ 127 h 195"/>
                <a:gd name="T22" fmla="*/ 21 w 82"/>
                <a:gd name="T23" fmla="*/ 149 h 195"/>
                <a:gd name="T24" fmla="*/ 0 w 82"/>
                <a:gd name="T25" fmla="*/ 167 h 195"/>
                <a:gd name="T26" fmla="*/ 0 w 82"/>
                <a:gd name="T27" fmla="*/ 195 h 195"/>
                <a:gd name="T28" fmla="*/ 17 w 82"/>
                <a:gd name="T29" fmla="*/ 188 h 195"/>
                <a:gd name="T30" fmla="*/ 32 w 82"/>
                <a:gd name="T31" fmla="*/ 178 h 195"/>
                <a:gd name="T32" fmla="*/ 46 w 82"/>
                <a:gd name="T33" fmla="*/ 166 h 195"/>
                <a:gd name="T34" fmla="*/ 59 w 82"/>
                <a:gd name="T35" fmla="*/ 151 h 195"/>
                <a:gd name="T36" fmla="*/ 68 w 82"/>
                <a:gd name="T37" fmla="*/ 136 h 195"/>
                <a:gd name="T38" fmla="*/ 76 w 82"/>
                <a:gd name="T39" fmla="*/ 119 h 195"/>
                <a:gd name="T40" fmla="*/ 81 w 82"/>
                <a:gd name="T41" fmla="*/ 101 h 195"/>
                <a:gd name="T42" fmla="*/ 82 w 82"/>
                <a:gd name="T43" fmla="*/ 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95">
                  <a:moveTo>
                    <a:pt x="82" y="81"/>
                  </a:moveTo>
                  <a:lnTo>
                    <a:pt x="79" y="58"/>
                  </a:lnTo>
                  <a:lnTo>
                    <a:pt x="74" y="37"/>
                  </a:lnTo>
                  <a:lnTo>
                    <a:pt x="63" y="18"/>
                  </a:lnTo>
                  <a:lnTo>
                    <a:pt x="49" y="0"/>
                  </a:lnTo>
                  <a:lnTo>
                    <a:pt x="52" y="14"/>
                  </a:lnTo>
                  <a:lnTo>
                    <a:pt x="53" y="33"/>
                  </a:lnTo>
                  <a:lnTo>
                    <a:pt x="54" y="55"/>
                  </a:lnTo>
                  <a:lnTo>
                    <a:pt x="52" y="79"/>
                  </a:lnTo>
                  <a:lnTo>
                    <a:pt x="46" y="103"/>
                  </a:lnTo>
                  <a:lnTo>
                    <a:pt x="36" y="127"/>
                  </a:lnTo>
                  <a:lnTo>
                    <a:pt x="21" y="149"/>
                  </a:lnTo>
                  <a:lnTo>
                    <a:pt x="0" y="167"/>
                  </a:lnTo>
                  <a:lnTo>
                    <a:pt x="0" y="195"/>
                  </a:lnTo>
                  <a:lnTo>
                    <a:pt x="17" y="188"/>
                  </a:lnTo>
                  <a:lnTo>
                    <a:pt x="32" y="178"/>
                  </a:lnTo>
                  <a:lnTo>
                    <a:pt x="46" y="166"/>
                  </a:lnTo>
                  <a:lnTo>
                    <a:pt x="59" y="151"/>
                  </a:lnTo>
                  <a:lnTo>
                    <a:pt x="68" y="136"/>
                  </a:lnTo>
                  <a:lnTo>
                    <a:pt x="76" y="119"/>
                  </a:lnTo>
                  <a:lnTo>
                    <a:pt x="81" y="101"/>
                  </a:lnTo>
                  <a:lnTo>
                    <a:pt x="82" y="81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97"/>
            <p:cNvSpPr>
              <a:spLocks/>
            </p:cNvSpPr>
            <p:nvPr/>
          </p:nvSpPr>
          <p:spPr bwMode="auto">
            <a:xfrm>
              <a:off x="3761" y="1306"/>
              <a:ext cx="36" cy="17"/>
            </a:xfrm>
            <a:custGeom>
              <a:avLst/>
              <a:gdLst>
                <a:gd name="T0" fmla="*/ 0 w 73"/>
                <a:gd name="T1" fmla="*/ 22 h 35"/>
                <a:gd name="T2" fmla="*/ 5 w 73"/>
                <a:gd name="T3" fmla="*/ 25 h 35"/>
                <a:gd name="T4" fmla="*/ 10 w 73"/>
                <a:gd name="T5" fmla="*/ 28 h 35"/>
                <a:gd name="T6" fmla="*/ 14 w 73"/>
                <a:gd name="T7" fmla="*/ 32 h 35"/>
                <a:gd name="T8" fmla="*/ 19 w 73"/>
                <a:gd name="T9" fmla="*/ 34 h 35"/>
                <a:gd name="T10" fmla="*/ 22 w 73"/>
                <a:gd name="T11" fmla="*/ 34 h 35"/>
                <a:gd name="T12" fmla="*/ 26 w 73"/>
                <a:gd name="T13" fmla="*/ 34 h 35"/>
                <a:gd name="T14" fmla="*/ 29 w 73"/>
                <a:gd name="T15" fmla="*/ 35 h 35"/>
                <a:gd name="T16" fmla="*/ 33 w 73"/>
                <a:gd name="T17" fmla="*/ 35 h 35"/>
                <a:gd name="T18" fmla="*/ 38 w 73"/>
                <a:gd name="T19" fmla="*/ 35 h 35"/>
                <a:gd name="T20" fmla="*/ 43 w 73"/>
                <a:gd name="T21" fmla="*/ 35 h 35"/>
                <a:gd name="T22" fmla="*/ 49 w 73"/>
                <a:gd name="T23" fmla="*/ 34 h 35"/>
                <a:gd name="T24" fmla="*/ 53 w 73"/>
                <a:gd name="T25" fmla="*/ 33 h 35"/>
                <a:gd name="T26" fmla="*/ 59 w 73"/>
                <a:gd name="T27" fmla="*/ 33 h 35"/>
                <a:gd name="T28" fmla="*/ 64 w 73"/>
                <a:gd name="T29" fmla="*/ 32 h 35"/>
                <a:gd name="T30" fmla="*/ 68 w 73"/>
                <a:gd name="T31" fmla="*/ 29 h 35"/>
                <a:gd name="T32" fmla="*/ 73 w 73"/>
                <a:gd name="T33" fmla="*/ 28 h 35"/>
                <a:gd name="T34" fmla="*/ 73 w 73"/>
                <a:gd name="T35" fmla="*/ 0 h 35"/>
                <a:gd name="T36" fmla="*/ 66 w 73"/>
                <a:gd name="T37" fmla="*/ 5 h 35"/>
                <a:gd name="T38" fmla="*/ 58 w 73"/>
                <a:gd name="T39" fmla="*/ 9 h 35"/>
                <a:gd name="T40" fmla="*/ 50 w 73"/>
                <a:gd name="T41" fmla="*/ 12 h 35"/>
                <a:gd name="T42" fmla="*/ 42 w 73"/>
                <a:gd name="T43" fmla="*/ 14 h 35"/>
                <a:gd name="T44" fmla="*/ 33 w 73"/>
                <a:gd name="T45" fmla="*/ 18 h 35"/>
                <a:gd name="T46" fmla="*/ 22 w 73"/>
                <a:gd name="T47" fmla="*/ 20 h 35"/>
                <a:gd name="T48" fmla="*/ 12 w 73"/>
                <a:gd name="T49" fmla="*/ 21 h 35"/>
                <a:gd name="T50" fmla="*/ 0 w 73"/>
                <a:gd name="T5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5">
                  <a:moveTo>
                    <a:pt x="0" y="22"/>
                  </a:moveTo>
                  <a:lnTo>
                    <a:pt x="5" y="25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5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3" y="35"/>
                  </a:lnTo>
                  <a:lnTo>
                    <a:pt x="49" y="34"/>
                  </a:lnTo>
                  <a:lnTo>
                    <a:pt x="53" y="33"/>
                  </a:lnTo>
                  <a:lnTo>
                    <a:pt x="59" y="33"/>
                  </a:lnTo>
                  <a:lnTo>
                    <a:pt x="64" y="32"/>
                  </a:lnTo>
                  <a:lnTo>
                    <a:pt x="68" y="29"/>
                  </a:lnTo>
                  <a:lnTo>
                    <a:pt x="73" y="28"/>
                  </a:lnTo>
                  <a:lnTo>
                    <a:pt x="73" y="0"/>
                  </a:lnTo>
                  <a:lnTo>
                    <a:pt x="66" y="5"/>
                  </a:lnTo>
                  <a:lnTo>
                    <a:pt x="58" y="9"/>
                  </a:lnTo>
                  <a:lnTo>
                    <a:pt x="50" y="12"/>
                  </a:lnTo>
                  <a:lnTo>
                    <a:pt x="42" y="14"/>
                  </a:lnTo>
                  <a:lnTo>
                    <a:pt x="33" y="18"/>
                  </a:lnTo>
                  <a:lnTo>
                    <a:pt x="22" y="20"/>
                  </a:lnTo>
                  <a:lnTo>
                    <a:pt x="12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98"/>
            <p:cNvSpPr>
              <a:spLocks/>
            </p:cNvSpPr>
            <p:nvPr/>
          </p:nvSpPr>
          <p:spPr bwMode="auto">
            <a:xfrm>
              <a:off x="3743" y="1202"/>
              <a:ext cx="54" cy="115"/>
            </a:xfrm>
            <a:custGeom>
              <a:avLst/>
              <a:gdLst>
                <a:gd name="T0" fmla="*/ 107 w 109"/>
                <a:gd name="T1" fmla="*/ 7 h 229"/>
                <a:gd name="T2" fmla="*/ 102 w 109"/>
                <a:gd name="T3" fmla="*/ 6 h 229"/>
                <a:gd name="T4" fmla="*/ 97 w 109"/>
                <a:gd name="T5" fmla="*/ 4 h 229"/>
                <a:gd name="T6" fmla="*/ 93 w 109"/>
                <a:gd name="T7" fmla="*/ 2 h 229"/>
                <a:gd name="T8" fmla="*/ 88 w 109"/>
                <a:gd name="T9" fmla="*/ 1 h 229"/>
                <a:gd name="T10" fmla="*/ 84 w 109"/>
                <a:gd name="T11" fmla="*/ 1 h 229"/>
                <a:gd name="T12" fmla="*/ 79 w 109"/>
                <a:gd name="T13" fmla="*/ 0 h 229"/>
                <a:gd name="T14" fmla="*/ 73 w 109"/>
                <a:gd name="T15" fmla="*/ 0 h 229"/>
                <a:gd name="T16" fmla="*/ 69 w 109"/>
                <a:gd name="T17" fmla="*/ 0 h 229"/>
                <a:gd name="T18" fmla="*/ 58 w 109"/>
                <a:gd name="T19" fmla="*/ 0 h 229"/>
                <a:gd name="T20" fmla="*/ 49 w 109"/>
                <a:gd name="T21" fmla="*/ 1 h 229"/>
                <a:gd name="T22" fmla="*/ 40 w 109"/>
                <a:gd name="T23" fmla="*/ 4 h 229"/>
                <a:gd name="T24" fmla="*/ 31 w 109"/>
                <a:gd name="T25" fmla="*/ 6 h 229"/>
                <a:gd name="T26" fmla="*/ 23 w 109"/>
                <a:gd name="T27" fmla="*/ 9 h 229"/>
                <a:gd name="T28" fmla="*/ 15 w 109"/>
                <a:gd name="T29" fmla="*/ 14 h 229"/>
                <a:gd name="T30" fmla="*/ 7 w 109"/>
                <a:gd name="T31" fmla="*/ 19 h 229"/>
                <a:gd name="T32" fmla="*/ 0 w 109"/>
                <a:gd name="T33" fmla="*/ 24 h 229"/>
                <a:gd name="T34" fmla="*/ 2 w 109"/>
                <a:gd name="T35" fmla="*/ 65 h 229"/>
                <a:gd name="T36" fmla="*/ 8 w 109"/>
                <a:gd name="T37" fmla="*/ 59 h 229"/>
                <a:gd name="T38" fmla="*/ 15 w 109"/>
                <a:gd name="T39" fmla="*/ 52 h 229"/>
                <a:gd name="T40" fmla="*/ 21 w 109"/>
                <a:gd name="T41" fmla="*/ 47 h 229"/>
                <a:gd name="T42" fmla="*/ 31 w 109"/>
                <a:gd name="T43" fmla="*/ 43 h 229"/>
                <a:gd name="T44" fmla="*/ 41 w 109"/>
                <a:gd name="T45" fmla="*/ 39 h 229"/>
                <a:gd name="T46" fmla="*/ 53 w 109"/>
                <a:gd name="T47" fmla="*/ 36 h 229"/>
                <a:gd name="T48" fmla="*/ 66 w 109"/>
                <a:gd name="T49" fmla="*/ 35 h 229"/>
                <a:gd name="T50" fmla="*/ 81 w 109"/>
                <a:gd name="T51" fmla="*/ 34 h 229"/>
                <a:gd name="T52" fmla="*/ 81 w 109"/>
                <a:gd name="T53" fmla="*/ 74 h 229"/>
                <a:gd name="T54" fmla="*/ 79 w 109"/>
                <a:gd name="T55" fmla="*/ 75 h 229"/>
                <a:gd name="T56" fmla="*/ 72 w 109"/>
                <a:gd name="T57" fmla="*/ 77 h 229"/>
                <a:gd name="T58" fmla="*/ 63 w 109"/>
                <a:gd name="T59" fmla="*/ 81 h 229"/>
                <a:gd name="T60" fmla="*/ 51 w 109"/>
                <a:gd name="T61" fmla="*/ 88 h 229"/>
                <a:gd name="T62" fmla="*/ 40 w 109"/>
                <a:gd name="T63" fmla="*/ 98 h 229"/>
                <a:gd name="T64" fmla="*/ 30 w 109"/>
                <a:gd name="T65" fmla="*/ 111 h 229"/>
                <a:gd name="T66" fmla="*/ 23 w 109"/>
                <a:gd name="T67" fmla="*/ 128 h 229"/>
                <a:gd name="T68" fmla="*/ 18 w 109"/>
                <a:gd name="T69" fmla="*/ 150 h 229"/>
                <a:gd name="T70" fmla="*/ 8 w 109"/>
                <a:gd name="T71" fmla="*/ 149 h 229"/>
                <a:gd name="T72" fmla="*/ 11 w 109"/>
                <a:gd name="T73" fmla="*/ 210 h 229"/>
                <a:gd name="T74" fmla="*/ 17 w 109"/>
                <a:gd name="T75" fmla="*/ 214 h 229"/>
                <a:gd name="T76" fmla="*/ 23 w 109"/>
                <a:gd name="T77" fmla="*/ 219 h 229"/>
                <a:gd name="T78" fmla="*/ 30 w 109"/>
                <a:gd name="T79" fmla="*/ 225 h 229"/>
                <a:gd name="T80" fmla="*/ 36 w 109"/>
                <a:gd name="T81" fmla="*/ 229 h 229"/>
                <a:gd name="T82" fmla="*/ 48 w 109"/>
                <a:gd name="T83" fmla="*/ 228 h 229"/>
                <a:gd name="T84" fmla="*/ 58 w 109"/>
                <a:gd name="T85" fmla="*/ 227 h 229"/>
                <a:gd name="T86" fmla="*/ 69 w 109"/>
                <a:gd name="T87" fmla="*/ 225 h 229"/>
                <a:gd name="T88" fmla="*/ 78 w 109"/>
                <a:gd name="T89" fmla="*/ 221 h 229"/>
                <a:gd name="T90" fmla="*/ 86 w 109"/>
                <a:gd name="T91" fmla="*/ 219 h 229"/>
                <a:gd name="T92" fmla="*/ 94 w 109"/>
                <a:gd name="T93" fmla="*/ 216 h 229"/>
                <a:gd name="T94" fmla="*/ 102 w 109"/>
                <a:gd name="T95" fmla="*/ 212 h 229"/>
                <a:gd name="T96" fmla="*/ 109 w 109"/>
                <a:gd name="T97" fmla="*/ 207 h 229"/>
                <a:gd name="T98" fmla="*/ 107 w 109"/>
                <a:gd name="T99" fmla="*/ 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" h="229">
                  <a:moveTo>
                    <a:pt x="107" y="7"/>
                  </a:moveTo>
                  <a:lnTo>
                    <a:pt x="102" y="6"/>
                  </a:lnTo>
                  <a:lnTo>
                    <a:pt x="97" y="4"/>
                  </a:lnTo>
                  <a:lnTo>
                    <a:pt x="93" y="2"/>
                  </a:lnTo>
                  <a:lnTo>
                    <a:pt x="88" y="1"/>
                  </a:lnTo>
                  <a:lnTo>
                    <a:pt x="84" y="1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40" y="4"/>
                  </a:lnTo>
                  <a:lnTo>
                    <a:pt x="31" y="6"/>
                  </a:lnTo>
                  <a:lnTo>
                    <a:pt x="23" y="9"/>
                  </a:lnTo>
                  <a:lnTo>
                    <a:pt x="15" y="14"/>
                  </a:lnTo>
                  <a:lnTo>
                    <a:pt x="7" y="19"/>
                  </a:lnTo>
                  <a:lnTo>
                    <a:pt x="0" y="24"/>
                  </a:lnTo>
                  <a:lnTo>
                    <a:pt x="2" y="65"/>
                  </a:lnTo>
                  <a:lnTo>
                    <a:pt x="8" y="59"/>
                  </a:lnTo>
                  <a:lnTo>
                    <a:pt x="15" y="52"/>
                  </a:lnTo>
                  <a:lnTo>
                    <a:pt x="21" y="47"/>
                  </a:lnTo>
                  <a:lnTo>
                    <a:pt x="31" y="43"/>
                  </a:lnTo>
                  <a:lnTo>
                    <a:pt x="41" y="39"/>
                  </a:lnTo>
                  <a:lnTo>
                    <a:pt x="53" y="36"/>
                  </a:lnTo>
                  <a:lnTo>
                    <a:pt x="66" y="35"/>
                  </a:lnTo>
                  <a:lnTo>
                    <a:pt x="81" y="34"/>
                  </a:lnTo>
                  <a:lnTo>
                    <a:pt x="81" y="74"/>
                  </a:lnTo>
                  <a:lnTo>
                    <a:pt x="79" y="75"/>
                  </a:lnTo>
                  <a:lnTo>
                    <a:pt x="72" y="77"/>
                  </a:lnTo>
                  <a:lnTo>
                    <a:pt x="63" y="81"/>
                  </a:lnTo>
                  <a:lnTo>
                    <a:pt x="51" y="88"/>
                  </a:lnTo>
                  <a:lnTo>
                    <a:pt x="40" y="98"/>
                  </a:lnTo>
                  <a:lnTo>
                    <a:pt x="30" y="111"/>
                  </a:lnTo>
                  <a:lnTo>
                    <a:pt x="23" y="128"/>
                  </a:lnTo>
                  <a:lnTo>
                    <a:pt x="18" y="150"/>
                  </a:lnTo>
                  <a:lnTo>
                    <a:pt x="8" y="149"/>
                  </a:lnTo>
                  <a:lnTo>
                    <a:pt x="11" y="210"/>
                  </a:lnTo>
                  <a:lnTo>
                    <a:pt x="17" y="214"/>
                  </a:lnTo>
                  <a:lnTo>
                    <a:pt x="23" y="219"/>
                  </a:lnTo>
                  <a:lnTo>
                    <a:pt x="30" y="225"/>
                  </a:lnTo>
                  <a:lnTo>
                    <a:pt x="36" y="229"/>
                  </a:lnTo>
                  <a:lnTo>
                    <a:pt x="48" y="228"/>
                  </a:lnTo>
                  <a:lnTo>
                    <a:pt x="58" y="227"/>
                  </a:lnTo>
                  <a:lnTo>
                    <a:pt x="69" y="225"/>
                  </a:lnTo>
                  <a:lnTo>
                    <a:pt x="78" y="221"/>
                  </a:lnTo>
                  <a:lnTo>
                    <a:pt x="86" y="219"/>
                  </a:lnTo>
                  <a:lnTo>
                    <a:pt x="94" y="216"/>
                  </a:lnTo>
                  <a:lnTo>
                    <a:pt x="102" y="212"/>
                  </a:lnTo>
                  <a:lnTo>
                    <a:pt x="109" y="207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3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9"/>
            <p:cNvSpPr>
              <a:spLocks/>
            </p:cNvSpPr>
            <p:nvPr/>
          </p:nvSpPr>
          <p:spPr bwMode="auto">
            <a:xfrm>
              <a:off x="3744" y="1219"/>
              <a:ext cx="40" cy="58"/>
            </a:xfrm>
            <a:custGeom>
              <a:avLst/>
              <a:gdLst>
                <a:gd name="T0" fmla="*/ 79 w 79"/>
                <a:gd name="T1" fmla="*/ 40 h 116"/>
                <a:gd name="T2" fmla="*/ 79 w 79"/>
                <a:gd name="T3" fmla="*/ 0 h 116"/>
                <a:gd name="T4" fmla="*/ 64 w 79"/>
                <a:gd name="T5" fmla="*/ 1 h 116"/>
                <a:gd name="T6" fmla="*/ 51 w 79"/>
                <a:gd name="T7" fmla="*/ 2 h 116"/>
                <a:gd name="T8" fmla="*/ 39 w 79"/>
                <a:gd name="T9" fmla="*/ 5 h 116"/>
                <a:gd name="T10" fmla="*/ 29 w 79"/>
                <a:gd name="T11" fmla="*/ 9 h 116"/>
                <a:gd name="T12" fmla="*/ 19 w 79"/>
                <a:gd name="T13" fmla="*/ 13 h 116"/>
                <a:gd name="T14" fmla="*/ 13 w 79"/>
                <a:gd name="T15" fmla="*/ 18 h 116"/>
                <a:gd name="T16" fmla="*/ 6 w 79"/>
                <a:gd name="T17" fmla="*/ 25 h 116"/>
                <a:gd name="T18" fmla="*/ 0 w 79"/>
                <a:gd name="T19" fmla="*/ 31 h 116"/>
                <a:gd name="T20" fmla="*/ 6 w 79"/>
                <a:gd name="T21" fmla="*/ 115 h 116"/>
                <a:gd name="T22" fmla="*/ 16 w 79"/>
                <a:gd name="T23" fmla="*/ 116 h 116"/>
                <a:gd name="T24" fmla="*/ 21 w 79"/>
                <a:gd name="T25" fmla="*/ 94 h 116"/>
                <a:gd name="T26" fmla="*/ 28 w 79"/>
                <a:gd name="T27" fmla="*/ 77 h 116"/>
                <a:gd name="T28" fmla="*/ 38 w 79"/>
                <a:gd name="T29" fmla="*/ 64 h 116"/>
                <a:gd name="T30" fmla="*/ 49 w 79"/>
                <a:gd name="T31" fmla="*/ 54 h 116"/>
                <a:gd name="T32" fmla="*/ 61 w 79"/>
                <a:gd name="T33" fmla="*/ 47 h 116"/>
                <a:gd name="T34" fmla="*/ 70 w 79"/>
                <a:gd name="T35" fmla="*/ 43 h 116"/>
                <a:gd name="T36" fmla="*/ 77 w 79"/>
                <a:gd name="T37" fmla="*/ 41 h 116"/>
                <a:gd name="T38" fmla="*/ 79 w 79"/>
                <a:gd name="T3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116">
                  <a:moveTo>
                    <a:pt x="79" y="40"/>
                  </a:moveTo>
                  <a:lnTo>
                    <a:pt x="79" y="0"/>
                  </a:lnTo>
                  <a:lnTo>
                    <a:pt x="64" y="1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9" y="9"/>
                  </a:lnTo>
                  <a:lnTo>
                    <a:pt x="19" y="13"/>
                  </a:lnTo>
                  <a:lnTo>
                    <a:pt x="13" y="18"/>
                  </a:lnTo>
                  <a:lnTo>
                    <a:pt x="6" y="25"/>
                  </a:lnTo>
                  <a:lnTo>
                    <a:pt x="0" y="31"/>
                  </a:lnTo>
                  <a:lnTo>
                    <a:pt x="6" y="115"/>
                  </a:lnTo>
                  <a:lnTo>
                    <a:pt x="16" y="116"/>
                  </a:lnTo>
                  <a:lnTo>
                    <a:pt x="21" y="94"/>
                  </a:lnTo>
                  <a:lnTo>
                    <a:pt x="28" y="77"/>
                  </a:lnTo>
                  <a:lnTo>
                    <a:pt x="38" y="64"/>
                  </a:lnTo>
                  <a:lnTo>
                    <a:pt x="49" y="54"/>
                  </a:lnTo>
                  <a:lnTo>
                    <a:pt x="61" y="47"/>
                  </a:lnTo>
                  <a:lnTo>
                    <a:pt x="70" y="43"/>
                  </a:lnTo>
                  <a:lnTo>
                    <a:pt x="77" y="41"/>
                  </a:lnTo>
                  <a:lnTo>
                    <a:pt x="79" y="4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00"/>
            <p:cNvSpPr>
              <a:spLocks/>
            </p:cNvSpPr>
            <p:nvPr/>
          </p:nvSpPr>
          <p:spPr bwMode="auto">
            <a:xfrm>
              <a:off x="3796" y="1206"/>
              <a:ext cx="29" cy="100"/>
            </a:xfrm>
            <a:custGeom>
              <a:avLst/>
              <a:gdLst>
                <a:gd name="T0" fmla="*/ 51 w 56"/>
                <a:gd name="T1" fmla="*/ 33 h 200"/>
                <a:gd name="T2" fmla="*/ 46 w 56"/>
                <a:gd name="T3" fmla="*/ 28 h 200"/>
                <a:gd name="T4" fmla="*/ 40 w 56"/>
                <a:gd name="T5" fmla="*/ 23 h 200"/>
                <a:gd name="T6" fmla="*/ 34 w 56"/>
                <a:gd name="T7" fmla="*/ 19 h 200"/>
                <a:gd name="T8" fmla="*/ 28 w 56"/>
                <a:gd name="T9" fmla="*/ 14 h 200"/>
                <a:gd name="T10" fmla="*/ 22 w 56"/>
                <a:gd name="T11" fmla="*/ 9 h 200"/>
                <a:gd name="T12" fmla="*/ 15 w 56"/>
                <a:gd name="T13" fmla="*/ 6 h 200"/>
                <a:gd name="T14" fmla="*/ 8 w 56"/>
                <a:gd name="T15" fmla="*/ 2 h 200"/>
                <a:gd name="T16" fmla="*/ 0 w 56"/>
                <a:gd name="T17" fmla="*/ 0 h 200"/>
                <a:gd name="T18" fmla="*/ 2 w 56"/>
                <a:gd name="T19" fmla="*/ 200 h 200"/>
                <a:gd name="T20" fmla="*/ 23 w 56"/>
                <a:gd name="T21" fmla="*/ 182 h 200"/>
                <a:gd name="T22" fmla="*/ 38 w 56"/>
                <a:gd name="T23" fmla="*/ 160 h 200"/>
                <a:gd name="T24" fmla="*/ 48 w 56"/>
                <a:gd name="T25" fmla="*/ 136 h 200"/>
                <a:gd name="T26" fmla="*/ 54 w 56"/>
                <a:gd name="T27" fmla="*/ 112 h 200"/>
                <a:gd name="T28" fmla="*/ 56 w 56"/>
                <a:gd name="T29" fmla="*/ 88 h 200"/>
                <a:gd name="T30" fmla="*/ 55 w 56"/>
                <a:gd name="T31" fmla="*/ 66 h 200"/>
                <a:gd name="T32" fmla="*/ 54 w 56"/>
                <a:gd name="T33" fmla="*/ 47 h 200"/>
                <a:gd name="T34" fmla="*/ 51 w 56"/>
                <a:gd name="T35" fmla="*/ 3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200">
                  <a:moveTo>
                    <a:pt x="51" y="33"/>
                  </a:moveTo>
                  <a:lnTo>
                    <a:pt x="46" y="28"/>
                  </a:lnTo>
                  <a:lnTo>
                    <a:pt x="40" y="23"/>
                  </a:lnTo>
                  <a:lnTo>
                    <a:pt x="34" y="19"/>
                  </a:lnTo>
                  <a:lnTo>
                    <a:pt x="28" y="14"/>
                  </a:lnTo>
                  <a:lnTo>
                    <a:pt x="22" y="9"/>
                  </a:lnTo>
                  <a:lnTo>
                    <a:pt x="15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2" y="200"/>
                  </a:lnTo>
                  <a:lnTo>
                    <a:pt x="23" y="182"/>
                  </a:lnTo>
                  <a:lnTo>
                    <a:pt x="38" y="160"/>
                  </a:lnTo>
                  <a:lnTo>
                    <a:pt x="48" y="136"/>
                  </a:lnTo>
                  <a:lnTo>
                    <a:pt x="54" y="112"/>
                  </a:lnTo>
                  <a:lnTo>
                    <a:pt x="56" y="88"/>
                  </a:lnTo>
                  <a:lnTo>
                    <a:pt x="55" y="66"/>
                  </a:lnTo>
                  <a:lnTo>
                    <a:pt x="54" y="47"/>
                  </a:lnTo>
                  <a:lnTo>
                    <a:pt x="51" y="33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01"/>
            <p:cNvSpPr>
              <a:spLocks/>
            </p:cNvSpPr>
            <p:nvPr/>
          </p:nvSpPr>
          <p:spPr bwMode="auto">
            <a:xfrm>
              <a:off x="3892" y="1275"/>
              <a:ext cx="60" cy="80"/>
            </a:xfrm>
            <a:custGeom>
              <a:avLst/>
              <a:gdLst>
                <a:gd name="T0" fmla="*/ 118 w 121"/>
                <a:gd name="T1" fmla="*/ 29 h 162"/>
                <a:gd name="T2" fmla="*/ 111 w 121"/>
                <a:gd name="T3" fmla="*/ 22 h 162"/>
                <a:gd name="T4" fmla="*/ 104 w 121"/>
                <a:gd name="T5" fmla="*/ 16 h 162"/>
                <a:gd name="T6" fmla="*/ 96 w 121"/>
                <a:gd name="T7" fmla="*/ 12 h 162"/>
                <a:gd name="T8" fmla="*/ 88 w 121"/>
                <a:gd name="T9" fmla="*/ 7 h 162"/>
                <a:gd name="T10" fmla="*/ 79 w 121"/>
                <a:gd name="T11" fmla="*/ 5 h 162"/>
                <a:gd name="T12" fmla="*/ 70 w 121"/>
                <a:gd name="T13" fmla="*/ 3 h 162"/>
                <a:gd name="T14" fmla="*/ 61 w 121"/>
                <a:gd name="T15" fmla="*/ 0 h 162"/>
                <a:gd name="T16" fmla="*/ 50 w 121"/>
                <a:gd name="T17" fmla="*/ 0 h 162"/>
                <a:gd name="T18" fmla="*/ 43 w 121"/>
                <a:gd name="T19" fmla="*/ 0 h 162"/>
                <a:gd name="T20" fmla="*/ 37 w 121"/>
                <a:gd name="T21" fmla="*/ 1 h 162"/>
                <a:gd name="T22" fmla="*/ 31 w 121"/>
                <a:gd name="T23" fmla="*/ 3 h 162"/>
                <a:gd name="T24" fmla="*/ 24 w 121"/>
                <a:gd name="T25" fmla="*/ 4 h 162"/>
                <a:gd name="T26" fmla="*/ 18 w 121"/>
                <a:gd name="T27" fmla="*/ 6 h 162"/>
                <a:gd name="T28" fmla="*/ 12 w 121"/>
                <a:gd name="T29" fmla="*/ 8 h 162"/>
                <a:gd name="T30" fmla="*/ 7 w 121"/>
                <a:gd name="T31" fmla="*/ 12 h 162"/>
                <a:gd name="T32" fmla="*/ 1 w 121"/>
                <a:gd name="T33" fmla="*/ 15 h 162"/>
                <a:gd name="T34" fmla="*/ 0 w 121"/>
                <a:gd name="T35" fmla="*/ 48 h 162"/>
                <a:gd name="T36" fmla="*/ 4 w 121"/>
                <a:gd name="T37" fmla="*/ 43 h 162"/>
                <a:gd name="T38" fmla="*/ 9 w 121"/>
                <a:gd name="T39" fmla="*/ 38 h 162"/>
                <a:gd name="T40" fmla="*/ 15 w 121"/>
                <a:gd name="T41" fmla="*/ 35 h 162"/>
                <a:gd name="T42" fmla="*/ 22 w 121"/>
                <a:gd name="T43" fmla="*/ 31 h 162"/>
                <a:gd name="T44" fmla="*/ 30 w 121"/>
                <a:gd name="T45" fmla="*/ 28 h 162"/>
                <a:gd name="T46" fmla="*/ 38 w 121"/>
                <a:gd name="T47" fmla="*/ 27 h 162"/>
                <a:gd name="T48" fmla="*/ 48 w 121"/>
                <a:gd name="T49" fmla="*/ 24 h 162"/>
                <a:gd name="T50" fmla="*/ 60 w 121"/>
                <a:gd name="T51" fmla="*/ 24 h 162"/>
                <a:gd name="T52" fmla="*/ 60 w 121"/>
                <a:gd name="T53" fmla="*/ 54 h 162"/>
                <a:gd name="T54" fmla="*/ 57 w 121"/>
                <a:gd name="T55" fmla="*/ 54 h 162"/>
                <a:gd name="T56" fmla="*/ 53 w 121"/>
                <a:gd name="T57" fmla="*/ 57 h 162"/>
                <a:gd name="T58" fmla="*/ 46 w 121"/>
                <a:gd name="T59" fmla="*/ 60 h 162"/>
                <a:gd name="T60" fmla="*/ 38 w 121"/>
                <a:gd name="T61" fmla="*/ 66 h 162"/>
                <a:gd name="T62" fmla="*/ 28 w 121"/>
                <a:gd name="T63" fmla="*/ 73 h 162"/>
                <a:gd name="T64" fmla="*/ 20 w 121"/>
                <a:gd name="T65" fmla="*/ 83 h 162"/>
                <a:gd name="T66" fmla="*/ 15 w 121"/>
                <a:gd name="T67" fmla="*/ 97 h 162"/>
                <a:gd name="T68" fmla="*/ 11 w 121"/>
                <a:gd name="T69" fmla="*/ 113 h 162"/>
                <a:gd name="T70" fmla="*/ 0 w 121"/>
                <a:gd name="T71" fmla="*/ 111 h 162"/>
                <a:gd name="T72" fmla="*/ 0 w 121"/>
                <a:gd name="T73" fmla="*/ 162 h 162"/>
                <a:gd name="T74" fmla="*/ 4 w 121"/>
                <a:gd name="T75" fmla="*/ 162 h 162"/>
                <a:gd name="T76" fmla="*/ 9 w 121"/>
                <a:gd name="T77" fmla="*/ 162 h 162"/>
                <a:gd name="T78" fmla="*/ 14 w 121"/>
                <a:gd name="T79" fmla="*/ 162 h 162"/>
                <a:gd name="T80" fmla="*/ 19 w 121"/>
                <a:gd name="T81" fmla="*/ 162 h 162"/>
                <a:gd name="T82" fmla="*/ 24 w 121"/>
                <a:gd name="T83" fmla="*/ 162 h 162"/>
                <a:gd name="T84" fmla="*/ 30 w 121"/>
                <a:gd name="T85" fmla="*/ 162 h 162"/>
                <a:gd name="T86" fmla="*/ 34 w 121"/>
                <a:gd name="T87" fmla="*/ 162 h 162"/>
                <a:gd name="T88" fmla="*/ 40 w 121"/>
                <a:gd name="T89" fmla="*/ 162 h 162"/>
                <a:gd name="T90" fmla="*/ 48 w 121"/>
                <a:gd name="T91" fmla="*/ 162 h 162"/>
                <a:gd name="T92" fmla="*/ 56 w 121"/>
                <a:gd name="T93" fmla="*/ 162 h 162"/>
                <a:gd name="T94" fmla="*/ 64 w 121"/>
                <a:gd name="T95" fmla="*/ 162 h 162"/>
                <a:gd name="T96" fmla="*/ 71 w 121"/>
                <a:gd name="T97" fmla="*/ 160 h 162"/>
                <a:gd name="T98" fmla="*/ 91 w 121"/>
                <a:gd name="T99" fmla="*/ 147 h 162"/>
                <a:gd name="T100" fmla="*/ 104 w 121"/>
                <a:gd name="T101" fmla="*/ 130 h 162"/>
                <a:gd name="T102" fmla="*/ 114 w 121"/>
                <a:gd name="T103" fmla="*/ 112 h 162"/>
                <a:gd name="T104" fmla="*/ 118 w 121"/>
                <a:gd name="T105" fmla="*/ 92 h 162"/>
                <a:gd name="T106" fmla="*/ 121 w 121"/>
                <a:gd name="T107" fmla="*/ 73 h 162"/>
                <a:gd name="T108" fmla="*/ 121 w 121"/>
                <a:gd name="T109" fmla="*/ 56 h 162"/>
                <a:gd name="T110" fmla="*/ 119 w 121"/>
                <a:gd name="T111" fmla="*/ 41 h 162"/>
                <a:gd name="T112" fmla="*/ 118 w 121"/>
                <a:gd name="T113" fmla="*/ 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" h="162">
                  <a:moveTo>
                    <a:pt x="118" y="29"/>
                  </a:moveTo>
                  <a:lnTo>
                    <a:pt x="111" y="22"/>
                  </a:lnTo>
                  <a:lnTo>
                    <a:pt x="104" y="16"/>
                  </a:lnTo>
                  <a:lnTo>
                    <a:pt x="96" y="12"/>
                  </a:lnTo>
                  <a:lnTo>
                    <a:pt x="88" y="7"/>
                  </a:lnTo>
                  <a:lnTo>
                    <a:pt x="79" y="5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1" y="3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1" y="15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9" y="38"/>
                  </a:lnTo>
                  <a:lnTo>
                    <a:pt x="15" y="35"/>
                  </a:lnTo>
                  <a:lnTo>
                    <a:pt x="22" y="31"/>
                  </a:lnTo>
                  <a:lnTo>
                    <a:pt x="30" y="28"/>
                  </a:lnTo>
                  <a:lnTo>
                    <a:pt x="38" y="27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57" y="54"/>
                  </a:lnTo>
                  <a:lnTo>
                    <a:pt x="53" y="57"/>
                  </a:lnTo>
                  <a:lnTo>
                    <a:pt x="46" y="60"/>
                  </a:lnTo>
                  <a:lnTo>
                    <a:pt x="38" y="66"/>
                  </a:lnTo>
                  <a:lnTo>
                    <a:pt x="28" y="73"/>
                  </a:lnTo>
                  <a:lnTo>
                    <a:pt x="20" y="83"/>
                  </a:lnTo>
                  <a:lnTo>
                    <a:pt x="15" y="97"/>
                  </a:lnTo>
                  <a:lnTo>
                    <a:pt x="11" y="113"/>
                  </a:lnTo>
                  <a:lnTo>
                    <a:pt x="0" y="111"/>
                  </a:lnTo>
                  <a:lnTo>
                    <a:pt x="0" y="162"/>
                  </a:lnTo>
                  <a:lnTo>
                    <a:pt x="4" y="162"/>
                  </a:lnTo>
                  <a:lnTo>
                    <a:pt x="9" y="162"/>
                  </a:lnTo>
                  <a:lnTo>
                    <a:pt x="14" y="162"/>
                  </a:lnTo>
                  <a:lnTo>
                    <a:pt x="19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4" y="162"/>
                  </a:lnTo>
                  <a:lnTo>
                    <a:pt x="40" y="162"/>
                  </a:lnTo>
                  <a:lnTo>
                    <a:pt x="48" y="162"/>
                  </a:lnTo>
                  <a:lnTo>
                    <a:pt x="56" y="162"/>
                  </a:lnTo>
                  <a:lnTo>
                    <a:pt x="64" y="162"/>
                  </a:lnTo>
                  <a:lnTo>
                    <a:pt x="71" y="160"/>
                  </a:lnTo>
                  <a:lnTo>
                    <a:pt x="91" y="147"/>
                  </a:lnTo>
                  <a:lnTo>
                    <a:pt x="104" y="130"/>
                  </a:lnTo>
                  <a:lnTo>
                    <a:pt x="114" y="112"/>
                  </a:lnTo>
                  <a:lnTo>
                    <a:pt x="118" y="92"/>
                  </a:lnTo>
                  <a:lnTo>
                    <a:pt x="121" y="73"/>
                  </a:lnTo>
                  <a:lnTo>
                    <a:pt x="121" y="56"/>
                  </a:lnTo>
                  <a:lnTo>
                    <a:pt x="119" y="41"/>
                  </a:lnTo>
                  <a:lnTo>
                    <a:pt x="118" y="29"/>
                  </a:lnTo>
                  <a:close/>
                </a:path>
              </a:pathLst>
            </a:custGeom>
            <a:solidFill>
              <a:srgbClr val="A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02"/>
            <p:cNvSpPr>
              <a:spLocks/>
            </p:cNvSpPr>
            <p:nvPr/>
          </p:nvSpPr>
          <p:spPr bwMode="auto">
            <a:xfrm>
              <a:off x="3872" y="1282"/>
              <a:ext cx="20" cy="73"/>
            </a:xfrm>
            <a:custGeom>
              <a:avLst/>
              <a:gdLst>
                <a:gd name="T0" fmla="*/ 29 w 42"/>
                <a:gd name="T1" fmla="*/ 94 h 147"/>
                <a:gd name="T2" fmla="*/ 28 w 42"/>
                <a:gd name="T3" fmla="*/ 88 h 147"/>
                <a:gd name="T4" fmla="*/ 28 w 42"/>
                <a:gd name="T5" fmla="*/ 72 h 147"/>
                <a:gd name="T6" fmla="*/ 30 w 42"/>
                <a:gd name="T7" fmla="*/ 52 h 147"/>
                <a:gd name="T8" fmla="*/ 41 w 42"/>
                <a:gd name="T9" fmla="*/ 33 h 147"/>
                <a:gd name="T10" fmla="*/ 42 w 42"/>
                <a:gd name="T11" fmla="*/ 0 h 147"/>
                <a:gd name="T12" fmla="*/ 33 w 42"/>
                <a:gd name="T13" fmla="*/ 7 h 147"/>
                <a:gd name="T14" fmla="*/ 25 w 42"/>
                <a:gd name="T15" fmla="*/ 14 h 147"/>
                <a:gd name="T16" fmla="*/ 18 w 42"/>
                <a:gd name="T17" fmla="*/ 23 h 147"/>
                <a:gd name="T18" fmla="*/ 12 w 42"/>
                <a:gd name="T19" fmla="*/ 33 h 147"/>
                <a:gd name="T20" fmla="*/ 7 w 42"/>
                <a:gd name="T21" fmla="*/ 42 h 147"/>
                <a:gd name="T22" fmla="*/ 4 w 42"/>
                <a:gd name="T23" fmla="*/ 52 h 147"/>
                <a:gd name="T24" fmla="*/ 2 w 42"/>
                <a:gd name="T25" fmla="*/ 64 h 147"/>
                <a:gd name="T26" fmla="*/ 0 w 42"/>
                <a:gd name="T27" fmla="*/ 75 h 147"/>
                <a:gd name="T28" fmla="*/ 2 w 42"/>
                <a:gd name="T29" fmla="*/ 85 h 147"/>
                <a:gd name="T30" fmla="*/ 3 w 42"/>
                <a:gd name="T31" fmla="*/ 96 h 147"/>
                <a:gd name="T32" fmla="*/ 6 w 42"/>
                <a:gd name="T33" fmla="*/ 106 h 147"/>
                <a:gd name="T34" fmla="*/ 10 w 42"/>
                <a:gd name="T35" fmla="*/ 115 h 147"/>
                <a:gd name="T36" fmla="*/ 15 w 42"/>
                <a:gd name="T37" fmla="*/ 124 h 147"/>
                <a:gd name="T38" fmla="*/ 21 w 42"/>
                <a:gd name="T39" fmla="*/ 132 h 147"/>
                <a:gd name="T40" fmla="*/ 28 w 42"/>
                <a:gd name="T41" fmla="*/ 140 h 147"/>
                <a:gd name="T42" fmla="*/ 35 w 42"/>
                <a:gd name="T43" fmla="*/ 147 h 147"/>
                <a:gd name="T44" fmla="*/ 36 w 42"/>
                <a:gd name="T45" fmla="*/ 147 h 147"/>
                <a:gd name="T46" fmla="*/ 37 w 42"/>
                <a:gd name="T47" fmla="*/ 147 h 147"/>
                <a:gd name="T48" fmla="*/ 40 w 42"/>
                <a:gd name="T49" fmla="*/ 147 h 147"/>
                <a:gd name="T50" fmla="*/ 41 w 42"/>
                <a:gd name="T51" fmla="*/ 147 h 147"/>
                <a:gd name="T52" fmla="*/ 41 w 42"/>
                <a:gd name="T53" fmla="*/ 96 h 147"/>
                <a:gd name="T54" fmla="*/ 29 w 42"/>
                <a:gd name="T55" fmla="*/ 9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147">
                  <a:moveTo>
                    <a:pt x="29" y="94"/>
                  </a:moveTo>
                  <a:lnTo>
                    <a:pt x="28" y="88"/>
                  </a:lnTo>
                  <a:lnTo>
                    <a:pt x="28" y="72"/>
                  </a:lnTo>
                  <a:lnTo>
                    <a:pt x="30" y="52"/>
                  </a:lnTo>
                  <a:lnTo>
                    <a:pt x="41" y="33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25" y="14"/>
                  </a:lnTo>
                  <a:lnTo>
                    <a:pt x="18" y="23"/>
                  </a:lnTo>
                  <a:lnTo>
                    <a:pt x="12" y="33"/>
                  </a:lnTo>
                  <a:lnTo>
                    <a:pt x="7" y="42"/>
                  </a:lnTo>
                  <a:lnTo>
                    <a:pt x="4" y="52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2" y="85"/>
                  </a:lnTo>
                  <a:lnTo>
                    <a:pt x="3" y="96"/>
                  </a:lnTo>
                  <a:lnTo>
                    <a:pt x="6" y="106"/>
                  </a:lnTo>
                  <a:lnTo>
                    <a:pt x="10" y="115"/>
                  </a:lnTo>
                  <a:lnTo>
                    <a:pt x="15" y="124"/>
                  </a:lnTo>
                  <a:lnTo>
                    <a:pt x="21" y="132"/>
                  </a:lnTo>
                  <a:lnTo>
                    <a:pt x="28" y="140"/>
                  </a:lnTo>
                  <a:lnTo>
                    <a:pt x="35" y="147"/>
                  </a:lnTo>
                  <a:lnTo>
                    <a:pt x="36" y="147"/>
                  </a:lnTo>
                  <a:lnTo>
                    <a:pt x="37" y="147"/>
                  </a:lnTo>
                  <a:lnTo>
                    <a:pt x="40" y="147"/>
                  </a:lnTo>
                  <a:lnTo>
                    <a:pt x="41" y="147"/>
                  </a:lnTo>
                  <a:lnTo>
                    <a:pt x="41" y="96"/>
                  </a:lnTo>
                  <a:lnTo>
                    <a:pt x="29" y="94"/>
                  </a:lnTo>
                  <a:close/>
                </a:path>
              </a:pathLst>
            </a:custGeom>
            <a:solidFill>
              <a:srgbClr val="84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03"/>
            <p:cNvSpPr>
              <a:spLocks/>
            </p:cNvSpPr>
            <p:nvPr/>
          </p:nvSpPr>
          <p:spPr bwMode="auto">
            <a:xfrm>
              <a:off x="3886" y="1298"/>
              <a:ext cx="6" cy="32"/>
            </a:xfrm>
            <a:custGeom>
              <a:avLst/>
              <a:gdLst>
                <a:gd name="T0" fmla="*/ 1 w 13"/>
                <a:gd name="T1" fmla="*/ 61 h 63"/>
                <a:gd name="T2" fmla="*/ 13 w 13"/>
                <a:gd name="T3" fmla="*/ 63 h 63"/>
                <a:gd name="T4" fmla="*/ 13 w 13"/>
                <a:gd name="T5" fmla="*/ 0 h 63"/>
                <a:gd name="T6" fmla="*/ 2 w 13"/>
                <a:gd name="T7" fmla="*/ 19 h 63"/>
                <a:gd name="T8" fmla="*/ 0 w 13"/>
                <a:gd name="T9" fmla="*/ 39 h 63"/>
                <a:gd name="T10" fmla="*/ 0 w 13"/>
                <a:gd name="T11" fmla="*/ 55 h 63"/>
                <a:gd name="T12" fmla="*/ 1 w 13"/>
                <a:gd name="T1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3">
                  <a:moveTo>
                    <a:pt x="1" y="61"/>
                  </a:moveTo>
                  <a:lnTo>
                    <a:pt x="13" y="63"/>
                  </a:lnTo>
                  <a:lnTo>
                    <a:pt x="13" y="0"/>
                  </a:lnTo>
                  <a:lnTo>
                    <a:pt x="2" y="19"/>
                  </a:lnTo>
                  <a:lnTo>
                    <a:pt x="0" y="39"/>
                  </a:lnTo>
                  <a:lnTo>
                    <a:pt x="0" y="55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04"/>
            <p:cNvSpPr>
              <a:spLocks/>
            </p:cNvSpPr>
            <p:nvPr/>
          </p:nvSpPr>
          <p:spPr bwMode="auto">
            <a:xfrm>
              <a:off x="3892" y="1287"/>
              <a:ext cx="30" cy="44"/>
            </a:xfrm>
            <a:custGeom>
              <a:avLst/>
              <a:gdLst>
                <a:gd name="T0" fmla="*/ 11 w 60"/>
                <a:gd name="T1" fmla="*/ 89 h 89"/>
                <a:gd name="T2" fmla="*/ 15 w 60"/>
                <a:gd name="T3" fmla="*/ 73 h 89"/>
                <a:gd name="T4" fmla="*/ 20 w 60"/>
                <a:gd name="T5" fmla="*/ 59 h 89"/>
                <a:gd name="T6" fmla="*/ 28 w 60"/>
                <a:gd name="T7" fmla="*/ 49 h 89"/>
                <a:gd name="T8" fmla="*/ 38 w 60"/>
                <a:gd name="T9" fmla="*/ 42 h 89"/>
                <a:gd name="T10" fmla="*/ 46 w 60"/>
                <a:gd name="T11" fmla="*/ 36 h 89"/>
                <a:gd name="T12" fmla="*/ 53 w 60"/>
                <a:gd name="T13" fmla="*/ 33 h 89"/>
                <a:gd name="T14" fmla="*/ 57 w 60"/>
                <a:gd name="T15" fmla="*/ 30 h 89"/>
                <a:gd name="T16" fmla="*/ 60 w 60"/>
                <a:gd name="T17" fmla="*/ 30 h 89"/>
                <a:gd name="T18" fmla="*/ 60 w 60"/>
                <a:gd name="T19" fmla="*/ 0 h 89"/>
                <a:gd name="T20" fmla="*/ 48 w 60"/>
                <a:gd name="T21" fmla="*/ 0 h 89"/>
                <a:gd name="T22" fmla="*/ 38 w 60"/>
                <a:gd name="T23" fmla="*/ 3 h 89"/>
                <a:gd name="T24" fmla="*/ 30 w 60"/>
                <a:gd name="T25" fmla="*/ 4 h 89"/>
                <a:gd name="T26" fmla="*/ 22 w 60"/>
                <a:gd name="T27" fmla="*/ 7 h 89"/>
                <a:gd name="T28" fmla="*/ 15 w 60"/>
                <a:gd name="T29" fmla="*/ 11 h 89"/>
                <a:gd name="T30" fmla="*/ 9 w 60"/>
                <a:gd name="T31" fmla="*/ 14 h 89"/>
                <a:gd name="T32" fmla="*/ 4 w 60"/>
                <a:gd name="T33" fmla="*/ 19 h 89"/>
                <a:gd name="T34" fmla="*/ 0 w 60"/>
                <a:gd name="T35" fmla="*/ 24 h 89"/>
                <a:gd name="T36" fmla="*/ 0 w 60"/>
                <a:gd name="T37" fmla="*/ 87 h 89"/>
                <a:gd name="T38" fmla="*/ 11 w 60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9">
                  <a:moveTo>
                    <a:pt x="11" y="89"/>
                  </a:moveTo>
                  <a:lnTo>
                    <a:pt x="15" y="73"/>
                  </a:lnTo>
                  <a:lnTo>
                    <a:pt x="20" y="59"/>
                  </a:lnTo>
                  <a:lnTo>
                    <a:pt x="28" y="49"/>
                  </a:lnTo>
                  <a:lnTo>
                    <a:pt x="38" y="42"/>
                  </a:lnTo>
                  <a:lnTo>
                    <a:pt x="46" y="36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0" y="3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8" y="3"/>
                  </a:lnTo>
                  <a:lnTo>
                    <a:pt x="30" y="4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9" y="14"/>
                  </a:lnTo>
                  <a:lnTo>
                    <a:pt x="4" y="19"/>
                  </a:lnTo>
                  <a:lnTo>
                    <a:pt x="0" y="24"/>
                  </a:lnTo>
                  <a:lnTo>
                    <a:pt x="0" y="87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05"/>
            <p:cNvSpPr>
              <a:spLocks/>
            </p:cNvSpPr>
            <p:nvPr/>
          </p:nvSpPr>
          <p:spPr bwMode="auto">
            <a:xfrm>
              <a:off x="4004" y="287"/>
              <a:ext cx="47" cy="27"/>
            </a:xfrm>
            <a:custGeom>
              <a:avLst/>
              <a:gdLst>
                <a:gd name="T0" fmla="*/ 92 w 94"/>
                <a:gd name="T1" fmla="*/ 40 h 54"/>
                <a:gd name="T2" fmla="*/ 92 w 94"/>
                <a:gd name="T3" fmla="*/ 39 h 54"/>
                <a:gd name="T4" fmla="*/ 93 w 94"/>
                <a:gd name="T5" fmla="*/ 36 h 54"/>
                <a:gd name="T6" fmla="*/ 94 w 94"/>
                <a:gd name="T7" fmla="*/ 31 h 54"/>
                <a:gd name="T8" fmla="*/ 93 w 94"/>
                <a:gd name="T9" fmla="*/ 27 h 54"/>
                <a:gd name="T10" fmla="*/ 90 w 94"/>
                <a:gd name="T11" fmla="*/ 20 h 54"/>
                <a:gd name="T12" fmla="*/ 83 w 94"/>
                <a:gd name="T13" fmla="*/ 14 h 54"/>
                <a:gd name="T14" fmla="*/ 73 w 94"/>
                <a:gd name="T15" fmla="*/ 8 h 54"/>
                <a:gd name="T16" fmla="*/ 57 w 94"/>
                <a:gd name="T17" fmla="*/ 2 h 54"/>
                <a:gd name="T18" fmla="*/ 44 w 94"/>
                <a:gd name="T19" fmla="*/ 0 h 54"/>
                <a:gd name="T20" fmla="*/ 32 w 94"/>
                <a:gd name="T21" fmla="*/ 0 h 54"/>
                <a:gd name="T22" fmla="*/ 22 w 94"/>
                <a:gd name="T23" fmla="*/ 2 h 54"/>
                <a:gd name="T24" fmla="*/ 14 w 94"/>
                <a:gd name="T25" fmla="*/ 6 h 54"/>
                <a:gd name="T26" fmla="*/ 8 w 94"/>
                <a:gd name="T27" fmla="*/ 12 h 54"/>
                <a:gd name="T28" fmla="*/ 4 w 94"/>
                <a:gd name="T29" fmla="*/ 17 h 54"/>
                <a:gd name="T30" fmla="*/ 1 w 94"/>
                <a:gd name="T31" fmla="*/ 24 h 54"/>
                <a:gd name="T32" fmla="*/ 0 w 94"/>
                <a:gd name="T33" fmla="*/ 30 h 54"/>
                <a:gd name="T34" fmla="*/ 2 w 94"/>
                <a:gd name="T35" fmla="*/ 37 h 54"/>
                <a:gd name="T36" fmla="*/ 7 w 94"/>
                <a:gd name="T37" fmla="*/ 42 h 54"/>
                <a:gd name="T38" fmla="*/ 13 w 94"/>
                <a:gd name="T39" fmla="*/ 46 h 54"/>
                <a:gd name="T40" fmla="*/ 20 w 94"/>
                <a:gd name="T41" fmla="*/ 48 h 54"/>
                <a:gd name="T42" fmla="*/ 27 w 94"/>
                <a:gd name="T43" fmla="*/ 51 h 54"/>
                <a:gd name="T44" fmla="*/ 32 w 94"/>
                <a:gd name="T45" fmla="*/ 52 h 54"/>
                <a:gd name="T46" fmla="*/ 37 w 94"/>
                <a:gd name="T47" fmla="*/ 53 h 54"/>
                <a:gd name="T48" fmla="*/ 38 w 94"/>
                <a:gd name="T49" fmla="*/ 53 h 54"/>
                <a:gd name="T50" fmla="*/ 40 w 94"/>
                <a:gd name="T51" fmla="*/ 53 h 54"/>
                <a:gd name="T52" fmla="*/ 45 w 94"/>
                <a:gd name="T53" fmla="*/ 54 h 54"/>
                <a:gd name="T54" fmla="*/ 53 w 94"/>
                <a:gd name="T55" fmla="*/ 54 h 54"/>
                <a:gd name="T56" fmla="*/ 62 w 94"/>
                <a:gd name="T57" fmla="*/ 54 h 54"/>
                <a:gd name="T58" fmla="*/ 71 w 94"/>
                <a:gd name="T59" fmla="*/ 53 h 54"/>
                <a:gd name="T60" fmla="*/ 81 w 94"/>
                <a:gd name="T61" fmla="*/ 51 h 54"/>
                <a:gd name="T62" fmla="*/ 88 w 94"/>
                <a:gd name="T63" fmla="*/ 46 h 54"/>
                <a:gd name="T64" fmla="*/ 92 w 94"/>
                <a:gd name="T6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54">
                  <a:moveTo>
                    <a:pt x="92" y="40"/>
                  </a:moveTo>
                  <a:lnTo>
                    <a:pt x="92" y="39"/>
                  </a:lnTo>
                  <a:lnTo>
                    <a:pt x="93" y="36"/>
                  </a:lnTo>
                  <a:lnTo>
                    <a:pt x="94" y="31"/>
                  </a:lnTo>
                  <a:lnTo>
                    <a:pt x="93" y="27"/>
                  </a:lnTo>
                  <a:lnTo>
                    <a:pt x="90" y="20"/>
                  </a:lnTo>
                  <a:lnTo>
                    <a:pt x="83" y="14"/>
                  </a:lnTo>
                  <a:lnTo>
                    <a:pt x="73" y="8"/>
                  </a:lnTo>
                  <a:lnTo>
                    <a:pt x="57" y="2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7" y="42"/>
                  </a:lnTo>
                  <a:lnTo>
                    <a:pt x="13" y="46"/>
                  </a:lnTo>
                  <a:lnTo>
                    <a:pt x="20" y="48"/>
                  </a:lnTo>
                  <a:lnTo>
                    <a:pt x="27" y="51"/>
                  </a:lnTo>
                  <a:lnTo>
                    <a:pt x="32" y="52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5" y="54"/>
                  </a:lnTo>
                  <a:lnTo>
                    <a:pt x="53" y="54"/>
                  </a:lnTo>
                  <a:lnTo>
                    <a:pt x="62" y="54"/>
                  </a:lnTo>
                  <a:lnTo>
                    <a:pt x="71" y="53"/>
                  </a:lnTo>
                  <a:lnTo>
                    <a:pt x="81" y="51"/>
                  </a:lnTo>
                  <a:lnTo>
                    <a:pt x="88" y="46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06"/>
            <p:cNvSpPr>
              <a:spLocks/>
            </p:cNvSpPr>
            <p:nvPr/>
          </p:nvSpPr>
          <p:spPr bwMode="auto">
            <a:xfrm>
              <a:off x="3890" y="297"/>
              <a:ext cx="162" cy="329"/>
            </a:xfrm>
            <a:custGeom>
              <a:avLst/>
              <a:gdLst>
                <a:gd name="T0" fmla="*/ 0 w 325"/>
                <a:gd name="T1" fmla="*/ 642 h 657"/>
                <a:gd name="T2" fmla="*/ 1 w 325"/>
                <a:gd name="T3" fmla="*/ 644 h 657"/>
                <a:gd name="T4" fmla="*/ 7 w 325"/>
                <a:gd name="T5" fmla="*/ 647 h 657"/>
                <a:gd name="T6" fmla="*/ 14 w 325"/>
                <a:gd name="T7" fmla="*/ 652 h 657"/>
                <a:gd name="T8" fmla="*/ 25 w 325"/>
                <a:gd name="T9" fmla="*/ 655 h 657"/>
                <a:gd name="T10" fmla="*/ 38 w 325"/>
                <a:gd name="T11" fmla="*/ 657 h 657"/>
                <a:gd name="T12" fmla="*/ 53 w 325"/>
                <a:gd name="T13" fmla="*/ 657 h 657"/>
                <a:gd name="T14" fmla="*/ 69 w 325"/>
                <a:gd name="T15" fmla="*/ 654 h 657"/>
                <a:gd name="T16" fmla="*/ 88 w 325"/>
                <a:gd name="T17" fmla="*/ 646 h 657"/>
                <a:gd name="T18" fmla="*/ 325 w 325"/>
                <a:gd name="T19" fmla="*/ 11 h 657"/>
                <a:gd name="T20" fmla="*/ 322 w 325"/>
                <a:gd name="T21" fmla="*/ 12 h 657"/>
                <a:gd name="T22" fmla="*/ 317 w 325"/>
                <a:gd name="T23" fmla="*/ 14 h 657"/>
                <a:gd name="T24" fmla="*/ 307 w 325"/>
                <a:gd name="T25" fmla="*/ 16 h 657"/>
                <a:gd name="T26" fmla="*/ 296 w 325"/>
                <a:gd name="T27" fmla="*/ 17 h 657"/>
                <a:gd name="T28" fmla="*/ 282 w 325"/>
                <a:gd name="T29" fmla="*/ 17 h 657"/>
                <a:gd name="T30" fmla="*/ 266 w 325"/>
                <a:gd name="T31" fmla="*/ 15 h 657"/>
                <a:gd name="T32" fmla="*/ 249 w 325"/>
                <a:gd name="T33" fmla="*/ 9 h 657"/>
                <a:gd name="T34" fmla="*/ 230 w 325"/>
                <a:gd name="T35" fmla="*/ 0 h 657"/>
                <a:gd name="T36" fmla="*/ 0 w 325"/>
                <a:gd name="T37" fmla="*/ 64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" h="657">
                  <a:moveTo>
                    <a:pt x="0" y="642"/>
                  </a:moveTo>
                  <a:lnTo>
                    <a:pt x="1" y="644"/>
                  </a:lnTo>
                  <a:lnTo>
                    <a:pt x="7" y="647"/>
                  </a:lnTo>
                  <a:lnTo>
                    <a:pt x="14" y="652"/>
                  </a:lnTo>
                  <a:lnTo>
                    <a:pt x="25" y="655"/>
                  </a:lnTo>
                  <a:lnTo>
                    <a:pt x="38" y="657"/>
                  </a:lnTo>
                  <a:lnTo>
                    <a:pt x="53" y="657"/>
                  </a:lnTo>
                  <a:lnTo>
                    <a:pt x="69" y="654"/>
                  </a:lnTo>
                  <a:lnTo>
                    <a:pt x="88" y="646"/>
                  </a:lnTo>
                  <a:lnTo>
                    <a:pt x="325" y="11"/>
                  </a:lnTo>
                  <a:lnTo>
                    <a:pt x="322" y="12"/>
                  </a:lnTo>
                  <a:lnTo>
                    <a:pt x="317" y="14"/>
                  </a:lnTo>
                  <a:lnTo>
                    <a:pt x="307" y="16"/>
                  </a:lnTo>
                  <a:lnTo>
                    <a:pt x="296" y="17"/>
                  </a:lnTo>
                  <a:lnTo>
                    <a:pt x="282" y="17"/>
                  </a:lnTo>
                  <a:lnTo>
                    <a:pt x="266" y="15"/>
                  </a:lnTo>
                  <a:lnTo>
                    <a:pt x="249" y="9"/>
                  </a:lnTo>
                  <a:lnTo>
                    <a:pt x="230" y="0"/>
                  </a:lnTo>
                  <a:lnTo>
                    <a:pt x="0" y="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07"/>
            <p:cNvSpPr>
              <a:spLocks/>
            </p:cNvSpPr>
            <p:nvPr/>
          </p:nvSpPr>
          <p:spPr bwMode="auto">
            <a:xfrm>
              <a:off x="3977" y="309"/>
              <a:ext cx="57" cy="161"/>
            </a:xfrm>
            <a:custGeom>
              <a:avLst/>
              <a:gdLst>
                <a:gd name="T0" fmla="*/ 73 w 114"/>
                <a:gd name="T1" fmla="*/ 0 h 320"/>
                <a:gd name="T2" fmla="*/ 12 w 114"/>
                <a:gd name="T3" fmla="*/ 167 h 320"/>
                <a:gd name="T4" fmla="*/ 7 w 114"/>
                <a:gd name="T5" fmla="*/ 207 h 320"/>
                <a:gd name="T6" fmla="*/ 3 w 114"/>
                <a:gd name="T7" fmla="*/ 246 h 320"/>
                <a:gd name="T8" fmla="*/ 1 w 114"/>
                <a:gd name="T9" fmla="*/ 284 h 320"/>
                <a:gd name="T10" fmla="*/ 0 w 114"/>
                <a:gd name="T11" fmla="*/ 320 h 320"/>
                <a:gd name="T12" fmla="*/ 114 w 114"/>
                <a:gd name="T13" fmla="*/ 14 h 320"/>
                <a:gd name="T14" fmla="*/ 102 w 114"/>
                <a:gd name="T15" fmla="*/ 14 h 320"/>
                <a:gd name="T16" fmla="*/ 94 w 114"/>
                <a:gd name="T17" fmla="*/ 13 h 320"/>
                <a:gd name="T18" fmla="*/ 86 w 114"/>
                <a:gd name="T19" fmla="*/ 10 h 320"/>
                <a:gd name="T20" fmla="*/ 82 w 114"/>
                <a:gd name="T21" fmla="*/ 7 h 320"/>
                <a:gd name="T22" fmla="*/ 77 w 114"/>
                <a:gd name="T23" fmla="*/ 5 h 320"/>
                <a:gd name="T24" fmla="*/ 75 w 114"/>
                <a:gd name="T25" fmla="*/ 2 h 320"/>
                <a:gd name="T26" fmla="*/ 73 w 114"/>
                <a:gd name="T27" fmla="*/ 1 h 320"/>
                <a:gd name="T28" fmla="*/ 73 w 114"/>
                <a:gd name="T2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320">
                  <a:moveTo>
                    <a:pt x="73" y="0"/>
                  </a:moveTo>
                  <a:lnTo>
                    <a:pt x="12" y="167"/>
                  </a:lnTo>
                  <a:lnTo>
                    <a:pt x="7" y="207"/>
                  </a:lnTo>
                  <a:lnTo>
                    <a:pt x="3" y="246"/>
                  </a:lnTo>
                  <a:lnTo>
                    <a:pt x="1" y="284"/>
                  </a:lnTo>
                  <a:lnTo>
                    <a:pt x="0" y="320"/>
                  </a:lnTo>
                  <a:lnTo>
                    <a:pt x="114" y="14"/>
                  </a:lnTo>
                  <a:lnTo>
                    <a:pt x="102" y="14"/>
                  </a:lnTo>
                  <a:lnTo>
                    <a:pt x="94" y="13"/>
                  </a:lnTo>
                  <a:lnTo>
                    <a:pt x="86" y="10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08"/>
            <p:cNvSpPr>
              <a:spLocks/>
            </p:cNvSpPr>
            <p:nvPr/>
          </p:nvSpPr>
          <p:spPr bwMode="auto">
            <a:xfrm>
              <a:off x="3925" y="393"/>
              <a:ext cx="58" cy="215"/>
            </a:xfrm>
            <a:custGeom>
              <a:avLst/>
              <a:gdLst>
                <a:gd name="T0" fmla="*/ 14 w 117"/>
                <a:gd name="T1" fmla="*/ 286 h 431"/>
                <a:gd name="T2" fmla="*/ 8 w 117"/>
                <a:gd name="T3" fmla="*/ 329 h 431"/>
                <a:gd name="T4" fmla="*/ 5 w 117"/>
                <a:gd name="T5" fmla="*/ 369 h 431"/>
                <a:gd name="T6" fmla="*/ 3 w 117"/>
                <a:gd name="T7" fmla="*/ 403 h 431"/>
                <a:gd name="T8" fmla="*/ 0 w 117"/>
                <a:gd name="T9" fmla="*/ 431 h 431"/>
                <a:gd name="T10" fmla="*/ 105 w 117"/>
                <a:gd name="T11" fmla="*/ 153 h 431"/>
                <a:gd name="T12" fmla="*/ 106 w 117"/>
                <a:gd name="T13" fmla="*/ 117 h 431"/>
                <a:gd name="T14" fmla="*/ 108 w 117"/>
                <a:gd name="T15" fmla="*/ 79 h 431"/>
                <a:gd name="T16" fmla="*/ 112 w 117"/>
                <a:gd name="T17" fmla="*/ 40 h 431"/>
                <a:gd name="T18" fmla="*/ 117 w 117"/>
                <a:gd name="T19" fmla="*/ 0 h 431"/>
                <a:gd name="T20" fmla="*/ 14 w 117"/>
                <a:gd name="T21" fmla="*/ 28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31">
                  <a:moveTo>
                    <a:pt x="14" y="286"/>
                  </a:moveTo>
                  <a:lnTo>
                    <a:pt x="8" y="329"/>
                  </a:lnTo>
                  <a:lnTo>
                    <a:pt x="5" y="369"/>
                  </a:lnTo>
                  <a:lnTo>
                    <a:pt x="3" y="403"/>
                  </a:lnTo>
                  <a:lnTo>
                    <a:pt x="0" y="431"/>
                  </a:lnTo>
                  <a:lnTo>
                    <a:pt x="105" y="153"/>
                  </a:lnTo>
                  <a:lnTo>
                    <a:pt x="106" y="117"/>
                  </a:lnTo>
                  <a:lnTo>
                    <a:pt x="108" y="79"/>
                  </a:lnTo>
                  <a:lnTo>
                    <a:pt x="112" y="40"/>
                  </a:lnTo>
                  <a:lnTo>
                    <a:pt x="117" y="0"/>
                  </a:lnTo>
                  <a:lnTo>
                    <a:pt x="14" y="2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09"/>
            <p:cNvSpPr>
              <a:spLocks/>
            </p:cNvSpPr>
            <p:nvPr/>
          </p:nvSpPr>
          <p:spPr bwMode="auto">
            <a:xfrm>
              <a:off x="3905" y="536"/>
              <a:ext cx="27" cy="82"/>
            </a:xfrm>
            <a:custGeom>
              <a:avLst/>
              <a:gdLst>
                <a:gd name="T0" fmla="*/ 0 w 54"/>
                <a:gd name="T1" fmla="*/ 153 h 163"/>
                <a:gd name="T2" fmla="*/ 5 w 54"/>
                <a:gd name="T3" fmla="*/ 159 h 163"/>
                <a:gd name="T4" fmla="*/ 10 w 54"/>
                <a:gd name="T5" fmla="*/ 161 h 163"/>
                <a:gd name="T6" fmla="*/ 16 w 54"/>
                <a:gd name="T7" fmla="*/ 163 h 163"/>
                <a:gd name="T8" fmla="*/ 22 w 54"/>
                <a:gd name="T9" fmla="*/ 163 h 163"/>
                <a:gd name="T10" fmla="*/ 28 w 54"/>
                <a:gd name="T11" fmla="*/ 163 h 163"/>
                <a:gd name="T12" fmla="*/ 32 w 54"/>
                <a:gd name="T13" fmla="*/ 162 h 163"/>
                <a:gd name="T14" fmla="*/ 35 w 54"/>
                <a:gd name="T15" fmla="*/ 161 h 163"/>
                <a:gd name="T16" fmla="*/ 36 w 54"/>
                <a:gd name="T17" fmla="*/ 161 h 163"/>
                <a:gd name="T18" fmla="*/ 40 w 54"/>
                <a:gd name="T19" fmla="*/ 145 h 163"/>
                <a:gd name="T20" fmla="*/ 43 w 54"/>
                <a:gd name="T21" fmla="*/ 117 h 163"/>
                <a:gd name="T22" fmla="*/ 45 w 54"/>
                <a:gd name="T23" fmla="*/ 83 h 163"/>
                <a:gd name="T24" fmla="*/ 48 w 54"/>
                <a:gd name="T25" fmla="*/ 43 h 163"/>
                <a:gd name="T26" fmla="*/ 54 w 54"/>
                <a:gd name="T27" fmla="*/ 0 h 163"/>
                <a:gd name="T28" fmla="*/ 0 w 54"/>
                <a:gd name="T29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63">
                  <a:moveTo>
                    <a:pt x="0" y="153"/>
                  </a:moveTo>
                  <a:lnTo>
                    <a:pt x="5" y="159"/>
                  </a:lnTo>
                  <a:lnTo>
                    <a:pt x="10" y="161"/>
                  </a:lnTo>
                  <a:lnTo>
                    <a:pt x="16" y="163"/>
                  </a:lnTo>
                  <a:lnTo>
                    <a:pt x="22" y="163"/>
                  </a:lnTo>
                  <a:lnTo>
                    <a:pt x="28" y="163"/>
                  </a:lnTo>
                  <a:lnTo>
                    <a:pt x="32" y="162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40" y="145"/>
                  </a:lnTo>
                  <a:lnTo>
                    <a:pt x="43" y="117"/>
                  </a:lnTo>
                  <a:lnTo>
                    <a:pt x="45" y="83"/>
                  </a:lnTo>
                  <a:lnTo>
                    <a:pt x="48" y="43"/>
                  </a:lnTo>
                  <a:lnTo>
                    <a:pt x="54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10"/>
            <p:cNvSpPr>
              <a:spLocks/>
            </p:cNvSpPr>
            <p:nvPr/>
          </p:nvSpPr>
          <p:spPr bwMode="auto">
            <a:xfrm>
              <a:off x="3996" y="331"/>
              <a:ext cx="33" cy="24"/>
            </a:xfrm>
            <a:custGeom>
              <a:avLst/>
              <a:gdLst>
                <a:gd name="T0" fmla="*/ 66 w 66"/>
                <a:gd name="T1" fmla="*/ 0 h 47"/>
                <a:gd name="T2" fmla="*/ 8 w 66"/>
                <a:gd name="T3" fmla="*/ 26 h 47"/>
                <a:gd name="T4" fmla="*/ 0 w 66"/>
                <a:gd name="T5" fmla="*/ 47 h 47"/>
                <a:gd name="T6" fmla="*/ 58 w 66"/>
                <a:gd name="T7" fmla="*/ 20 h 47"/>
                <a:gd name="T8" fmla="*/ 66 w 6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8" y="26"/>
                  </a:lnTo>
                  <a:lnTo>
                    <a:pt x="0" y="47"/>
                  </a:lnTo>
                  <a:lnTo>
                    <a:pt x="58" y="2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11"/>
            <p:cNvSpPr>
              <a:spLocks/>
            </p:cNvSpPr>
            <p:nvPr/>
          </p:nvSpPr>
          <p:spPr bwMode="auto">
            <a:xfrm>
              <a:off x="3981" y="375"/>
              <a:ext cx="32" cy="23"/>
            </a:xfrm>
            <a:custGeom>
              <a:avLst/>
              <a:gdLst>
                <a:gd name="T0" fmla="*/ 0 w 63"/>
                <a:gd name="T1" fmla="*/ 46 h 46"/>
                <a:gd name="T2" fmla="*/ 55 w 63"/>
                <a:gd name="T3" fmla="*/ 21 h 46"/>
                <a:gd name="T4" fmla="*/ 63 w 63"/>
                <a:gd name="T5" fmla="*/ 0 h 46"/>
                <a:gd name="T6" fmla="*/ 8 w 63"/>
                <a:gd name="T7" fmla="*/ 25 h 46"/>
                <a:gd name="T8" fmla="*/ 0 w 6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6">
                  <a:moveTo>
                    <a:pt x="0" y="46"/>
                  </a:moveTo>
                  <a:lnTo>
                    <a:pt x="55" y="21"/>
                  </a:lnTo>
                  <a:lnTo>
                    <a:pt x="63" y="0"/>
                  </a:lnTo>
                  <a:lnTo>
                    <a:pt x="8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12"/>
            <p:cNvSpPr>
              <a:spLocks/>
            </p:cNvSpPr>
            <p:nvPr/>
          </p:nvSpPr>
          <p:spPr bwMode="auto">
            <a:xfrm>
              <a:off x="3936" y="504"/>
              <a:ext cx="28" cy="22"/>
            </a:xfrm>
            <a:custGeom>
              <a:avLst/>
              <a:gdLst>
                <a:gd name="T0" fmla="*/ 0 w 58"/>
                <a:gd name="T1" fmla="*/ 44 h 44"/>
                <a:gd name="T2" fmla="*/ 50 w 58"/>
                <a:gd name="T3" fmla="*/ 21 h 44"/>
                <a:gd name="T4" fmla="*/ 58 w 58"/>
                <a:gd name="T5" fmla="*/ 0 h 44"/>
                <a:gd name="T6" fmla="*/ 8 w 58"/>
                <a:gd name="T7" fmla="*/ 23 h 44"/>
                <a:gd name="T8" fmla="*/ 0 w 5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50" y="21"/>
                  </a:lnTo>
                  <a:lnTo>
                    <a:pt x="58" y="0"/>
                  </a:lnTo>
                  <a:lnTo>
                    <a:pt x="8" y="2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13"/>
            <p:cNvSpPr>
              <a:spLocks/>
            </p:cNvSpPr>
            <p:nvPr/>
          </p:nvSpPr>
          <p:spPr bwMode="auto">
            <a:xfrm>
              <a:off x="4030" y="299"/>
              <a:ext cx="11" cy="11"/>
            </a:xfrm>
            <a:custGeom>
              <a:avLst/>
              <a:gdLst>
                <a:gd name="T0" fmla="*/ 7 w 22"/>
                <a:gd name="T1" fmla="*/ 0 h 23"/>
                <a:gd name="T2" fmla="*/ 5 w 22"/>
                <a:gd name="T3" fmla="*/ 6 h 23"/>
                <a:gd name="T4" fmla="*/ 3 w 22"/>
                <a:gd name="T5" fmla="*/ 10 h 23"/>
                <a:gd name="T6" fmla="*/ 1 w 22"/>
                <a:gd name="T7" fmla="*/ 16 h 23"/>
                <a:gd name="T8" fmla="*/ 0 w 22"/>
                <a:gd name="T9" fmla="*/ 21 h 23"/>
                <a:gd name="T10" fmla="*/ 6 w 22"/>
                <a:gd name="T11" fmla="*/ 22 h 23"/>
                <a:gd name="T12" fmla="*/ 13 w 22"/>
                <a:gd name="T13" fmla="*/ 23 h 23"/>
                <a:gd name="T14" fmla="*/ 17 w 22"/>
                <a:gd name="T15" fmla="*/ 22 h 23"/>
                <a:gd name="T16" fmla="*/ 21 w 22"/>
                <a:gd name="T17" fmla="*/ 17 h 23"/>
                <a:gd name="T18" fmla="*/ 22 w 22"/>
                <a:gd name="T19" fmla="*/ 13 h 23"/>
                <a:gd name="T20" fmla="*/ 19 w 22"/>
                <a:gd name="T21" fmla="*/ 8 h 23"/>
                <a:gd name="T22" fmla="*/ 15 w 22"/>
                <a:gd name="T23" fmla="*/ 5 h 23"/>
                <a:gd name="T24" fmla="*/ 7 w 22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7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6" y="22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21" y="17"/>
                  </a:lnTo>
                  <a:lnTo>
                    <a:pt x="22" y="13"/>
                  </a:lnTo>
                  <a:lnTo>
                    <a:pt x="19" y="8"/>
                  </a:lnTo>
                  <a:lnTo>
                    <a:pt x="15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14"/>
            <p:cNvSpPr>
              <a:spLocks/>
            </p:cNvSpPr>
            <p:nvPr/>
          </p:nvSpPr>
          <p:spPr bwMode="auto">
            <a:xfrm>
              <a:off x="4015" y="296"/>
              <a:ext cx="18" cy="13"/>
            </a:xfrm>
            <a:custGeom>
              <a:avLst/>
              <a:gdLst>
                <a:gd name="T0" fmla="*/ 33 w 37"/>
                <a:gd name="T1" fmla="*/ 5 h 26"/>
                <a:gd name="T2" fmla="*/ 30 w 37"/>
                <a:gd name="T3" fmla="*/ 4 h 26"/>
                <a:gd name="T4" fmla="*/ 21 w 37"/>
                <a:gd name="T5" fmla="*/ 2 h 26"/>
                <a:gd name="T6" fmla="*/ 10 w 37"/>
                <a:gd name="T7" fmla="*/ 0 h 26"/>
                <a:gd name="T8" fmla="*/ 2 w 37"/>
                <a:gd name="T9" fmla="*/ 5 h 26"/>
                <a:gd name="T10" fmla="*/ 0 w 37"/>
                <a:gd name="T11" fmla="*/ 11 h 26"/>
                <a:gd name="T12" fmla="*/ 3 w 37"/>
                <a:gd name="T13" fmla="*/ 15 h 26"/>
                <a:gd name="T14" fmla="*/ 11 w 37"/>
                <a:gd name="T15" fmla="*/ 20 h 26"/>
                <a:gd name="T16" fmla="*/ 24 w 37"/>
                <a:gd name="T17" fmla="*/ 24 h 26"/>
                <a:gd name="T18" fmla="*/ 24 w 37"/>
                <a:gd name="T19" fmla="*/ 24 h 26"/>
                <a:gd name="T20" fmla="*/ 25 w 37"/>
                <a:gd name="T21" fmla="*/ 25 h 26"/>
                <a:gd name="T22" fmla="*/ 28 w 37"/>
                <a:gd name="T23" fmla="*/ 25 h 26"/>
                <a:gd name="T24" fmla="*/ 30 w 37"/>
                <a:gd name="T25" fmla="*/ 26 h 26"/>
                <a:gd name="T26" fmla="*/ 31 w 37"/>
                <a:gd name="T27" fmla="*/ 21 h 26"/>
                <a:gd name="T28" fmla="*/ 33 w 37"/>
                <a:gd name="T29" fmla="*/ 15 h 26"/>
                <a:gd name="T30" fmla="*/ 35 w 37"/>
                <a:gd name="T31" fmla="*/ 11 h 26"/>
                <a:gd name="T32" fmla="*/ 37 w 37"/>
                <a:gd name="T33" fmla="*/ 5 h 26"/>
                <a:gd name="T34" fmla="*/ 36 w 37"/>
                <a:gd name="T35" fmla="*/ 5 h 26"/>
                <a:gd name="T36" fmla="*/ 36 w 37"/>
                <a:gd name="T37" fmla="*/ 5 h 26"/>
                <a:gd name="T38" fmla="*/ 35 w 37"/>
                <a:gd name="T39" fmla="*/ 5 h 26"/>
                <a:gd name="T40" fmla="*/ 33 w 3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6">
                  <a:moveTo>
                    <a:pt x="33" y="5"/>
                  </a:moveTo>
                  <a:lnTo>
                    <a:pt x="30" y="4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2" y="5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11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1" y="21"/>
                  </a:lnTo>
                  <a:lnTo>
                    <a:pt x="33" y="15"/>
                  </a:lnTo>
                  <a:lnTo>
                    <a:pt x="35" y="11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15"/>
            <p:cNvSpPr>
              <a:spLocks/>
            </p:cNvSpPr>
            <p:nvPr/>
          </p:nvSpPr>
          <p:spPr bwMode="auto">
            <a:xfrm>
              <a:off x="3979" y="418"/>
              <a:ext cx="17" cy="17"/>
            </a:xfrm>
            <a:custGeom>
              <a:avLst/>
              <a:gdLst>
                <a:gd name="T0" fmla="*/ 35 w 35"/>
                <a:gd name="T1" fmla="*/ 0 h 34"/>
                <a:gd name="T2" fmla="*/ 2 w 35"/>
                <a:gd name="T3" fmla="*/ 16 h 34"/>
                <a:gd name="T4" fmla="*/ 0 w 35"/>
                <a:gd name="T5" fmla="*/ 19 h 34"/>
                <a:gd name="T6" fmla="*/ 0 w 35"/>
                <a:gd name="T7" fmla="*/ 25 h 34"/>
                <a:gd name="T8" fmla="*/ 0 w 35"/>
                <a:gd name="T9" fmla="*/ 29 h 34"/>
                <a:gd name="T10" fmla="*/ 0 w 35"/>
                <a:gd name="T11" fmla="*/ 34 h 34"/>
                <a:gd name="T12" fmla="*/ 27 w 35"/>
                <a:gd name="T13" fmla="*/ 20 h 34"/>
                <a:gd name="T14" fmla="*/ 35 w 35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4">
                  <a:moveTo>
                    <a:pt x="35" y="0"/>
                  </a:moveTo>
                  <a:lnTo>
                    <a:pt x="2" y="1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7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16"/>
            <p:cNvSpPr>
              <a:spLocks/>
            </p:cNvSpPr>
            <p:nvPr/>
          </p:nvSpPr>
          <p:spPr bwMode="auto">
            <a:xfrm>
              <a:off x="3966" y="426"/>
              <a:ext cx="13" cy="15"/>
            </a:xfrm>
            <a:custGeom>
              <a:avLst/>
              <a:gdLst>
                <a:gd name="T0" fmla="*/ 9 w 28"/>
                <a:gd name="T1" fmla="*/ 8 h 30"/>
                <a:gd name="T2" fmla="*/ 0 w 28"/>
                <a:gd name="T3" fmla="*/ 30 h 30"/>
                <a:gd name="T4" fmla="*/ 26 w 28"/>
                <a:gd name="T5" fmla="*/ 18 h 30"/>
                <a:gd name="T6" fmla="*/ 26 w 28"/>
                <a:gd name="T7" fmla="*/ 13 h 30"/>
                <a:gd name="T8" fmla="*/ 26 w 28"/>
                <a:gd name="T9" fmla="*/ 9 h 30"/>
                <a:gd name="T10" fmla="*/ 26 w 28"/>
                <a:gd name="T11" fmla="*/ 3 h 30"/>
                <a:gd name="T12" fmla="*/ 28 w 28"/>
                <a:gd name="T13" fmla="*/ 0 h 30"/>
                <a:gd name="T14" fmla="*/ 9 w 28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0">
                  <a:moveTo>
                    <a:pt x="9" y="8"/>
                  </a:moveTo>
                  <a:lnTo>
                    <a:pt x="0" y="30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9"/>
                  </a:lnTo>
                  <a:lnTo>
                    <a:pt x="26" y="3"/>
                  </a:lnTo>
                  <a:lnTo>
                    <a:pt x="28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17"/>
            <p:cNvSpPr>
              <a:spLocks/>
            </p:cNvSpPr>
            <p:nvPr/>
          </p:nvSpPr>
          <p:spPr bwMode="auto">
            <a:xfrm>
              <a:off x="3951" y="462"/>
              <a:ext cx="27" cy="21"/>
            </a:xfrm>
            <a:custGeom>
              <a:avLst/>
              <a:gdLst>
                <a:gd name="T0" fmla="*/ 0 w 55"/>
                <a:gd name="T1" fmla="*/ 43 h 43"/>
                <a:gd name="T2" fmla="*/ 52 w 55"/>
                <a:gd name="T3" fmla="*/ 19 h 43"/>
                <a:gd name="T4" fmla="*/ 55 w 55"/>
                <a:gd name="T5" fmla="*/ 9 h 43"/>
                <a:gd name="T6" fmla="*/ 55 w 55"/>
                <a:gd name="T7" fmla="*/ 7 h 43"/>
                <a:gd name="T8" fmla="*/ 55 w 55"/>
                <a:gd name="T9" fmla="*/ 5 h 43"/>
                <a:gd name="T10" fmla="*/ 55 w 55"/>
                <a:gd name="T11" fmla="*/ 2 h 43"/>
                <a:gd name="T12" fmla="*/ 54 w 55"/>
                <a:gd name="T13" fmla="*/ 0 h 43"/>
                <a:gd name="T14" fmla="*/ 8 w 55"/>
                <a:gd name="T15" fmla="*/ 22 h 43"/>
                <a:gd name="T16" fmla="*/ 0 w 55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3">
                  <a:moveTo>
                    <a:pt x="0" y="43"/>
                  </a:moveTo>
                  <a:lnTo>
                    <a:pt x="52" y="19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8" y="2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18"/>
            <p:cNvSpPr>
              <a:spLocks/>
            </p:cNvSpPr>
            <p:nvPr/>
          </p:nvSpPr>
          <p:spPr bwMode="auto">
            <a:xfrm>
              <a:off x="3978" y="461"/>
              <a:ext cx="2" cy="6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2 h 11"/>
                <a:gd name="T4" fmla="*/ 1 w 5"/>
                <a:gd name="T5" fmla="*/ 4 h 11"/>
                <a:gd name="T6" fmla="*/ 1 w 5"/>
                <a:gd name="T7" fmla="*/ 7 h 11"/>
                <a:gd name="T8" fmla="*/ 1 w 5"/>
                <a:gd name="T9" fmla="*/ 9 h 11"/>
                <a:gd name="T10" fmla="*/ 1 w 5"/>
                <a:gd name="T11" fmla="*/ 11 h 11"/>
                <a:gd name="T12" fmla="*/ 5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19"/>
            <p:cNvSpPr>
              <a:spLocks/>
            </p:cNvSpPr>
            <p:nvPr/>
          </p:nvSpPr>
          <p:spPr bwMode="auto">
            <a:xfrm>
              <a:off x="3929" y="547"/>
              <a:ext cx="19" cy="18"/>
            </a:xfrm>
            <a:custGeom>
              <a:avLst/>
              <a:gdLst>
                <a:gd name="T0" fmla="*/ 39 w 39"/>
                <a:gd name="T1" fmla="*/ 0 h 35"/>
                <a:gd name="T2" fmla="*/ 3 w 39"/>
                <a:gd name="T3" fmla="*/ 17 h 35"/>
                <a:gd name="T4" fmla="*/ 1 w 39"/>
                <a:gd name="T5" fmla="*/ 20 h 35"/>
                <a:gd name="T6" fmla="*/ 1 w 39"/>
                <a:gd name="T7" fmla="*/ 25 h 35"/>
                <a:gd name="T8" fmla="*/ 1 w 39"/>
                <a:gd name="T9" fmla="*/ 30 h 35"/>
                <a:gd name="T10" fmla="*/ 0 w 39"/>
                <a:gd name="T11" fmla="*/ 35 h 35"/>
                <a:gd name="T12" fmla="*/ 31 w 39"/>
                <a:gd name="T13" fmla="*/ 20 h 35"/>
                <a:gd name="T14" fmla="*/ 39 w 39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39" y="0"/>
                  </a:moveTo>
                  <a:lnTo>
                    <a:pt x="3" y="17"/>
                  </a:lnTo>
                  <a:lnTo>
                    <a:pt x="1" y="20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31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20"/>
            <p:cNvSpPr>
              <a:spLocks/>
            </p:cNvSpPr>
            <p:nvPr/>
          </p:nvSpPr>
          <p:spPr bwMode="auto">
            <a:xfrm>
              <a:off x="3921" y="556"/>
              <a:ext cx="9" cy="13"/>
            </a:xfrm>
            <a:custGeom>
              <a:avLst/>
              <a:gdLst>
                <a:gd name="T0" fmla="*/ 7 w 19"/>
                <a:gd name="T1" fmla="*/ 5 h 25"/>
                <a:gd name="T2" fmla="*/ 0 w 19"/>
                <a:gd name="T3" fmla="*/ 25 h 25"/>
                <a:gd name="T4" fmla="*/ 16 w 19"/>
                <a:gd name="T5" fmla="*/ 18 h 25"/>
                <a:gd name="T6" fmla="*/ 17 w 19"/>
                <a:gd name="T7" fmla="*/ 13 h 25"/>
                <a:gd name="T8" fmla="*/ 17 w 19"/>
                <a:gd name="T9" fmla="*/ 8 h 25"/>
                <a:gd name="T10" fmla="*/ 17 w 19"/>
                <a:gd name="T11" fmla="*/ 3 h 25"/>
                <a:gd name="T12" fmla="*/ 19 w 19"/>
                <a:gd name="T13" fmla="*/ 0 h 25"/>
                <a:gd name="T14" fmla="*/ 7 w 19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7" y="5"/>
                  </a:moveTo>
                  <a:lnTo>
                    <a:pt x="0" y="25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21"/>
            <p:cNvSpPr>
              <a:spLocks/>
            </p:cNvSpPr>
            <p:nvPr/>
          </p:nvSpPr>
          <p:spPr bwMode="auto">
            <a:xfrm>
              <a:off x="3906" y="592"/>
              <a:ext cx="21" cy="19"/>
            </a:xfrm>
            <a:custGeom>
              <a:avLst/>
              <a:gdLst>
                <a:gd name="T0" fmla="*/ 0 w 43"/>
                <a:gd name="T1" fmla="*/ 37 h 37"/>
                <a:gd name="T2" fmla="*/ 43 w 43"/>
                <a:gd name="T3" fmla="*/ 18 h 37"/>
                <a:gd name="T4" fmla="*/ 43 w 43"/>
                <a:gd name="T5" fmla="*/ 14 h 37"/>
                <a:gd name="T6" fmla="*/ 43 w 43"/>
                <a:gd name="T7" fmla="*/ 10 h 37"/>
                <a:gd name="T8" fmla="*/ 43 w 43"/>
                <a:gd name="T9" fmla="*/ 5 h 37"/>
                <a:gd name="T10" fmla="*/ 43 w 43"/>
                <a:gd name="T11" fmla="*/ 0 h 37"/>
                <a:gd name="T12" fmla="*/ 7 w 43"/>
                <a:gd name="T13" fmla="*/ 18 h 37"/>
                <a:gd name="T14" fmla="*/ 0 w 43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0" y="37"/>
                  </a:moveTo>
                  <a:lnTo>
                    <a:pt x="43" y="18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7" y="1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22"/>
            <p:cNvSpPr>
              <a:spLocks/>
            </p:cNvSpPr>
            <p:nvPr/>
          </p:nvSpPr>
          <p:spPr bwMode="auto">
            <a:xfrm>
              <a:off x="3927" y="591"/>
              <a:ext cx="5" cy="10"/>
            </a:xfrm>
            <a:custGeom>
              <a:avLst/>
              <a:gdLst>
                <a:gd name="T0" fmla="*/ 0 w 9"/>
                <a:gd name="T1" fmla="*/ 21 h 21"/>
                <a:gd name="T2" fmla="*/ 1 w 9"/>
                <a:gd name="T3" fmla="*/ 21 h 21"/>
                <a:gd name="T4" fmla="*/ 9 w 9"/>
                <a:gd name="T5" fmla="*/ 0 h 21"/>
                <a:gd name="T6" fmla="*/ 0 w 9"/>
                <a:gd name="T7" fmla="*/ 3 h 21"/>
                <a:gd name="T8" fmla="*/ 0 w 9"/>
                <a:gd name="T9" fmla="*/ 8 h 21"/>
                <a:gd name="T10" fmla="*/ 0 w 9"/>
                <a:gd name="T11" fmla="*/ 13 h 21"/>
                <a:gd name="T12" fmla="*/ 0 w 9"/>
                <a:gd name="T13" fmla="*/ 17 h 21"/>
                <a:gd name="T14" fmla="*/ 0 w 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">
                  <a:moveTo>
                    <a:pt x="0" y="21"/>
                  </a:moveTo>
                  <a:lnTo>
                    <a:pt x="1" y="21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roup 4"/>
          <p:cNvGrpSpPr>
            <a:grpSpLocks noChangeAspect="1"/>
          </p:cNvGrpSpPr>
          <p:nvPr/>
        </p:nvGrpSpPr>
        <p:grpSpPr bwMode="auto">
          <a:xfrm>
            <a:off x="4970728" y="252656"/>
            <a:ext cx="912173" cy="953104"/>
            <a:chOff x="-2064" y="-672"/>
            <a:chExt cx="3744" cy="3912"/>
          </a:xfrm>
        </p:grpSpPr>
        <p:sp>
          <p:nvSpPr>
            <p:cNvPr id="2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064" y="-672"/>
              <a:ext cx="3744" cy="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-1185" y="-672"/>
              <a:ext cx="1212" cy="1332"/>
            </a:xfrm>
            <a:custGeom>
              <a:avLst/>
              <a:gdLst>
                <a:gd name="T0" fmla="*/ 539 w 1212"/>
                <a:gd name="T1" fmla="*/ 331 h 1332"/>
                <a:gd name="T2" fmla="*/ 613 w 1212"/>
                <a:gd name="T3" fmla="*/ 0 h 1332"/>
                <a:gd name="T4" fmla="*/ 750 w 1212"/>
                <a:gd name="T5" fmla="*/ 413 h 1332"/>
                <a:gd name="T6" fmla="*/ 1028 w 1212"/>
                <a:gd name="T7" fmla="*/ 100 h 1332"/>
                <a:gd name="T8" fmla="*/ 860 w 1212"/>
                <a:gd name="T9" fmla="*/ 593 h 1332"/>
                <a:gd name="T10" fmla="*/ 1212 w 1212"/>
                <a:gd name="T11" fmla="*/ 589 h 1332"/>
                <a:gd name="T12" fmla="*/ 790 w 1212"/>
                <a:gd name="T13" fmla="*/ 719 h 1332"/>
                <a:gd name="T14" fmla="*/ 1066 w 1212"/>
                <a:gd name="T15" fmla="*/ 941 h 1332"/>
                <a:gd name="T16" fmla="*/ 734 w 1212"/>
                <a:gd name="T17" fmla="*/ 919 h 1332"/>
                <a:gd name="T18" fmla="*/ 738 w 1212"/>
                <a:gd name="T19" fmla="*/ 1286 h 1332"/>
                <a:gd name="T20" fmla="*/ 511 w 1212"/>
                <a:gd name="T21" fmla="*/ 1032 h 1332"/>
                <a:gd name="T22" fmla="*/ 403 w 1212"/>
                <a:gd name="T23" fmla="*/ 1332 h 1332"/>
                <a:gd name="T24" fmla="*/ 393 w 1212"/>
                <a:gd name="T25" fmla="*/ 869 h 1332"/>
                <a:gd name="T26" fmla="*/ 385 w 1212"/>
                <a:gd name="T27" fmla="*/ 869 h 1332"/>
                <a:gd name="T28" fmla="*/ 363 w 1212"/>
                <a:gd name="T29" fmla="*/ 869 h 1332"/>
                <a:gd name="T30" fmla="*/ 333 w 1212"/>
                <a:gd name="T31" fmla="*/ 871 h 1332"/>
                <a:gd name="T32" fmla="*/ 297 w 1212"/>
                <a:gd name="T33" fmla="*/ 871 h 1332"/>
                <a:gd name="T34" fmla="*/ 259 w 1212"/>
                <a:gd name="T35" fmla="*/ 871 h 1332"/>
                <a:gd name="T36" fmla="*/ 225 w 1212"/>
                <a:gd name="T37" fmla="*/ 871 h 1332"/>
                <a:gd name="T38" fmla="*/ 199 w 1212"/>
                <a:gd name="T39" fmla="*/ 871 h 1332"/>
                <a:gd name="T40" fmla="*/ 183 w 1212"/>
                <a:gd name="T41" fmla="*/ 869 h 1332"/>
                <a:gd name="T42" fmla="*/ 185 w 1212"/>
                <a:gd name="T43" fmla="*/ 863 h 1332"/>
                <a:gd name="T44" fmla="*/ 205 w 1212"/>
                <a:gd name="T45" fmla="*/ 847 h 1332"/>
                <a:gd name="T46" fmla="*/ 239 w 1212"/>
                <a:gd name="T47" fmla="*/ 827 h 1332"/>
                <a:gd name="T48" fmla="*/ 279 w 1212"/>
                <a:gd name="T49" fmla="*/ 803 h 1332"/>
                <a:gd name="T50" fmla="*/ 319 w 1212"/>
                <a:gd name="T51" fmla="*/ 779 h 1332"/>
                <a:gd name="T52" fmla="*/ 355 w 1212"/>
                <a:gd name="T53" fmla="*/ 757 h 1332"/>
                <a:gd name="T54" fmla="*/ 381 w 1212"/>
                <a:gd name="T55" fmla="*/ 743 h 1332"/>
                <a:gd name="T56" fmla="*/ 391 w 1212"/>
                <a:gd name="T57" fmla="*/ 737 h 1332"/>
                <a:gd name="T58" fmla="*/ 0 w 1212"/>
                <a:gd name="T59" fmla="*/ 663 h 1332"/>
                <a:gd name="T60" fmla="*/ 357 w 1212"/>
                <a:gd name="T61" fmla="*/ 507 h 1332"/>
                <a:gd name="T62" fmla="*/ 167 w 1212"/>
                <a:gd name="T63" fmla="*/ 210 h 1332"/>
                <a:gd name="T64" fmla="*/ 539 w 1212"/>
                <a:gd name="T65" fmla="*/ 331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2" h="1332">
                  <a:moveTo>
                    <a:pt x="539" y="331"/>
                  </a:moveTo>
                  <a:lnTo>
                    <a:pt x="613" y="0"/>
                  </a:lnTo>
                  <a:lnTo>
                    <a:pt x="750" y="413"/>
                  </a:lnTo>
                  <a:lnTo>
                    <a:pt x="1028" y="100"/>
                  </a:lnTo>
                  <a:lnTo>
                    <a:pt x="860" y="593"/>
                  </a:lnTo>
                  <a:lnTo>
                    <a:pt x="1212" y="589"/>
                  </a:lnTo>
                  <a:lnTo>
                    <a:pt x="790" y="719"/>
                  </a:lnTo>
                  <a:lnTo>
                    <a:pt x="1066" y="941"/>
                  </a:lnTo>
                  <a:lnTo>
                    <a:pt x="734" y="919"/>
                  </a:lnTo>
                  <a:lnTo>
                    <a:pt x="738" y="1286"/>
                  </a:lnTo>
                  <a:lnTo>
                    <a:pt x="511" y="1032"/>
                  </a:lnTo>
                  <a:lnTo>
                    <a:pt x="403" y="1332"/>
                  </a:lnTo>
                  <a:lnTo>
                    <a:pt x="393" y="869"/>
                  </a:lnTo>
                  <a:lnTo>
                    <a:pt x="385" y="869"/>
                  </a:lnTo>
                  <a:lnTo>
                    <a:pt x="363" y="869"/>
                  </a:lnTo>
                  <a:lnTo>
                    <a:pt x="333" y="871"/>
                  </a:lnTo>
                  <a:lnTo>
                    <a:pt x="297" y="871"/>
                  </a:lnTo>
                  <a:lnTo>
                    <a:pt x="259" y="871"/>
                  </a:lnTo>
                  <a:lnTo>
                    <a:pt x="225" y="871"/>
                  </a:lnTo>
                  <a:lnTo>
                    <a:pt x="199" y="871"/>
                  </a:lnTo>
                  <a:lnTo>
                    <a:pt x="183" y="869"/>
                  </a:lnTo>
                  <a:lnTo>
                    <a:pt x="185" y="863"/>
                  </a:lnTo>
                  <a:lnTo>
                    <a:pt x="205" y="847"/>
                  </a:lnTo>
                  <a:lnTo>
                    <a:pt x="239" y="827"/>
                  </a:lnTo>
                  <a:lnTo>
                    <a:pt x="279" y="803"/>
                  </a:lnTo>
                  <a:lnTo>
                    <a:pt x="319" y="779"/>
                  </a:lnTo>
                  <a:lnTo>
                    <a:pt x="355" y="757"/>
                  </a:lnTo>
                  <a:lnTo>
                    <a:pt x="381" y="743"/>
                  </a:lnTo>
                  <a:lnTo>
                    <a:pt x="391" y="737"/>
                  </a:lnTo>
                  <a:lnTo>
                    <a:pt x="0" y="663"/>
                  </a:lnTo>
                  <a:lnTo>
                    <a:pt x="357" y="507"/>
                  </a:lnTo>
                  <a:lnTo>
                    <a:pt x="167" y="210"/>
                  </a:lnTo>
                  <a:lnTo>
                    <a:pt x="539" y="331"/>
                  </a:lnTo>
                  <a:close/>
                </a:path>
              </a:pathLst>
            </a:custGeom>
            <a:solidFill>
              <a:srgbClr val="D17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-2058" y="-396"/>
              <a:ext cx="1450" cy="1693"/>
            </a:xfrm>
            <a:custGeom>
              <a:avLst/>
              <a:gdLst>
                <a:gd name="T0" fmla="*/ 1234 w 1450"/>
                <a:gd name="T1" fmla="*/ 291 h 1693"/>
                <a:gd name="T2" fmla="*/ 1242 w 1450"/>
                <a:gd name="T3" fmla="*/ 391 h 1693"/>
                <a:gd name="T4" fmla="*/ 1308 w 1450"/>
                <a:gd name="T5" fmla="*/ 441 h 1693"/>
                <a:gd name="T6" fmla="*/ 1362 w 1450"/>
                <a:gd name="T7" fmla="*/ 495 h 1693"/>
                <a:gd name="T8" fmla="*/ 1262 w 1450"/>
                <a:gd name="T9" fmla="*/ 541 h 1693"/>
                <a:gd name="T10" fmla="*/ 1168 w 1450"/>
                <a:gd name="T11" fmla="*/ 579 h 1693"/>
                <a:gd name="T12" fmla="*/ 1088 w 1450"/>
                <a:gd name="T13" fmla="*/ 553 h 1693"/>
                <a:gd name="T14" fmla="*/ 1072 w 1450"/>
                <a:gd name="T15" fmla="*/ 525 h 1693"/>
                <a:gd name="T16" fmla="*/ 986 w 1450"/>
                <a:gd name="T17" fmla="*/ 423 h 1693"/>
                <a:gd name="T18" fmla="*/ 891 w 1450"/>
                <a:gd name="T19" fmla="*/ 371 h 1693"/>
                <a:gd name="T20" fmla="*/ 795 w 1450"/>
                <a:gd name="T21" fmla="*/ 317 h 1693"/>
                <a:gd name="T22" fmla="*/ 805 w 1450"/>
                <a:gd name="T23" fmla="*/ 303 h 1693"/>
                <a:gd name="T24" fmla="*/ 853 w 1450"/>
                <a:gd name="T25" fmla="*/ 265 h 1693"/>
                <a:gd name="T26" fmla="*/ 936 w 1450"/>
                <a:gd name="T27" fmla="*/ 175 h 1693"/>
                <a:gd name="T28" fmla="*/ 905 w 1450"/>
                <a:gd name="T29" fmla="*/ 143 h 1693"/>
                <a:gd name="T30" fmla="*/ 996 w 1450"/>
                <a:gd name="T31" fmla="*/ 99 h 1693"/>
                <a:gd name="T32" fmla="*/ 921 w 1450"/>
                <a:gd name="T33" fmla="*/ 59 h 1693"/>
                <a:gd name="T34" fmla="*/ 869 w 1450"/>
                <a:gd name="T35" fmla="*/ 8 h 1693"/>
                <a:gd name="T36" fmla="*/ 683 w 1450"/>
                <a:gd name="T37" fmla="*/ 261 h 1693"/>
                <a:gd name="T38" fmla="*/ 543 w 1450"/>
                <a:gd name="T39" fmla="*/ 327 h 1693"/>
                <a:gd name="T40" fmla="*/ 445 w 1450"/>
                <a:gd name="T41" fmla="*/ 279 h 1693"/>
                <a:gd name="T42" fmla="*/ 361 w 1450"/>
                <a:gd name="T43" fmla="*/ 235 h 1693"/>
                <a:gd name="T44" fmla="*/ 206 w 1450"/>
                <a:gd name="T45" fmla="*/ 203 h 1693"/>
                <a:gd name="T46" fmla="*/ 104 w 1450"/>
                <a:gd name="T47" fmla="*/ 265 h 1693"/>
                <a:gd name="T48" fmla="*/ 22 w 1450"/>
                <a:gd name="T49" fmla="*/ 509 h 1693"/>
                <a:gd name="T50" fmla="*/ 8 w 1450"/>
                <a:gd name="T51" fmla="*/ 625 h 1693"/>
                <a:gd name="T52" fmla="*/ 130 w 1450"/>
                <a:gd name="T53" fmla="*/ 776 h 1693"/>
                <a:gd name="T54" fmla="*/ 232 w 1450"/>
                <a:gd name="T55" fmla="*/ 629 h 1693"/>
                <a:gd name="T56" fmla="*/ 216 w 1450"/>
                <a:gd name="T57" fmla="*/ 571 h 1693"/>
                <a:gd name="T58" fmla="*/ 146 w 1450"/>
                <a:gd name="T59" fmla="*/ 535 h 1693"/>
                <a:gd name="T60" fmla="*/ 96 w 1450"/>
                <a:gd name="T61" fmla="*/ 519 h 1693"/>
                <a:gd name="T62" fmla="*/ 116 w 1450"/>
                <a:gd name="T63" fmla="*/ 459 h 1693"/>
                <a:gd name="T64" fmla="*/ 216 w 1450"/>
                <a:gd name="T65" fmla="*/ 391 h 1693"/>
                <a:gd name="T66" fmla="*/ 302 w 1450"/>
                <a:gd name="T67" fmla="*/ 387 h 1693"/>
                <a:gd name="T68" fmla="*/ 335 w 1450"/>
                <a:gd name="T69" fmla="*/ 389 h 1693"/>
                <a:gd name="T70" fmla="*/ 357 w 1450"/>
                <a:gd name="T71" fmla="*/ 511 h 1693"/>
                <a:gd name="T72" fmla="*/ 441 w 1450"/>
                <a:gd name="T73" fmla="*/ 844 h 1693"/>
                <a:gd name="T74" fmla="*/ 353 w 1450"/>
                <a:gd name="T75" fmla="*/ 972 h 1693"/>
                <a:gd name="T76" fmla="*/ 232 w 1450"/>
                <a:gd name="T77" fmla="*/ 1160 h 1693"/>
                <a:gd name="T78" fmla="*/ 212 w 1450"/>
                <a:gd name="T79" fmla="*/ 1465 h 1693"/>
                <a:gd name="T80" fmla="*/ 214 w 1450"/>
                <a:gd name="T81" fmla="*/ 1643 h 1693"/>
                <a:gd name="T82" fmla="*/ 96 w 1450"/>
                <a:gd name="T83" fmla="*/ 1691 h 1693"/>
                <a:gd name="T84" fmla="*/ 240 w 1450"/>
                <a:gd name="T85" fmla="*/ 1685 h 1693"/>
                <a:gd name="T86" fmla="*/ 321 w 1450"/>
                <a:gd name="T87" fmla="*/ 1495 h 1693"/>
                <a:gd name="T88" fmla="*/ 341 w 1450"/>
                <a:gd name="T89" fmla="*/ 1308 h 1693"/>
                <a:gd name="T90" fmla="*/ 463 w 1450"/>
                <a:gd name="T91" fmla="*/ 1144 h 1693"/>
                <a:gd name="T92" fmla="*/ 573 w 1450"/>
                <a:gd name="T93" fmla="*/ 1102 h 1693"/>
                <a:gd name="T94" fmla="*/ 663 w 1450"/>
                <a:gd name="T95" fmla="*/ 1184 h 1693"/>
                <a:gd name="T96" fmla="*/ 735 w 1450"/>
                <a:gd name="T97" fmla="*/ 1324 h 1693"/>
                <a:gd name="T98" fmla="*/ 783 w 1450"/>
                <a:gd name="T99" fmla="*/ 1651 h 1693"/>
                <a:gd name="T100" fmla="*/ 923 w 1450"/>
                <a:gd name="T101" fmla="*/ 1641 h 1693"/>
                <a:gd name="T102" fmla="*/ 851 w 1450"/>
                <a:gd name="T103" fmla="*/ 1617 h 1693"/>
                <a:gd name="T104" fmla="*/ 769 w 1450"/>
                <a:gd name="T105" fmla="*/ 1577 h 1693"/>
                <a:gd name="T106" fmla="*/ 867 w 1450"/>
                <a:gd name="T107" fmla="*/ 1254 h 1693"/>
                <a:gd name="T108" fmla="*/ 871 w 1450"/>
                <a:gd name="T109" fmla="*/ 1170 h 1693"/>
                <a:gd name="T110" fmla="*/ 753 w 1450"/>
                <a:gd name="T111" fmla="*/ 944 h 1693"/>
                <a:gd name="T112" fmla="*/ 795 w 1450"/>
                <a:gd name="T113" fmla="*/ 868 h 1693"/>
                <a:gd name="T114" fmla="*/ 950 w 1450"/>
                <a:gd name="T115" fmla="*/ 677 h 1693"/>
                <a:gd name="T116" fmla="*/ 1088 w 1450"/>
                <a:gd name="T117" fmla="*/ 756 h 1693"/>
                <a:gd name="T118" fmla="*/ 1190 w 1450"/>
                <a:gd name="T119" fmla="*/ 732 h 1693"/>
                <a:gd name="T120" fmla="*/ 1346 w 1450"/>
                <a:gd name="T121" fmla="*/ 679 h 1693"/>
                <a:gd name="T122" fmla="*/ 1426 w 1450"/>
                <a:gd name="T123" fmla="*/ 443 h 1693"/>
                <a:gd name="T124" fmla="*/ 1432 w 1450"/>
                <a:gd name="T125" fmla="*/ 309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0" h="1693">
                  <a:moveTo>
                    <a:pt x="1390" y="241"/>
                  </a:moveTo>
                  <a:lnTo>
                    <a:pt x="1370" y="227"/>
                  </a:lnTo>
                  <a:lnTo>
                    <a:pt x="1346" y="219"/>
                  </a:lnTo>
                  <a:lnTo>
                    <a:pt x="1318" y="219"/>
                  </a:lnTo>
                  <a:lnTo>
                    <a:pt x="1292" y="227"/>
                  </a:lnTo>
                  <a:lnTo>
                    <a:pt x="1268" y="241"/>
                  </a:lnTo>
                  <a:lnTo>
                    <a:pt x="1248" y="263"/>
                  </a:lnTo>
                  <a:lnTo>
                    <a:pt x="1234" y="291"/>
                  </a:lnTo>
                  <a:lnTo>
                    <a:pt x="1230" y="325"/>
                  </a:lnTo>
                  <a:lnTo>
                    <a:pt x="1232" y="341"/>
                  </a:lnTo>
                  <a:lnTo>
                    <a:pt x="1238" y="357"/>
                  </a:lnTo>
                  <a:lnTo>
                    <a:pt x="1244" y="371"/>
                  </a:lnTo>
                  <a:lnTo>
                    <a:pt x="1252" y="383"/>
                  </a:lnTo>
                  <a:lnTo>
                    <a:pt x="1248" y="385"/>
                  </a:lnTo>
                  <a:lnTo>
                    <a:pt x="1246" y="387"/>
                  </a:lnTo>
                  <a:lnTo>
                    <a:pt x="1242" y="391"/>
                  </a:lnTo>
                  <a:lnTo>
                    <a:pt x="1238" y="393"/>
                  </a:lnTo>
                  <a:lnTo>
                    <a:pt x="1232" y="411"/>
                  </a:lnTo>
                  <a:lnTo>
                    <a:pt x="1240" y="429"/>
                  </a:lnTo>
                  <a:lnTo>
                    <a:pt x="1256" y="445"/>
                  </a:lnTo>
                  <a:lnTo>
                    <a:pt x="1276" y="455"/>
                  </a:lnTo>
                  <a:lnTo>
                    <a:pt x="1292" y="455"/>
                  </a:lnTo>
                  <a:lnTo>
                    <a:pt x="1302" y="449"/>
                  </a:lnTo>
                  <a:lnTo>
                    <a:pt x="1308" y="441"/>
                  </a:lnTo>
                  <a:lnTo>
                    <a:pt x="1312" y="435"/>
                  </a:lnTo>
                  <a:lnTo>
                    <a:pt x="1326" y="441"/>
                  </a:lnTo>
                  <a:lnTo>
                    <a:pt x="1338" y="445"/>
                  </a:lnTo>
                  <a:lnTo>
                    <a:pt x="1348" y="449"/>
                  </a:lnTo>
                  <a:lnTo>
                    <a:pt x="1356" y="451"/>
                  </a:lnTo>
                  <a:lnTo>
                    <a:pt x="1336" y="483"/>
                  </a:lnTo>
                  <a:lnTo>
                    <a:pt x="1364" y="487"/>
                  </a:lnTo>
                  <a:lnTo>
                    <a:pt x="1362" y="495"/>
                  </a:lnTo>
                  <a:lnTo>
                    <a:pt x="1358" y="503"/>
                  </a:lnTo>
                  <a:lnTo>
                    <a:pt x="1352" y="511"/>
                  </a:lnTo>
                  <a:lnTo>
                    <a:pt x="1342" y="519"/>
                  </a:lnTo>
                  <a:lnTo>
                    <a:pt x="1332" y="527"/>
                  </a:lnTo>
                  <a:lnTo>
                    <a:pt x="1318" y="531"/>
                  </a:lnTo>
                  <a:lnTo>
                    <a:pt x="1300" y="537"/>
                  </a:lnTo>
                  <a:lnTo>
                    <a:pt x="1278" y="539"/>
                  </a:lnTo>
                  <a:lnTo>
                    <a:pt x="1262" y="541"/>
                  </a:lnTo>
                  <a:lnTo>
                    <a:pt x="1246" y="545"/>
                  </a:lnTo>
                  <a:lnTo>
                    <a:pt x="1232" y="549"/>
                  </a:lnTo>
                  <a:lnTo>
                    <a:pt x="1220" y="555"/>
                  </a:lnTo>
                  <a:lnTo>
                    <a:pt x="1208" y="561"/>
                  </a:lnTo>
                  <a:lnTo>
                    <a:pt x="1196" y="569"/>
                  </a:lnTo>
                  <a:lnTo>
                    <a:pt x="1186" y="577"/>
                  </a:lnTo>
                  <a:lnTo>
                    <a:pt x="1178" y="585"/>
                  </a:lnTo>
                  <a:lnTo>
                    <a:pt x="1168" y="579"/>
                  </a:lnTo>
                  <a:lnTo>
                    <a:pt x="1156" y="573"/>
                  </a:lnTo>
                  <a:lnTo>
                    <a:pt x="1142" y="567"/>
                  </a:lnTo>
                  <a:lnTo>
                    <a:pt x="1128" y="563"/>
                  </a:lnTo>
                  <a:lnTo>
                    <a:pt x="1120" y="561"/>
                  </a:lnTo>
                  <a:lnTo>
                    <a:pt x="1112" y="559"/>
                  </a:lnTo>
                  <a:lnTo>
                    <a:pt x="1104" y="557"/>
                  </a:lnTo>
                  <a:lnTo>
                    <a:pt x="1096" y="555"/>
                  </a:lnTo>
                  <a:lnTo>
                    <a:pt x="1088" y="553"/>
                  </a:lnTo>
                  <a:lnTo>
                    <a:pt x="1082" y="553"/>
                  </a:lnTo>
                  <a:lnTo>
                    <a:pt x="1074" y="551"/>
                  </a:lnTo>
                  <a:lnTo>
                    <a:pt x="1068" y="549"/>
                  </a:lnTo>
                  <a:lnTo>
                    <a:pt x="1068" y="547"/>
                  </a:lnTo>
                  <a:lnTo>
                    <a:pt x="1070" y="547"/>
                  </a:lnTo>
                  <a:lnTo>
                    <a:pt x="1070" y="547"/>
                  </a:lnTo>
                  <a:lnTo>
                    <a:pt x="1070" y="545"/>
                  </a:lnTo>
                  <a:lnTo>
                    <a:pt x="1072" y="525"/>
                  </a:lnTo>
                  <a:lnTo>
                    <a:pt x="1070" y="503"/>
                  </a:lnTo>
                  <a:lnTo>
                    <a:pt x="1064" y="485"/>
                  </a:lnTo>
                  <a:lnTo>
                    <a:pt x="1054" y="467"/>
                  </a:lnTo>
                  <a:lnTo>
                    <a:pt x="1042" y="453"/>
                  </a:lnTo>
                  <a:lnTo>
                    <a:pt x="1026" y="439"/>
                  </a:lnTo>
                  <a:lnTo>
                    <a:pt x="1008" y="429"/>
                  </a:lnTo>
                  <a:lnTo>
                    <a:pt x="988" y="423"/>
                  </a:lnTo>
                  <a:lnTo>
                    <a:pt x="986" y="423"/>
                  </a:lnTo>
                  <a:lnTo>
                    <a:pt x="982" y="423"/>
                  </a:lnTo>
                  <a:lnTo>
                    <a:pt x="980" y="423"/>
                  </a:lnTo>
                  <a:lnTo>
                    <a:pt x="978" y="423"/>
                  </a:lnTo>
                  <a:lnTo>
                    <a:pt x="964" y="411"/>
                  </a:lnTo>
                  <a:lnTo>
                    <a:pt x="948" y="399"/>
                  </a:lnTo>
                  <a:lnTo>
                    <a:pt x="930" y="389"/>
                  </a:lnTo>
                  <a:lnTo>
                    <a:pt x="911" y="379"/>
                  </a:lnTo>
                  <a:lnTo>
                    <a:pt x="891" y="371"/>
                  </a:lnTo>
                  <a:lnTo>
                    <a:pt x="867" y="363"/>
                  </a:lnTo>
                  <a:lnTo>
                    <a:pt x="845" y="355"/>
                  </a:lnTo>
                  <a:lnTo>
                    <a:pt x="819" y="349"/>
                  </a:lnTo>
                  <a:lnTo>
                    <a:pt x="827" y="327"/>
                  </a:lnTo>
                  <a:lnTo>
                    <a:pt x="825" y="327"/>
                  </a:lnTo>
                  <a:lnTo>
                    <a:pt x="817" y="325"/>
                  </a:lnTo>
                  <a:lnTo>
                    <a:pt x="807" y="321"/>
                  </a:lnTo>
                  <a:lnTo>
                    <a:pt x="795" y="317"/>
                  </a:lnTo>
                  <a:lnTo>
                    <a:pt x="785" y="313"/>
                  </a:lnTo>
                  <a:lnTo>
                    <a:pt x="775" y="309"/>
                  </a:lnTo>
                  <a:lnTo>
                    <a:pt x="769" y="303"/>
                  </a:lnTo>
                  <a:lnTo>
                    <a:pt x="769" y="299"/>
                  </a:lnTo>
                  <a:lnTo>
                    <a:pt x="773" y="297"/>
                  </a:lnTo>
                  <a:lnTo>
                    <a:pt x="781" y="297"/>
                  </a:lnTo>
                  <a:lnTo>
                    <a:pt x="793" y="299"/>
                  </a:lnTo>
                  <a:lnTo>
                    <a:pt x="805" y="303"/>
                  </a:lnTo>
                  <a:lnTo>
                    <a:pt x="815" y="305"/>
                  </a:lnTo>
                  <a:lnTo>
                    <a:pt x="825" y="309"/>
                  </a:lnTo>
                  <a:lnTo>
                    <a:pt x="833" y="311"/>
                  </a:lnTo>
                  <a:lnTo>
                    <a:pt x="835" y="313"/>
                  </a:lnTo>
                  <a:lnTo>
                    <a:pt x="845" y="287"/>
                  </a:lnTo>
                  <a:lnTo>
                    <a:pt x="915" y="295"/>
                  </a:lnTo>
                  <a:lnTo>
                    <a:pt x="917" y="279"/>
                  </a:lnTo>
                  <a:lnTo>
                    <a:pt x="853" y="265"/>
                  </a:lnTo>
                  <a:lnTo>
                    <a:pt x="873" y="197"/>
                  </a:lnTo>
                  <a:lnTo>
                    <a:pt x="877" y="197"/>
                  </a:lnTo>
                  <a:lnTo>
                    <a:pt x="891" y="195"/>
                  </a:lnTo>
                  <a:lnTo>
                    <a:pt x="909" y="191"/>
                  </a:lnTo>
                  <a:lnTo>
                    <a:pt x="930" y="187"/>
                  </a:lnTo>
                  <a:lnTo>
                    <a:pt x="938" y="183"/>
                  </a:lnTo>
                  <a:lnTo>
                    <a:pt x="940" y="179"/>
                  </a:lnTo>
                  <a:lnTo>
                    <a:pt x="936" y="175"/>
                  </a:lnTo>
                  <a:lnTo>
                    <a:pt x="930" y="169"/>
                  </a:lnTo>
                  <a:lnTo>
                    <a:pt x="921" y="163"/>
                  </a:lnTo>
                  <a:lnTo>
                    <a:pt x="911" y="159"/>
                  </a:lnTo>
                  <a:lnTo>
                    <a:pt x="899" y="155"/>
                  </a:lnTo>
                  <a:lnTo>
                    <a:pt x="891" y="151"/>
                  </a:lnTo>
                  <a:lnTo>
                    <a:pt x="887" y="149"/>
                  </a:lnTo>
                  <a:lnTo>
                    <a:pt x="893" y="145"/>
                  </a:lnTo>
                  <a:lnTo>
                    <a:pt x="905" y="143"/>
                  </a:lnTo>
                  <a:lnTo>
                    <a:pt x="921" y="139"/>
                  </a:lnTo>
                  <a:lnTo>
                    <a:pt x="938" y="133"/>
                  </a:lnTo>
                  <a:lnTo>
                    <a:pt x="958" y="129"/>
                  </a:lnTo>
                  <a:lnTo>
                    <a:pt x="976" y="123"/>
                  </a:lnTo>
                  <a:lnTo>
                    <a:pt x="992" y="115"/>
                  </a:lnTo>
                  <a:lnTo>
                    <a:pt x="1000" y="109"/>
                  </a:lnTo>
                  <a:lnTo>
                    <a:pt x="1002" y="103"/>
                  </a:lnTo>
                  <a:lnTo>
                    <a:pt x="996" y="99"/>
                  </a:lnTo>
                  <a:lnTo>
                    <a:pt x="986" y="97"/>
                  </a:lnTo>
                  <a:lnTo>
                    <a:pt x="970" y="93"/>
                  </a:lnTo>
                  <a:lnTo>
                    <a:pt x="952" y="89"/>
                  </a:lnTo>
                  <a:lnTo>
                    <a:pt x="932" y="85"/>
                  </a:lnTo>
                  <a:lnTo>
                    <a:pt x="913" y="79"/>
                  </a:lnTo>
                  <a:lnTo>
                    <a:pt x="901" y="73"/>
                  </a:lnTo>
                  <a:lnTo>
                    <a:pt x="905" y="67"/>
                  </a:lnTo>
                  <a:lnTo>
                    <a:pt x="921" y="59"/>
                  </a:lnTo>
                  <a:lnTo>
                    <a:pt x="938" y="53"/>
                  </a:lnTo>
                  <a:lnTo>
                    <a:pt x="958" y="44"/>
                  </a:lnTo>
                  <a:lnTo>
                    <a:pt x="972" y="34"/>
                  </a:lnTo>
                  <a:lnTo>
                    <a:pt x="976" y="24"/>
                  </a:lnTo>
                  <a:lnTo>
                    <a:pt x="966" y="10"/>
                  </a:lnTo>
                  <a:lnTo>
                    <a:pt x="940" y="0"/>
                  </a:lnTo>
                  <a:lnTo>
                    <a:pt x="909" y="0"/>
                  </a:lnTo>
                  <a:lnTo>
                    <a:pt x="869" y="8"/>
                  </a:lnTo>
                  <a:lnTo>
                    <a:pt x="829" y="18"/>
                  </a:lnTo>
                  <a:lnTo>
                    <a:pt x="789" y="34"/>
                  </a:lnTo>
                  <a:lnTo>
                    <a:pt x="755" y="48"/>
                  </a:lnTo>
                  <a:lnTo>
                    <a:pt x="731" y="59"/>
                  </a:lnTo>
                  <a:lnTo>
                    <a:pt x="717" y="69"/>
                  </a:lnTo>
                  <a:lnTo>
                    <a:pt x="705" y="107"/>
                  </a:lnTo>
                  <a:lnTo>
                    <a:pt x="693" y="179"/>
                  </a:lnTo>
                  <a:lnTo>
                    <a:pt x="683" y="261"/>
                  </a:lnTo>
                  <a:lnTo>
                    <a:pt x="675" y="329"/>
                  </a:lnTo>
                  <a:lnTo>
                    <a:pt x="657" y="327"/>
                  </a:lnTo>
                  <a:lnTo>
                    <a:pt x="637" y="327"/>
                  </a:lnTo>
                  <a:lnTo>
                    <a:pt x="619" y="327"/>
                  </a:lnTo>
                  <a:lnTo>
                    <a:pt x="599" y="325"/>
                  </a:lnTo>
                  <a:lnTo>
                    <a:pt x="581" y="325"/>
                  </a:lnTo>
                  <a:lnTo>
                    <a:pt x="561" y="325"/>
                  </a:lnTo>
                  <a:lnTo>
                    <a:pt x="543" y="327"/>
                  </a:lnTo>
                  <a:lnTo>
                    <a:pt x="525" y="327"/>
                  </a:lnTo>
                  <a:lnTo>
                    <a:pt x="517" y="317"/>
                  </a:lnTo>
                  <a:lnTo>
                    <a:pt x="507" y="307"/>
                  </a:lnTo>
                  <a:lnTo>
                    <a:pt x="497" y="299"/>
                  </a:lnTo>
                  <a:lnTo>
                    <a:pt x="485" y="291"/>
                  </a:lnTo>
                  <a:lnTo>
                    <a:pt x="473" y="285"/>
                  </a:lnTo>
                  <a:lnTo>
                    <a:pt x="459" y="281"/>
                  </a:lnTo>
                  <a:lnTo>
                    <a:pt x="445" y="279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29" y="279"/>
                  </a:lnTo>
                  <a:lnTo>
                    <a:pt x="429" y="279"/>
                  </a:lnTo>
                  <a:lnTo>
                    <a:pt x="409" y="265"/>
                  </a:lnTo>
                  <a:lnTo>
                    <a:pt x="387" y="249"/>
                  </a:lnTo>
                  <a:lnTo>
                    <a:pt x="361" y="235"/>
                  </a:lnTo>
                  <a:lnTo>
                    <a:pt x="337" y="221"/>
                  </a:lnTo>
                  <a:lnTo>
                    <a:pt x="311" y="209"/>
                  </a:lnTo>
                  <a:lnTo>
                    <a:pt x="288" y="199"/>
                  </a:lnTo>
                  <a:lnTo>
                    <a:pt x="264" y="193"/>
                  </a:lnTo>
                  <a:lnTo>
                    <a:pt x="244" y="191"/>
                  </a:lnTo>
                  <a:lnTo>
                    <a:pt x="230" y="193"/>
                  </a:lnTo>
                  <a:lnTo>
                    <a:pt x="218" y="197"/>
                  </a:lnTo>
                  <a:lnTo>
                    <a:pt x="206" y="203"/>
                  </a:lnTo>
                  <a:lnTo>
                    <a:pt x="196" y="211"/>
                  </a:lnTo>
                  <a:lnTo>
                    <a:pt x="186" y="221"/>
                  </a:lnTo>
                  <a:lnTo>
                    <a:pt x="178" y="231"/>
                  </a:lnTo>
                  <a:lnTo>
                    <a:pt x="170" y="241"/>
                  </a:lnTo>
                  <a:lnTo>
                    <a:pt x="164" y="253"/>
                  </a:lnTo>
                  <a:lnTo>
                    <a:pt x="146" y="255"/>
                  </a:lnTo>
                  <a:lnTo>
                    <a:pt x="126" y="259"/>
                  </a:lnTo>
                  <a:lnTo>
                    <a:pt x="104" y="265"/>
                  </a:lnTo>
                  <a:lnTo>
                    <a:pt x="84" y="275"/>
                  </a:lnTo>
                  <a:lnTo>
                    <a:pt x="66" y="291"/>
                  </a:lnTo>
                  <a:lnTo>
                    <a:pt x="48" y="309"/>
                  </a:lnTo>
                  <a:lnTo>
                    <a:pt x="36" y="333"/>
                  </a:lnTo>
                  <a:lnTo>
                    <a:pt x="26" y="363"/>
                  </a:lnTo>
                  <a:lnTo>
                    <a:pt x="16" y="429"/>
                  </a:lnTo>
                  <a:lnTo>
                    <a:pt x="16" y="477"/>
                  </a:lnTo>
                  <a:lnTo>
                    <a:pt x="22" y="509"/>
                  </a:lnTo>
                  <a:lnTo>
                    <a:pt x="28" y="529"/>
                  </a:lnTo>
                  <a:lnTo>
                    <a:pt x="0" y="533"/>
                  </a:lnTo>
                  <a:lnTo>
                    <a:pt x="22" y="575"/>
                  </a:lnTo>
                  <a:lnTo>
                    <a:pt x="20" y="581"/>
                  </a:lnTo>
                  <a:lnTo>
                    <a:pt x="18" y="589"/>
                  </a:lnTo>
                  <a:lnTo>
                    <a:pt x="14" y="597"/>
                  </a:lnTo>
                  <a:lnTo>
                    <a:pt x="12" y="605"/>
                  </a:lnTo>
                  <a:lnTo>
                    <a:pt x="8" y="625"/>
                  </a:lnTo>
                  <a:lnTo>
                    <a:pt x="12" y="647"/>
                  </a:lnTo>
                  <a:lnTo>
                    <a:pt x="20" y="669"/>
                  </a:lnTo>
                  <a:lnTo>
                    <a:pt x="32" y="691"/>
                  </a:lnTo>
                  <a:lnTo>
                    <a:pt x="48" y="712"/>
                  </a:lnTo>
                  <a:lnTo>
                    <a:pt x="66" y="732"/>
                  </a:lnTo>
                  <a:lnTo>
                    <a:pt x="88" y="750"/>
                  </a:lnTo>
                  <a:lnTo>
                    <a:pt x="108" y="766"/>
                  </a:lnTo>
                  <a:lnTo>
                    <a:pt x="130" y="776"/>
                  </a:lnTo>
                  <a:lnTo>
                    <a:pt x="156" y="776"/>
                  </a:lnTo>
                  <a:lnTo>
                    <a:pt x="182" y="770"/>
                  </a:lnTo>
                  <a:lnTo>
                    <a:pt x="206" y="756"/>
                  </a:lnTo>
                  <a:lnTo>
                    <a:pt x="226" y="734"/>
                  </a:lnTo>
                  <a:lnTo>
                    <a:pt x="238" y="708"/>
                  </a:lnTo>
                  <a:lnTo>
                    <a:pt x="244" y="679"/>
                  </a:lnTo>
                  <a:lnTo>
                    <a:pt x="238" y="645"/>
                  </a:lnTo>
                  <a:lnTo>
                    <a:pt x="232" y="629"/>
                  </a:lnTo>
                  <a:lnTo>
                    <a:pt x="224" y="615"/>
                  </a:lnTo>
                  <a:lnTo>
                    <a:pt x="214" y="603"/>
                  </a:lnTo>
                  <a:lnTo>
                    <a:pt x="204" y="593"/>
                  </a:lnTo>
                  <a:lnTo>
                    <a:pt x="206" y="591"/>
                  </a:lnTo>
                  <a:lnTo>
                    <a:pt x="208" y="587"/>
                  </a:lnTo>
                  <a:lnTo>
                    <a:pt x="210" y="585"/>
                  </a:lnTo>
                  <a:lnTo>
                    <a:pt x="212" y="581"/>
                  </a:lnTo>
                  <a:lnTo>
                    <a:pt x="216" y="571"/>
                  </a:lnTo>
                  <a:lnTo>
                    <a:pt x="214" y="563"/>
                  </a:lnTo>
                  <a:lnTo>
                    <a:pt x="210" y="555"/>
                  </a:lnTo>
                  <a:lnTo>
                    <a:pt x="202" y="547"/>
                  </a:lnTo>
                  <a:lnTo>
                    <a:pt x="192" y="541"/>
                  </a:lnTo>
                  <a:lnTo>
                    <a:pt x="182" y="537"/>
                  </a:lnTo>
                  <a:lnTo>
                    <a:pt x="170" y="533"/>
                  </a:lnTo>
                  <a:lnTo>
                    <a:pt x="160" y="533"/>
                  </a:lnTo>
                  <a:lnTo>
                    <a:pt x="146" y="535"/>
                  </a:lnTo>
                  <a:lnTo>
                    <a:pt x="138" y="543"/>
                  </a:lnTo>
                  <a:lnTo>
                    <a:pt x="134" y="553"/>
                  </a:lnTo>
                  <a:lnTo>
                    <a:pt x="132" y="561"/>
                  </a:lnTo>
                  <a:lnTo>
                    <a:pt x="118" y="559"/>
                  </a:lnTo>
                  <a:lnTo>
                    <a:pt x="104" y="557"/>
                  </a:lnTo>
                  <a:lnTo>
                    <a:pt x="94" y="555"/>
                  </a:lnTo>
                  <a:lnTo>
                    <a:pt x="86" y="555"/>
                  </a:lnTo>
                  <a:lnTo>
                    <a:pt x="96" y="519"/>
                  </a:lnTo>
                  <a:lnTo>
                    <a:pt x="68" y="523"/>
                  </a:lnTo>
                  <a:lnTo>
                    <a:pt x="68" y="515"/>
                  </a:lnTo>
                  <a:lnTo>
                    <a:pt x="70" y="507"/>
                  </a:lnTo>
                  <a:lnTo>
                    <a:pt x="74" y="497"/>
                  </a:lnTo>
                  <a:lnTo>
                    <a:pt x="80" y="487"/>
                  </a:lnTo>
                  <a:lnTo>
                    <a:pt x="88" y="477"/>
                  </a:lnTo>
                  <a:lnTo>
                    <a:pt x="100" y="467"/>
                  </a:lnTo>
                  <a:lnTo>
                    <a:pt x="116" y="459"/>
                  </a:lnTo>
                  <a:lnTo>
                    <a:pt x="136" y="451"/>
                  </a:lnTo>
                  <a:lnTo>
                    <a:pt x="152" y="445"/>
                  </a:lnTo>
                  <a:lnTo>
                    <a:pt x="164" y="437"/>
                  </a:lnTo>
                  <a:lnTo>
                    <a:pt x="178" y="429"/>
                  </a:lnTo>
                  <a:lnTo>
                    <a:pt x="188" y="421"/>
                  </a:lnTo>
                  <a:lnTo>
                    <a:pt x="198" y="411"/>
                  </a:lnTo>
                  <a:lnTo>
                    <a:pt x="208" y="401"/>
                  </a:lnTo>
                  <a:lnTo>
                    <a:pt x="216" y="391"/>
                  </a:lnTo>
                  <a:lnTo>
                    <a:pt x="222" y="381"/>
                  </a:lnTo>
                  <a:lnTo>
                    <a:pt x="234" y="383"/>
                  </a:lnTo>
                  <a:lnTo>
                    <a:pt x="246" y="385"/>
                  </a:lnTo>
                  <a:lnTo>
                    <a:pt x="260" y="387"/>
                  </a:lnTo>
                  <a:lnTo>
                    <a:pt x="276" y="387"/>
                  </a:lnTo>
                  <a:lnTo>
                    <a:pt x="284" y="387"/>
                  </a:lnTo>
                  <a:lnTo>
                    <a:pt x="294" y="387"/>
                  </a:lnTo>
                  <a:lnTo>
                    <a:pt x="302" y="387"/>
                  </a:lnTo>
                  <a:lnTo>
                    <a:pt x="309" y="387"/>
                  </a:lnTo>
                  <a:lnTo>
                    <a:pt x="315" y="387"/>
                  </a:lnTo>
                  <a:lnTo>
                    <a:pt x="323" y="387"/>
                  </a:lnTo>
                  <a:lnTo>
                    <a:pt x="329" y="387"/>
                  </a:lnTo>
                  <a:lnTo>
                    <a:pt x="335" y="387"/>
                  </a:lnTo>
                  <a:lnTo>
                    <a:pt x="335" y="387"/>
                  </a:lnTo>
                  <a:lnTo>
                    <a:pt x="335" y="389"/>
                  </a:lnTo>
                  <a:lnTo>
                    <a:pt x="335" y="389"/>
                  </a:lnTo>
                  <a:lnTo>
                    <a:pt x="335" y="391"/>
                  </a:lnTo>
                  <a:lnTo>
                    <a:pt x="337" y="403"/>
                  </a:lnTo>
                  <a:lnTo>
                    <a:pt x="341" y="415"/>
                  </a:lnTo>
                  <a:lnTo>
                    <a:pt x="345" y="425"/>
                  </a:lnTo>
                  <a:lnTo>
                    <a:pt x="351" y="435"/>
                  </a:lnTo>
                  <a:lnTo>
                    <a:pt x="349" y="459"/>
                  </a:lnTo>
                  <a:lnTo>
                    <a:pt x="351" y="485"/>
                  </a:lnTo>
                  <a:lnTo>
                    <a:pt x="357" y="511"/>
                  </a:lnTo>
                  <a:lnTo>
                    <a:pt x="363" y="539"/>
                  </a:lnTo>
                  <a:lnTo>
                    <a:pt x="373" y="567"/>
                  </a:lnTo>
                  <a:lnTo>
                    <a:pt x="381" y="597"/>
                  </a:lnTo>
                  <a:lnTo>
                    <a:pt x="393" y="625"/>
                  </a:lnTo>
                  <a:lnTo>
                    <a:pt x="403" y="655"/>
                  </a:lnTo>
                  <a:lnTo>
                    <a:pt x="425" y="728"/>
                  </a:lnTo>
                  <a:lnTo>
                    <a:pt x="437" y="792"/>
                  </a:lnTo>
                  <a:lnTo>
                    <a:pt x="441" y="844"/>
                  </a:lnTo>
                  <a:lnTo>
                    <a:pt x="441" y="880"/>
                  </a:lnTo>
                  <a:lnTo>
                    <a:pt x="429" y="888"/>
                  </a:lnTo>
                  <a:lnTo>
                    <a:pt x="415" y="898"/>
                  </a:lnTo>
                  <a:lnTo>
                    <a:pt x="399" y="910"/>
                  </a:lnTo>
                  <a:lnTo>
                    <a:pt x="385" y="924"/>
                  </a:lnTo>
                  <a:lnTo>
                    <a:pt x="371" y="938"/>
                  </a:lnTo>
                  <a:lnTo>
                    <a:pt x="361" y="956"/>
                  </a:lnTo>
                  <a:lnTo>
                    <a:pt x="353" y="972"/>
                  </a:lnTo>
                  <a:lnTo>
                    <a:pt x="351" y="990"/>
                  </a:lnTo>
                  <a:lnTo>
                    <a:pt x="333" y="1008"/>
                  </a:lnTo>
                  <a:lnTo>
                    <a:pt x="315" y="1028"/>
                  </a:lnTo>
                  <a:lnTo>
                    <a:pt x="296" y="1052"/>
                  </a:lnTo>
                  <a:lnTo>
                    <a:pt x="278" y="1076"/>
                  </a:lnTo>
                  <a:lnTo>
                    <a:pt x="260" y="1104"/>
                  </a:lnTo>
                  <a:lnTo>
                    <a:pt x="244" y="1130"/>
                  </a:lnTo>
                  <a:lnTo>
                    <a:pt x="232" y="1160"/>
                  </a:lnTo>
                  <a:lnTo>
                    <a:pt x="226" y="1188"/>
                  </a:lnTo>
                  <a:lnTo>
                    <a:pt x="222" y="1220"/>
                  </a:lnTo>
                  <a:lnTo>
                    <a:pt x="220" y="1250"/>
                  </a:lnTo>
                  <a:lnTo>
                    <a:pt x="222" y="1278"/>
                  </a:lnTo>
                  <a:lnTo>
                    <a:pt x="226" y="1300"/>
                  </a:lnTo>
                  <a:lnTo>
                    <a:pt x="214" y="1352"/>
                  </a:lnTo>
                  <a:lnTo>
                    <a:pt x="206" y="1411"/>
                  </a:lnTo>
                  <a:lnTo>
                    <a:pt x="212" y="1465"/>
                  </a:lnTo>
                  <a:lnTo>
                    <a:pt x="240" y="1501"/>
                  </a:lnTo>
                  <a:lnTo>
                    <a:pt x="260" y="1605"/>
                  </a:lnTo>
                  <a:lnTo>
                    <a:pt x="256" y="1609"/>
                  </a:lnTo>
                  <a:lnTo>
                    <a:pt x="252" y="1613"/>
                  </a:lnTo>
                  <a:lnTo>
                    <a:pt x="246" y="1619"/>
                  </a:lnTo>
                  <a:lnTo>
                    <a:pt x="236" y="1627"/>
                  </a:lnTo>
                  <a:lnTo>
                    <a:pt x="226" y="1635"/>
                  </a:lnTo>
                  <a:lnTo>
                    <a:pt x="214" y="1643"/>
                  </a:lnTo>
                  <a:lnTo>
                    <a:pt x="198" y="1651"/>
                  </a:lnTo>
                  <a:lnTo>
                    <a:pt x="182" y="1659"/>
                  </a:lnTo>
                  <a:lnTo>
                    <a:pt x="162" y="1667"/>
                  </a:lnTo>
                  <a:lnTo>
                    <a:pt x="142" y="1675"/>
                  </a:lnTo>
                  <a:lnTo>
                    <a:pt x="124" y="1679"/>
                  </a:lnTo>
                  <a:lnTo>
                    <a:pt x="108" y="1685"/>
                  </a:lnTo>
                  <a:lnTo>
                    <a:pt x="98" y="1687"/>
                  </a:lnTo>
                  <a:lnTo>
                    <a:pt x="96" y="1691"/>
                  </a:lnTo>
                  <a:lnTo>
                    <a:pt x="100" y="1691"/>
                  </a:lnTo>
                  <a:lnTo>
                    <a:pt x="114" y="1693"/>
                  </a:lnTo>
                  <a:lnTo>
                    <a:pt x="134" y="1693"/>
                  </a:lnTo>
                  <a:lnTo>
                    <a:pt x="158" y="1691"/>
                  </a:lnTo>
                  <a:lnTo>
                    <a:pt x="182" y="1689"/>
                  </a:lnTo>
                  <a:lnTo>
                    <a:pt x="204" y="1687"/>
                  </a:lnTo>
                  <a:lnTo>
                    <a:pt x="224" y="1687"/>
                  </a:lnTo>
                  <a:lnTo>
                    <a:pt x="240" y="1685"/>
                  </a:lnTo>
                  <a:lnTo>
                    <a:pt x="250" y="1683"/>
                  </a:lnTo>
                  <a:lnTo>
                    <a:pt x="254" y="1683"/>
                  </a:lnTo>
                  <a:lnTo>
                    <a:pt x="280" y="1653"/>
                  </a:lnTo>
                  <a:lnTo>
                    <a:pt x="286" y="1679"/>
                  </a:lnTo>
                  <a:lnTo>
                    <a:pt x="325" y="1667"/>
                  </a:lnTo>
                  <a:lnTo>
                    <a:pt x="294" y="1611"/>
                  </a:lnTo>
                  <a:lnTo>
                    <a:pt x="300" y="1507"/>
                  </a:lnTo>
                  <a:lnTo>
                    <a:pt x="321" y="1495"/>
                  </a:lnTo>
                  <a:lnTo>
                    <a:pt x="335" y="1479"/>
                  </a:lnTo>
                  <a:lnTo>
                    <a:pt x="343" y="1457"/>
                  </a:lnTo>
                  <a:lnTo>
                    <a:pt x="347" y="1431"/>
                  </a:lnTo>
                  <a:lnTo>
                    <a:pt x="345" y="1405"/>
                  </a:lnTo>
                  <a:lnTo>
                    <a:pt x="341" y="1375"/>
                  </a:lnTo>
                  <a:lnTo>
                    <a:pt x="333" y="1350"/>
                  </a:lnTo>
                  <a:lnTo>
                    <a:pt x="325" y="1324"/>
                  </a:lnTo>
                  <a:lnTo>
                    <a:pt x="341" y="1308"/>
                  </a:lnTo>
                  <a:lnTo>
                    <a:pt x="357" y="1290"/>
                  </a:lnTo>
                  <a:lnTo>
                    <a:pt x="373" y="1272"/>
                  </a:lnTo>
                  <a:lnTo>
                    <a:pt x="389" y="1250"/>
                  </a:lnTo>
                  <a:lnTo>
                    <a:pt x="407" y="1228"/>
                  </a:lnTo>
                  <a:lnTo>
                    <a:pt x="423" y="1206"/>
                  </a:lnTo>
                  <a:lnTo>
                    <a:pt x="439" y="1182"/>
                  </a:lnTo>
                  <a:lnTo>
                    <a:pt x="453" y="1160"/>
                  </a:lnTo>
                  <a:lnTo>
                    <a:pt x="463" y="1144"/>
                  </a:lnTo>
                  <a:lnTo>
                    <a:pt x="473" y="1128"/>
                  </a:lnTo>
                  <a:lnTo>
                    <a:pt x="481" y="1112"/>
                  </a:lnTo>
                  <a:lnTo>
                    <a:pt x="489" y="1098"/>
                  </a:lnTo>
                  <a:lnTo>
                    <a:pt x="503" y="1100"/>
                  </a:lnTo>
                  <a:lnTo>
                    <a:pt x="521" y="1100"/>
                  </a:lnTo>
                  <a:lnTo>
                    <a:pt x="537" y="1102"/>
                  </a:lnTo>
                  <a:lnTo>
                    <a:pt x="555" y="1102"/>
                  </a:lnTo>
                  <a:lnTo>
                    <a:pt x="573" y="1102"/>
                  </a:lnTo>
                  <a:lnTo>
                    <a:pt x="591" y="1100"/>
                  </a:lnTo>
                  <a:lnTo>
                    <a:pt x="609" y="1098"/>
                  </a:lnTo>
                  <a:lnTo>
                    <a:pt x="627" y="1096"/>
                  </a:lnTo>
                  <a:lnTo>
                    <a:pt x="633" y="1112"/>
                  </a:lnTo>
                  <a:lnTo>
                    <a:pt x="639" y="1130"/>
                  </a:lnTo>
                  <a:lnTo>
                    <a:pt x="647" y="1148"/>
                  </a:lnTo>
                  <a:lnTo>
                    <a:pt x="655" y="1166"/>
                  </a:lnTo>
                  <a:lnTo>
                    <a:pt x="663" y="1184"/>
                  </a:lnTo>
                  <a:lnTo>
                    <a:pt x="673" y="1202"/>
                  </a:lnTo>
                  <a:lnTo>
                    <a:pt x="683" y="1218"/>
                  </a:lnTo>
                  <a:lnTo>
                    <a:pt x="693" y="1234"/>
                  </a:lnTo>
                  <a:lnTo>
                    <a:pt x="705" y="1250"/>
                  </a:lnTo>
                  <a:lnTo>
                    <a:pt x="719" y="1262"/>
                  </a:lnTo>
                  <a:lnTo>
                    <a:pt x="735" y="1270"/>
                  </a:lnTo>
                  <a:lnTo>
                    <a:pt x="749" y="1278"/>
                  </a:lnTo>
                  <a:lnTo>
                    <a:pt x="735" y="1324"/>
                  </a:lnTo>
                  <a:lnTo>
                    <a:pt x="723" y="1377"/>
                  </a:lnTo>
                  <a:lnTo>
                    <a:pt x="725" y="1423"/>
                  </a:lnTo>
                  <a:lnTo>
                    <a:pt x="743" y="1455"/>
                  </a:lnTo>
                  <a:lnTo>
                    <a:pt x="729" y="1595"/>
                  </a:lnTo>
                  <a:lnTo>
                    <a:pt x="709" y="1647"/>
                  </a:lnTo>
                  <a:lnTo>
                    <a:pt x="751" y="1653"/>
                  </a:lnTo>
                  <a:lnTo>
                    <a:pt x="753" y="1625"/>
                  </a:lnTo>
                  <a:lnTo>
                    <a:pt x="783" y="1651"/>
                  </a:lnTo>
                  <a:lnTo>
                    <a:pt x="787" y="1651"/>
                  </a:lnTo>
                  <a:lnTo>
                    <a:pt x="797" y="1651"/>
                  </a:lnTo>
                  <a:lnTo>
                    <a:pt x="813" y="1649"/>
                  </a:lnTo>
                  <a:lnTo>
                    <a:pt x="833" y="1649"/>
                  </a:lnTo>
                  <a:lnTo>
                    <a:pt x="855" y="1647"/>
                  </a:lnTo>
                  <a:lnTo>
                    <a:pt x="879" y="1645"/>
                  </a:lnTo>
                  <a:lnTo>
                    <a:pt x="903" y="1643"/>
                  </a:lnTo>
                  <a:lnTo>
                    <a:pt x="923" y="1641"/>
                  </a:lnTo>
                  <a:lnTo>
                    <a:pt x="936" y="1639"/>
                  </a:lnTo>
                  <a:lnTo>
                    <a:pt x="940" y="1637"/>
                  </a:lnTo>
                  <a:lnTo>
                    <a:pt x="936" y="1635"/>
                  </a:lnTo>
                  <a:lnTo>
                    <a:pt x="927" y="1631"/>
                  </a:lnTo>
                  <a:lnTo>
                    <a:pt x="911" y="1629"/>
                  </a:lnTo>
                  <a:lnTo>
                    <a:pt x="893" y="1627"/>
                  </a:lnTo>
                  <a:lnTo>
                    <a:pt x="873" y="1623"/>
                  </a:lnTo>
                  <a:lnTo>
                    <a:pt x="851" y="1617"/>
                  </a:lnTo>
                  <a:lnTo>
                    <a:pt x="835" y="1613"/>
                  </a:lnTo>
                  <a:lnTo>
                    <a:pt x="821" y="1607"/>
                  </a:lnTo>
                  <a:lnTo>
                    <a:pt x="809" y="1603"/>
                  </a:lnTo>
                  <a:lnTo>
                    <a:pt x="797" y="1597"/>
                  </a:lnTo>
                  <a:lnTo>
                    <a:pt x="787" y="1591"/>
                  </a:lnTo>
                  <a:lnTo>
                    <a:pt x="779" y="1585"/>
                  </a:lnTo>
                  <a:lnTo>
                    <a:pt x="773" y="1581"/>
                  </a:lnTo>
                  <a:lnTo>
                    <a:pt x="769" y="1577"/>
                  </a:lnTo>
                  <a:lnTo>
                    <a:pt x="807" y="1451"/>
                  </a:lnTo>
                  <a:lnTo>
                    <a:pt x="837" y="1417"/>
                  </a:lnTo>
                  <a:lnTo>
                    <a:pt x="851" y="1367"/>
                  </a:lnTo>
                  <a:lnTo>
                    <a:pt x="857" y="1316"/>
                  </a:lnTo>
                  <a:lnTo>
                    <a:pt x="857" y="1274"/>
                  </a:lnTo>
                  <a:lnTo>
                    <a:pt x="861" y="1268"/>
                  </a:lnTo>
                  <a:lnTo>
                    <a:pt x="865" y="1262"/>
                  </a:lnTo>
                  <a:lnTo>
                    <a:pt x="867" y="1254"/>
                  </a:lnTo>
                  <a:lnTo>
                    <a:pt x="871" y="1242"/>
                  </a:lnTo>
                  <a:lnTo>
                    <a:pt x="871" y="1234"/>
                  </a:lnTo>
                  <a:lnTo>
                    <a:pt x="871" y="1226"/>
                  </a:lnTo>
                  <a:lnTo>
                    <a:pt x="869" y="1222"/>
                  </a:lnTo>
                  <a:lnTo>
                    <a:pt x="867" y="1218"/>
                  </a:lnTo>
                  <a:lnTo>
                    <a:pt x="869" y="1204"/>
                  </a:lnTo>
                  <a:lnTo>
                    <a:pt x="869" y="1188"/>
                  </a:lnTo>
                  <a:lnTo>
                    <a:pt x="871" y="1170"/>
                  </a:lnTo>
                  <a:lnTo>
                    <a:pt x="871" y="1152"/>
                  </a:lnTo>
                  <a:lnTo>
                    <a:pt x="867" y="1124"/>
                  </a:lnTo>
                  <a:lnTo>
                    <a:pt x="857" y="1092"/>
                  </a:lnTo>
                  <a:lnTo>
                    <a:pt x="841" y="1060"/>
                  </a:lnTo>
                  <a:lnTo>
                    <a:pt x="821" y="1030"/>
                  </a:lnTo>
                  <a:lnTo>
                    <a:pt x="799" y="998"/>
                  </a:lnTo>
                  <a:lnTo>
                    <a:pt x="777" y="970"/>
                  </a:lnTo>
                  <a:lnTo>
                    <a:pt x="753" y="944"/>
                  </a:lnTo>
                  <a:lnTo>
                    <a:pt x="733" y="922"/>
                  </a:lnTo>
                  <a:lnTo>
                    <a:pt x="741" y="916"/>
                  </a:lnTo>
                  <a:lnTo>
                    <a:pt x="749" y="908"/>
                  </a:lnTo>
                  <a:lnTo>
                    <a:pt x="759" y="902"/>
                  </a:lnTo>
                  <a:lnTo>
                    <a:pt x="767" y="894"/>
                  </a:lnTo>
                  <a:lnTo>
                    <a:pt x="777" y="886"/>
                  </a:lnTo>
                  <a:lnTo>
                    <a:pt x="785" y="876"/>
                  </a:lnTo>
                  <a:lnTo>
                    <a:pt x="795" y="868"/>
                  </a:lnTo>
                  <a:lnTo>
                    <a:pt x="805" y="858"/>
                  </a:lnTo>
                  <a:lnTo>
                    <a:pt x="827" y="836"/>
                  </a:lnTo>
                  <a:lnTo>
                    <a:pt x="849" y="812"/>
                  </a:lnTo>
                  <a:lnTo>
                    <a:pt x="871" y="788"/>
                  </a:lnTo>
                  <a:lnTo>
                    <a:pt x="893" y="760"/>
                  </a:lnTo>
                  <a:lnTo>
                    <a:pt x="913" y="734"/>
                  </a:lnTo>
                  <a:lnTo>
                    <a:pt x="932" y="704"/>
                  </a:lnTo>
                  <a:lnTo>
                    <a:pt x="950" y="677"/>
                  </a:lnTo>
                  <a:lnTo>
                    <a:pt x="966" y="647"/>
                  </a:lnTo>
                  <a:lnTo>
                    <a:pt x="982" y="665"/>
                  </a:lnTo>
                  <a:lnTo>
                    <a:pt x="998" y="683"/>
                  </a:lnTo>
                  <a:lnTo>
                    <a:pt x="1016" y="701"/>
                  </a:lnTo>
                  <a:lnTo>
                    <a:pt x="1034" y="716"/>
                  </a:lnTo>
                  <a:lnTo>
                    <a:pt x="1052" y="732"/>
                  </a:lnTo>
                  <a:lnTo>
                    <a:pt x="1072" y="746"/>
                  </a:lnTo>
                  <a:lnTo>
                    <a:pt x="1088" y="756"/>
                  </a:lnTo>
                  <a:lnTo>
                    <a:pt x="1106" y="762"/>
                  </a:lnTo>
                  <a:lnTo>
                    <a:pt x="1120" y="764"/>
                  </a:lnTo>
                  <a:lnTo>
                    <a:pt x="1134" y="762"/>
                  </a:lnTo>
                  <a:lnTo>
                    <a:pt x="1146" y="760"/>
                  </a:lnTo>
                  <a:lnTo>
                    <a:pt x="1158" y="754"/>
                  </a:lnTo>
                  <a:lnTo>
                    <a:pt x="1170" y="748"/>
                  </a:lnTo>
                  <a:lnTo>
                    <a:pt x="1180" y="740"/>
                  </a:lnTo>
                  <a:lnTo>
                    <a:pt x="1190" y="732"/>
                  </a:lnTo>
                  <a:lnTo>
                    <a:pt x="1200" y="722"/>
                  </a:lnTo>
                  <a:lnTo>
                    <a:pt x="1218" y="726"/>
                  </a:lnTo>
                  <a:lnTo>
                    <a:pt x="1240" y="726"/>
                  </a:lnTo>
                  <a:lnTo>
                    <a:pt x="1262" y="726"/>
                  </a:lnTo>
                  <a:lnTo>
                    <a:pt x="1284" y="720"/>
                  </a:lnTo>
                  <a:lnTo>
                    <a:pt x="1306" y="712"/>
                  </a:lnTo>
                  <a:lnTo>
                    <a:pt x="1328" y="699"/>
                  </a:lnTo>
                  <a:lnTo>
                    <a:pt x="1346" y="679"/>
                  </a:lnTo>
                  <a:lnTo>
                    <a:pt x="1362" y="651"/>
                  </a:lnTo>
                  <a:lnTo>
                    <a:pt x="1388" y="591"/>
                  </a:lnTo>
                  <a:lnTo>
                    <a:pt x="1402" y="545"/>
                  </a:lnTo>
                  <a:lnTo>
                    <a:pt x="1406" y="511"/>
                  </a:lnTo>
                  <a:lnTo>
                    <a:pt x="1404" y="491"/>
                  </a:lnTo>
                  <a:lnTo>
                    <a:pt x="1432" y="495"/>
                  </a:lnTo>
                  <a:lnTo>
                    <a:pt x="1422" y="449"/>
                  </a:lnTo>
                  <a:lnTo>
                    <a:pt x="1426" y="443"/>
                  </a:lnTo>
                  <a:lnTo>
                    <a:pt x="1430" y="437"/>
                  </a:lnTo>
                  <a:lnTo>
                    <a:pt x="1434" y="429"/>
                  </a:lnTo>
                  <a:lnTo>
                    <a:pt x="1440" y="421"/>
                  </a:lnTo>
                  <a:lnTo>
                    <a:pt x="1448" y="403"/>
                  </a:lnTo>
                  <a:lnTo>
                    <a:pt x="1450" y="381"/>
                  </a:lnTo>
                  <a:lnTo>
                    <a:pt x="1448" y="357"/>
                  </a:lnTo>
                  <a:lnTo>
                    <a:pt x="1442" y="333"/>
                  </a:lnTo>
                  <a:lnTo>
                    <a:pt x="1432" y="309"/>
                  </a:lnTo>
                  <a:lnTo>
                    <a:pt x="1420" y="285"/>
                  </a:lnTo>
                  <a:lnTo>
                    <a:pt x="1406" y="261"/>
                  </a:lnTo>
                  <a:lnTo>
                    <a:pt x="1390" y="241"/>
                  </a:lnTo>
                  <a:close/>
                </a:path>
              </a:pathLst>
            </a:custGeom>
            <a:solidFill>
              <a:srgbClr val="003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-51" y="-412"/>
              <a:ext cx="1693" cy="1202"/>
            </a:xfrm>
            <a:custGeom>
              <a:avLst/>
              <a:gdLst>
                <a:gd name="T0" fmla="*/ 1250 w 1693"/>
                <a:gd name="T1" fmla="*/ 1056 h 1202"/>
                <a:gd name="T2" fmla="*/ 1350 w 1693"/>
                <a:gd name="T3" fmla="*/ 918 h 1202"/>
                <a:gd name="T4" fmla="*/ 1232 w 1693"/>
                <a:gd name="T5" fmla="*/ 709 h 1202"/>
                <a:gd name="T6" fmla="*/ 1156 w 1693"/>
                <a:gd name="T7" fmla="*/ 565 h 1202"/>
                <a:gd name="T8" fmla="*/ 1521 w 1693"/>
                <a:gd name="T9" fmla="*/ 501 h 1202"/>
                <a:gd name="T10" fmla="*/ 1577 w 1693"/>
                <a:gd name="T11" fmla="*/ 487 h 1202"/>
                <a:gd name="T12" fmla="*/ 1653 w 1693"/>
                <a:gd name="T13" fmla="*/ 507 h 1202"/>
                <a:gd name="T14" fmla="*/ 1589 w 1693"/>
                <a:gd name="T15" fmla="*/ 393 h 1202"/>
                <a:gd name="T16" fmla="*/ 1693 w 1693"/>
                <a:gd name="T17" fmla="*/ 383 h 1202"/>
                <a:gd name="T18" fmla="*/ 1585 w 1693"/>
                <a:gd name="T19" fmla="*/ 281 h 1202"/>
                <a:gd name="T20" fmla="*/ 1449 w 1693"/>
                <a:gd name="T21" fmla="*/ 307 h 1202"/>
                <a:gd name="T22" fmla="*/ 1354 w 1693"/>
                <a:gd name="T23" fmla="*/ 277 h 1202"/>
                <a:gd name="T24" fmla="*/ 1330 w 1693"/>
                <a:gd name="T25" fmla="*/ 327 h 1202"/>
                <a:gd name="T26" fmla="*/ 1270 w 1693"/>
                <a:gd name="T27" fmla="*/ 439 h 1202"/>
                <a:gd name="T28" fmla="*/ 1216 w 1693"/>
                <a:gd name="T29" fmla="*/ 441 h 1202"/>
                <a:gd name="T30" fmla="*/ 1214 w 1693"/>
                <a:gd name="T31" fmla="*/ 367 h 1202"/>
                <a:gd name="T32" fmla="*/ 1170 w 1693"/>
                <a:gd name="T33" fmla="*/ 441 h 1202"/>
                <a:gd name="T34" fmla="*/ 1080 w 1693"/>
                <a:gd name="T35" fmla="*/ 383 h 1202"/>
                <a:gd name="T36" fmla="*/ 1160 w 1693"/>
                <a:gd name="T37" fmla="*/ 239 h 1202"/>
                <a:gd name="T38" fmla="*/ 1014 w 1693"/>
                <a:gd name="T39" fmla="*/ 135 h 1202"/>
                <a:gd name="T40" fmla="*/ 950 w 1693"/>
                <a:gd name="T41" fmla="*/ 91 h 1202"/>
                <a:gd name="T42" fmla="*/ 878 w 1693"/>
                <a:gd name="T43" fmla="*/ 0 h 1202"/>
                <a:gd name="T44" fmla="*/ 777 w 1693"/>
                <a:gd name="T45" fmla="*/ 91 h 1202"/>
                <a:gd name="T46" fmla="*/ 852 w 1693"/>
                <a:gd name="T47" fmla="*/ 171 h 1202"/>
                <a:gd name="T48" fmla="*/ 890 w 1693"/>
                <a:gd name="T49" fmla="*/ 179 h 1202"/>
                <a:gd name="T50" fmla="*/ 956 w 1693"/>
                <a:gd name="T51" fmla="*/ 157 h 1202"/>
                <a:gd name="T52" fmla="*/ 1070 w 1693"/>
                <a:gd name="T53" fmla="*/ 217 h 1202"/>
                <a:gd name="T54" fmla="*/ 1044 w 1693"/>
                <a:gd name="T55" fmla="*/ 309 h 1202"/>
                <a:gd name="T56" fmla="*/ 1002 w 1693"/>
                <a:gd name="T57" fmla="*/ 355 h 1202"/>
                <a:gd name="T58" fmla="*/ 946 w 1693"/>
                <a:gd name="T59" fmla="*/ 403 h 1202"/>
                <a:gd name="T60" fmla="*/ 757 w 1693"/>
                <a:gd name="T61" fmla="*/ 469 h 1202"/>
                <a:gd name="T62" fmla="*/ 669 w 1693"/>
                <a:gd name="T63" fmla="*/ 449 h 1202"/>
                <a:gd name="T64" fmla="*/ 633 w 1693"/>
                <a:gd name="T65" fmla="*/ 233 h 1202"/>
                <a:gd name="T66" fmla="*/ 531 w 1693"/>
                <a:gd name="T67" fmla="*/ 213 h 1202"/>
                <a:gd name="T68" fmla="*/ 415 w 1693"/>
                <a:gd name="T69" fmla="*/ 113 h 1202"/>
                <a:gd name="T70" fmla="*/ 183 w 1693"/>
                <a:gd name="T71" fmla="*/ 137 h 1202"/>
                <a:gd name="T72" fmla="*/ 36 w 1693"/>
                <a:gd name="T73" fmla="*/ 203 h 1202"/>
                <a:gd name="T74" fmla="*/ 0 w 1693"/>
                <a:gd name="T75" fmla="*/ 177 h 1202"/>
                <a:gd name="T76" fmla="*/ 22 w 1693"/>
                <a:gd name="T77" fmla="*/ 275 h 1202"/>
                <a:gd name="T78" fmla="*/ 76 w 1693"/>
                <a:gd name="T79" fmla="*/ 273 h 1202"/>
                <a:gd name="T80" fmla="*/ 225 w 1693"/>
                <a:gd name="T81" fmla="*/ 185 h 1202"/>
                <a:gd name="T82" fmla="*/ 379 w 1693"/>
                <a:gd name="T83" fmla="*/ 273 h 1202"/>
                <a:gd name="T84" fmla="*/ 225 w 1693"/>
                <a:gd name="T85" fmla="*/ 347 h 1202"/>
                <a:gd name="T86" fmla="*/ 168 w 1693"/>
                <a:gd name="T87" fmla="*/ 289 h 1202"/>
                <a:gd name="T88" fmla="*/ 171 w 1693"/>
                <a:gd name="T89" fmla="*/ 367 h 1202"/>
                <a:gd name="T90" fmla="*/ 211 w 1693"/>
                <a:gd name="T91" fmla="*/ 421 h 1202"/>
                <a:gd name="T92" fmla="*/ 245 w 1693"/>
                <a:gd name="T93" fmla="*/ 383 h 1202"/>
                <a:gd name="T94" fmla="*/ 337 w 1693"/>
                <a:gd name="T95" fmla="*/ 337 h 1202"/>
                <a:gd name="T96" fmla="*/ 437 w 1693"/>
                <a:gd name="T97" fmla="*/ 557 h 1202"/>
                <a:gd name="T98" fmla="*/ 509 w 1693"/>
                <a:gd name="T99" fmla="*/ 609 h 1202"/>
                <a:gd name="T100" fmla="*/ 577 w 1693"/>
                <a:gd name="T101" fmla="*/ 701 h 1202"/>
                <a:gd name="T102" fmla="*/ 733 w 1693"/>
                <a:gd name="T103" fmla="*/ 746 h 1202"/>
                <a:gd name="T104" fmla="*/ 868 w 1693"/>
                <a:gd name="T105" fmla="*/ 766 h 1202"/>
                <a:gd name="T106" fmla="*/ 998 w 1693"/>
                <a:gd name="T107" fmla="*/ 736 h 1202"/>
                <a:gd name="T108" fmla="*/ 1234 w 1693"/>
                <a:gd name="T109" fmla="*/ 826 h 1202"/>
                <a:gd name="T110" fmla="*/ 1282 w 1693"/>
                <a:gd name="T111" fmla="*/ 966 h 1202"/>
                <a:gd name="T112" fmla="*/ 1190 w 1693"/>
                <a:gd name="T113" fmla="*/ 1038 h 1202"/>
                <a:gd name="T114" fmla="*/ 1144 w 1693"/>
                <a:gd name="T115" fmla="*/ 994 h 1202"/>
                <a:gd name="T116" fmla="*/ 1096 w 1693"/>
                <a:gd name="T117" fmla="*/ 1050 h 1202"/>
                <a:gd name="T118" fmla="*/ 1088 w 1693"/>
                <a:gd name="T119" fmla="*/ 1182 h 1202"/>
                <a:gd name="T120" fmla="*/ 1222 w 1693"/>
                <a:gd name="T121" fmla="*/ 116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3" h="1202">
                  <a:moveTo>
                    <a:pt x="1234" y="1116"/>
                  </a:moveTo>
                  <a:lnTo>
                    <a:pt x="1232" y="1094"/>
                  </a:lnTo>
                  <a:lnTo>
                    <a:pt x="1232" y="1082"/>
                  </a:lnTo>
                  <a:lnTo>
                    <a:pt x="1230" y="1078"/>
                  </a:lnTo>
                  <a:lnTo>
                    <a:pt x="1230" y="1076"/>
                  </a:lnTo>
                  <a:lnTo>
                    <a:pt x="1254" y="1058"/>
                  </a:lnTo>
                  <a:lnTo>
                    <a:pt x="1250" y="1056"/>
                  </a:lnTo>
                  <a:lnTo>
                    <a:pt x="1266" y="1044"/>
                  </a:lnTo>
                  <a:lnTo>
                    <a:pt x="1282" y="1030"/>
                  </a:lnTo>
                  <a:lnTo>
                    <a:pt x="1300" y="1014"/>
                  </a:lnTo>
                  <a:lnTo>
                    <a:pt x="1316" y="994"/>
                  </a:lnTo>
                  <a:lnTo>
                    <a:pt x="1330" y="972"/>
                  </a:lnTo>
                  <a:lnTo>
                    <a:pt x="1342" y="946"/>
                  </a:lnTo>
                  <a:lnTo>
                    <a:pt x="1350" y="918"/>
                  </a:lnTo>
                  <a:lnTo>
                    <a:pt x="1352" y="888"/>
                  </a:lnTo>
                  <a:lnTo>
                    <a:pt x="1346" y="854"/>
                  </a:lnTo>
                  <a:lnTo>
                    <a:pt x="1332" y="820"/>
                  </a:lnTo>
                  <a:lnTo>
                    <a:pt x="1312" y="788"/>
                  </a:lnTo>
                  <a:lnTo>
                    <a:pt x="1286" y="760"/>
                  </a:lnTo>
                  <a:lnTo>
                    <a:pt x="1258" y="732"/>
                  </a:lnTo>
                  <a:lnTo>
                    <a:pt x="1232" y="709"/>
                  </a:lnTo>
                  <a:lnTo>
                    <a:pt x="1206" y="691"/>
                  </a:lnTo>
                  <a:lnTo>
                    <a:pt x="1184" y="675"/>
                  </a:lnTo>
                  <a:lnTo>
                    <a:pt x="1180" y="653"/>
                  </a:lnTo>
                  <a:lnTo>
                    <a:pt x="1174" y="629"/>
                  </a:lnTo>
                  <a:lnTo>
                    <a:pt x="1168" y="605"/>
                  </a:lnTo>
                  <a:lnTo>
                    <a:pt x="1162" y="583"/>
                  </a:lnTo>
                  <a:lnTo>
                    <a:pt x="1156" y="565"/>
                  </a:lnTo>
                  <a:lnTo>
                    <a:pt x="1152" y="549"/>
                  </a:lnTo>
                  <a:lnTo>
                    <a:pt x="1148" y="533"/>
                  </a:lnTo>
                  <a:lnTo>
                    <a:pt x="1144" y="519"/>
                  </a:lnTo>
                  <a:lnTo>
                    <a:pt x="1230" y="493"/>
                  </a:lnTo>
                  <a:lnTo>
                    <a:pt x="1513" y="469"/>
                  </a:lnTo>
                  <a:lnTo>
                    <a:pt x="1515" y="479"/>
                  </a:lnTo>
                  <a:lnTo>
                    <a:pt x="1521" y="501"/>
                  </a:lnTo>
                  <a:lnTo>
                    <a:pt x="1535" y="525"/>
                  </a:lnTo>
                  <a:lnTo>
                    <a:pt x="1553" y="537"/>
                  </a:lnTo>
                  <a:lnTo>
                    <a:pt x="1565" y="533"/>
                  </a:lnTo>
                  <a:lnTo>
                    <a:pt x="1563" y="517"/>
                  </a:lnTo>
                  <a:lnTo>
                    <a:pt x="1561" y="501"/>
                  </a:lnTo>
                  <a:lnTo>
                    <a:pt x="1567" y="487"/>
                  </a:lnTo>
                  <a:lnTo>
                    <a:pt x="1577" y="487"/>
                  </a:lnTo>
                  <a:lnTo>
                    <a:pt x="1589" y="493"/>
                  </a:lnTo>
                  <a:lnTo>
                    <a:pt x="1601" y="501"/>
                  </a:lnTo>
                  <a:lnTo>
                    <a:pt x="1617" y="511"/>
                  </a:lnTo>
                  <a:lnTo>
                    <a:pt x="1629" y="521"/>
                  </a:lnTo>
                  <a:lnTo>
                    <a:pt x="1641" y="525"/>
                  </a:lnTo>
                  <a:lnTo>
                    <a:pt x="1649" y="521"/>
                  </a:lnTo>
                  <a:lnTo>
                    <a:pt x="1653" y="507"/>
                  </a:lnTo>
                  <a:lnTo>
                    <a:pt x="1649" y="487"/>
                  </a:lnTo>
                  <a:lnTo>
                    <a:pt x="1639" y="467"/>
                  </a:lnTo>
                  <a:lnTo>
                    <a:pt x="1625" y="447"/>
                  </a:lnTo>
                  <a:lnTo>
                    <a:pt x="1609" y="429"/>
                  </a:lnTo>
                  <a:lnTo>
                    <a:pt x="1595" y="413"/>
                  </a:lnTo>
                  <a:lnTo>
                    <a:pt x="1587" y="401"/>
                  </a:lnTo>
                  <a:lnTo>
                    <a:pt x="1589" y="393"/>
                  </a:lnTo>
                  <a:lnTo>
                    <a:pt x="1601" y="389"/>
                  </a:lnTo>
                  <a:lnTo>
                    <a:pt x="1621" y="389"/>
                  </a:lnTo>
                  <a:lnTo>
                    <a:pt x="1641" y="391"/>
                  </a:lnTo>
                  <a:lnTo>
                    <a:pt x="1659" y="391"/>
                  </a:lnTo>
                  <a:lnTo>
                    <a:pt x="1675" y="391"/>
                  </a:lnTo>
                  <a:lnTo>
                    <a:pt x="1687" y="389"/>
                  </a:lnTo>
                  <a:lnTo>
                    <a:pt x="1693" y="383"/>
                  </a:lnTo>
                  <a:lnTo>
                    <a:pt x="1693" y="371"/>
                  </a:lnTo>
                  <a:lnTo>
                    <a:pt x="1683" y="353"/>
                  </a:lnTo>
                  <a:lnTo>
                    <a:pt x="1667" y="333"/>
                  </a:lnTo>
                  <a:lnTo>
                    <a:pt x="1647" y="315"/>
                  </a:lnTo>
                  <a:lnTo>
                    <a:pt x="1627" y="301"/>
                  </a:lnTo>
                  <a:lnTo>
                    <a:pt x="1605" y="289"/>
                  </a:lnTo>
                  <a:lnTo>
                    <a:pt x="1585" y="281"/>
                  </a:lnTo>
                  <a:lnTo>
                    <a:pt x="1565" y="277"/>
                  </a:lnTo>
                  <a:lnTo>
                    <a:pt x="1549" y="275"/>
                  </a:lnTo>
                  <a:lnTo>
                    <a:pt x="1539" y="275"/>
                  </a:lnTo>
                  <a:lnTo>
                    <a:pt x="1527" y="279"/>
                  </a:lnTo>
                  <a:lnTo>
                    <a:pt x="1505" y="287"/>
                  </a:lnTo>
                  <a:lnTo>
                    <a:pt x="1477" y="297"/>
                  </a:lnTo>
                  <a:lnTo>
                    <a:pt x="1449" y="307"/>
                  </a:lnTo>
                  <a:lnTo>
                    <a:pt x="1421" y="317"/>
                  </a:lnTo>
                  <a:lnTo>
                    <a:pt x="1398" y="327"/>
                  </a:lnTo>
                  <a:lnTo>
                    <a:pt x="1380" y="333"/>
                  </a:lnTo>
                  <a:lnTo>
                    <a:pt x="1374" y="335"/>
                  </a:lnTo>
                  <a:lnTo>
                    <a:pt x="1366" y="305"/>
                  </a:lnTo>
                  <a:lnTo>
                    <a:pt x="1350" y="295"/>
                  </a:lnTo>
                  <a:lnTo>
                    <a:pt x="1354" y="277"/>
                  </a:lnTo>
                  <a:lnTo>
                    <a:pt x="1340" y="267"/>
                  </a:lnTo>
                  <a:lnTo>
                    <a:pt x="1342" y="247"/>
                  </a:lnTo>
                  <a:lnTo>
                    <a:pt x="1308" y="249"/>
                  </a:lnTo>
                  <a:lnTo>
                    <a:pt x="1306" y="283"/>
                  </a:lnTo>
                  <a:lnTo>
                    <a:pt x="1322" y="295"/>
                  </a:lnTo>
                  <a:lnTo>
                    <a:pt x="1314" y="313"/>
                  </a:lnTo>
                  <a:lnTo>
                    <a:pt x="1330" y="327"/>
                  </a:lnTo>
                  <a:lnTo>
                    <a:pt x="1332" y="353"/>
                  </a:lnTo>
                  <a:lnTo>
                    <a:pt x="1264" y="373"/>
                  </a:lnTo>
                  <a:lnTo>
                    <a:pt x="1268" y="379"/>
                  </a:lnTo>
                  <a:lnTo>
                    <a:pt x="1274" y="397"/>
                  </a:lnTo>
                  <a:lnTo>
                    <a:pt x="1278" y="417"/>
                  </a:lnTo>
                  <a:lnTo>
                    <a:pt x="1276" y="433"/>
                  </a:lnTo>
                  <a:lnTo>
                    <a:pt x="1270" y="439"/>
                  </a:lnTo>
                  <a:lnTo>
                    <a:pt x="1260" y="443"/>
                  </a:lnTo>
                  <a:lnTo>
                    <a:pt x="1250" y="447"/>
                  </a:lnTo>
                  <a:lnTo>
                    <a:pt x="1240" y="449"/>
                  </a:lnTo>
                  <a:lnTo>
                    <a:pt x="1230" y="449"/>
                  </a:lnTo>
                  <a:lnTo>
                    <a:pt x="1222" y="449"/>
                  </a:lnTo>
                  <a:lnTo>
                    <a:pt x="1216" y="445"/>
                  </a:lnTo>
                  <a:lnTo>
                    <a:pt x="1216" y="441"/>
                  </a:lnTo>
                  <a:lnTo>
                    <a:pt x="1220" y="429"/>
                  </a:lnTo>
                  <a:lnTo>
                    <a:pt x="1224" y="415"/>
                  </a:lnTo>
                  <a:lnTo>
                    <a:pt x="1226" y="401"/>
                  </a:lnTo>
                  <a:lnTo>
                    <a:pt x="1222" y="387"/>
                  </a:lnTo>
                  <a:lnTo>
                    <a:pt x="1218" y="377"/>
                  </a:lnTo>
                  <a:lnTo>
                    <a:pt x="1216" y="371"/>
                  </a:lnTo>
                  <a:lnTo>
                    <a:pt x="1214" y="367"/>
                  </a:lnTo>
                  <a:lnTo>
                    <a:pt x="1214" y="367"/>
                  </a:lnTo>
                  <a:lnTo>
                    <a:pt x="1208" y="369"/>
                  </a:lnTo>
                  <a:lnTo>
                    <a:pt x="1192" y="377"/>
                  </a:lnTo>
                  <a:lnTo>
                    <a:pt x="1178" y="391"/>
                  </a:lnTo>
                  <a:lnTo>
                    <a:pt x="1172" y="409"/>
                  </a:lnTo>
                  <a:lnTo>
                    <a:pt x="1172" y="427"/>
                  </a:lnTo>
                  <a:lnTo>
                    <a:pt x="1170" y="441"/>
                  </a:lnTo>
                  <a:lnTo>
                    <a:pt x="1168" y="451"/>
                  </a:lnTo>
                  <a:lnTo>
                    <a:pt x="1166" y="453"/>
                  </a:lnTo>
                  <a:lnTo>
                    <a:pt x="1128" y="469"/>
                  </a:lnTo>
                  <a:lnTo>
                    <a:pt x="1118" y="451"/>
                  </a:lnTo>
                  <a:lnTo>
                    <a:pt x="1106" y="429"/>
                  </a:lnTo>
                  <a:lnTo>
                    <a:pt x="1094" y="405"/>
                  </a:lnTo>
                  <a:lnTo>
                    <a:pt x="1080" y="383"/>
                  </a:lnTo>
                  <a:lnTo>
                    <a:pt x="1096" y="369"/>
                  </a:lnTo>
                  <a:lnTo>
                    <a:pt x="1112" y="351"/>
                  </a:lnTo>
                  <a:lnTo>
                    <a:pt x="1128" y="331"/>
                  </a:lnTo>
                  <a:lnTo>
                    <a:pt x="1142" y="309"/>
                  </a:lnTo>
                  <a:lnTo>
                    <a:pt x="1152" y="287"/>
                  </a:lnTo>
                  <a:lnTo>
                    <a:pt x="1158" y="263"/>
                  </a:lnTo>
                  <a:lnTo>
                    <a:pt x="1160" y="239"/>
                  </a:lnTo>
                  <a:lnTo>
                    <a:pt x="1152" y="215"/>
                  </a:lnTo>
                  <a:lnTo>
                    <a:pt x="1136" y="191"/>
                  </a:lnTo>
                  <a:lnTo>
                    <a:pt x="1116" y="173"/>
                  </a:lnTo>
                  <a:lnTo>
                    <a:pt x="1092" y="159"/>
                  </a:lnTo>
                  <a:lnTo>
                    <a:pt x="1066" y="149"/>
                  </a:lnTo>
                  <a:lnTo>
                    <a:pt x="1040" y="141"/>
                  </a:lnTo>
                  <a:lnTo>
                    <a:pt x="1014" y="135"/>
                  </a:lnTo>
                  <a:lnTo>
                    <a:pt x="992" y="133"/>
                  </a:lnTo>
                  <a:lnTo>
                    <a:pt x="972" y="131"/>
                  </a:lnTo>
                  <a:lnTo>
                    <a:pt x="976" y="123"/>
                  </a:lnTo>
                  <a:lnTo>
                    <a:pt x="952" y="111"/>
                  </a:lnTo>
                  <a:lnTo>
                    <a:pt x="952" y="109"/>
                  </a:lnTo>
                  <a:lnTo>
                    <a:pt x="952" y="105"/>
                  </a:lnTo>
                  <a:lnTo>
                    <a:pt x="950" y="91"/>
                  </a:lnTo>
                  <a:lnTo>
                    <a:pt x="948" y="69"/>
                  </a:lnTo>
                  <a:lnTo>
                    <a:pt x="944" y="56"/>
                  </a:lnTo>
                  <a:lnTo>
                    <a:pt x="938" y="42"/>
                  </a:lnTo>
                  <a:lnTo>
                    <a:pt x="928" y="28"/>
                  </a:lnTo>
                  <a:lnTo>
                    <a:pt x="914" y="16"/>
                  </a:lnTo>
                  <a:lnTo>
                    <a:pt x="898" y="6"/>
                  </a:lnTo>
                  <a:lnTo>
                    <a:pt x="878" y="0"/>
                  </a:lnTo>
                  <a:lnTo>
                    <a:pt x="856" y="0"/>
                  </a:lnTo>
                  <a:lnTo>
                    <a:pt x="830" y="6"/>
                  </a:lnTo>
                  <a:lnTo>
                    <a:pt x="808" y="16"/>
                  </a:lnTo>
                  <a:lnTo>
                    <a:pt x="791" y="32"/>
                  </a:lnTo>
                  <a:lnTo>
                    <a:pt x="781" y="50"/>
                  </a:lnTo>
                  <a:lnTo>
                    <a:pt x="777" y="69"/>
                  </a:lnTo>
                  <a:lnTo>
                    <a:pt x="777" y="91"/>
                  </a:lnTo>
                  <a:lnTo>
                    <a:pt x="783" y="111"/>
                  </a:lnTo>
                  <a:lnTo>
                    <a:pt x="795" y="133"/>
                  </a:lnTo>
                  <a:lnTo>
                    <a:pt x="812" y="151"/>
                  </a:lnTo>
                  <a:lnTo>
                    <a:pt x="822" y="159"/>
                  </a:lnTo>
                  <a:lnTo>
                    <a:pt x="832" y="165"/>
                  </a:lnTo>
                  <a:lnTo>
                    <a:pt x="842" y="169"/>
                  </a:lnTo>
                  <a:lnTo>
                    <a:pt x="852" y="171"/>
                  </a:lnTo>
                  <a:lnTo>
                    <a:pt x="856" y="183"/>
                  </a:lnTo>
                  <a:lnTo>
                    <a:pt x="862" y="197"/>
                  </a:lnTo>
                  <a:lnTo>
                    <a:pt x="870" y="205"/>
                  </a:lnTo>
                  <a:lnTo>
                    <a:pt x="880" y="207"/>
                  </a:lnTo>
                  <a:lnTo>
                    <a:pt x="888" y="201"/>
                  </a:lnTo>
                  <a:lnTo>
                    <a:pt x="892" y="189"/>
                  </a:lnTo>
                  <a:lnTo>
                    <a:pt x="890" y="179"/>
                  </a:lnTo>
                  <a:lnTo>
                    <a:pt x="888" y="167"/>
                  </a:lnTo>
                  <a:lnTo>
                    <a:pt x="900" y="161"/>
                  </a:lnTo>
                  <a:lnTo>
                    <a:pt x="910" y="157"/>
                  </a:lnTo>
                  <a:lnTo>
                    <a:pt x="916" y="153"/>
                  </a:lnTo>
                  <a:lnTo>
                    <a:pt x="918" y="151"/>
                  </a:lnTo>
                  <a:lnTo>
                    <a:pt x="944" y="175"/>
                  </a:lnTo>
                  <a:lnTo>
                    <a:pt x="956" y="157"/>
                  </a:lnTo>
                  <a:lnTo>
                    <a:pt x="970" y="161"/>
                  </a:lnTo>
                  <a:lnTo>
                    <a:pt x="986" y="167"/>
                  </a:lnTo>
                  <a:lnTo>
                    <a:pt x="1004" y="173"/>
                  </a:lnTo>
                  <a:lnTo>
                    <a:pt x="1024" y="181"/>
                  </a:lnTo>
                  <a:lnTo>
                    <a:pt x="1040" y="191"/>
                  </a:lnTo>
                  <a:lnTo>
                    <a:pt x="1056" y="203"/>
                  </a:lnTo>
                  <a:lnTo>
                    <a:pt x="1070" y="217"/>
                  </a:lnTo>
                  <a:lnTo>
                    <a:pt x="1078" y="233"/>
                  </a:lnTo>
                  <a:lnTo>
                    <a:pt x="1080" y="243"/>
                  </a:lnTo>
                  <a:lnTo>
                    <a:pt x="1078" y="255"/>
                  </a:lnTo>
                  <a:lnTo>
                    <a:pt x="1072" y="267"/>
                  </a:lnTo>
                  <a:lnTo>
                    <a:pt x="1066" y="281"/>
                  </a:lnTo>
                  <a:lnTo>
                    <a:pt x="1056" y="295"/>
                  </a:lnTo>
                  <a:lnTo>
                    <a:pt x="1044" y="309"/>
                  </a:lnTo>
                  <a:lnTo>
                    <a:pt x="1030" y="325"/>
                  </a:lnTo>
                  <a:lnTo>
                    <a:pt x="1016" y="339"/>
                  </a:lnTo>
                  <a:lnTo>
                    <a:pt x="1014" y="341"/>
                  </a:lnTo>
                  <a:lnTo>
                    <a:pt x="1012" y="343"/>
                  </a:lnTo>
                  <a:lnTo>
                    <a:pt x="1010" y="345"/>
                  </a:lnTo>
                  <a:lnTo>
                    <a:pt x="1010" y="347"/>
                  </a:lnTo>
                  <a:lnTo>
                    <a:pt x="1002" y="355"/>
                  </a:lnTo>
                  <a:lnTo>
                    <a:pt x="994" y="361"/>
                  </a:lnTo>
                  <a:lnTo>
                    <a:pt x="986" y="369"/>
                  </a:lnTo>
                  <a:lnTo>
                    <a:pt x="978" y="377"/>
                  </a:lnTo>
                  <a:lnTo>
                    <a:pt x="970" y="383"/>
                  </a:lnTo>
                  <a:lnTo>
                    <a:pt x="962" y="391"/>
                  </a:lnTo>
                  <a:lnTo>
                    <a:pt x="954" y="397"/>
                  </a:lnTo>
                  <a:lnTo>
                    <a:pt x="946" y="403"/>
                  </a:lnTo>
                  <a:lnTo>
                    <a:pt x="924" y="417"/>
                  </a:lnTo>
                  <a:lnTo>
                    <a:pt x="898" y="431"/>
                  </a:lnTo>
                  <a:lnTo>
                    <a:pt x="872" y="445"/>
                  </a:lnTo>
                  <a:lnTo>
                    <a:pt x="844" y="455"/>
                  </a:lnTo>
                  <a:lnTo>
                    <a:pt x="816" y="465"/>
                  </a:lnTo>
                  <a:lnTo>
                    <a:pt x="787" y="469"/>
                  </a:lnTo>
                  <a:lnTo>
                    <a:pt x="757" y="469"/>
                  </a:lnTo>
                  <a:lnTo>
                    <a:pt x="727" y="465"/>
                  </a:lnTo>
                  <a:lnTo>
                    <a:pt x="717" y="463"/>
                  </a:lnTo>
                  <a:lnTo>
                    <a:pt x="705" y="461"/>
                  </a:lnTo>
                  <a:lnTo>
                    <a:pt x="695" y="457"/>
                  </a:lnTo>
                  <a:lnTo>
                    <a:pt x="687" y="455"/>
                  </a:lnTo>
                  <a:lnTo>
                    <a:pt x="677" y="453"/>
                  </a:lnTo>
                  <a:lnTo>
                    <a:pt x="669" y="449"/>
                  </a:lnTo>
                  <a:lnTo>
                    <a:pt x="661" y="447"/>
                  </a:lnTo>
                  <a:lnTo>
                    <a:pt x="653" y="445"/>
                  </a:lnTo>
                  <a:lnTo>
                    <a:pt x="633" y="387"/>
                  </a:lnTo>
                  <a:lnTo>
                    <a:pt x="631" y="387"/>
                  </a:lnTo>
                  <a:lnTo>
                    <a:pt x="639" y="333"/>
                  </a:lnTo>
                  <a:lnTo>
                    <a:pt x="641" y="277"/>
                  </a:lnTo>
                  <a:lnTo>
                    <a:pt x="633" y="233"/>
                  </a:lnTo>
                  <a:lnTo>
                    <a:pt x="613" y="205"/>
                  </a:lnTo>
                  <a:lnTo>
                    <a:pt x="605" y="203"/>
                  </a:lnTo>
                  <a:lnTo>
                    <a:pt x="595" y="201"/>
                  </a:lnTo>
                  <a:lnTo>
                    <a:pt x="581" y="203"/>
                  </a:lnTo>
                  <a:lnTo>
                    <a:pt x="567" y="205"/>
                  </a:lnTo>
                  <a:lnTo>
                    <a:pt x="549" y="209"/>
                  </a:lnTo>
                  <a:lnTo>
                    <a:pt x="531" y="213"/>
                  </a:lnTo>
                  <a:lnTo>
                    <a:pt x="511" y="219"/>
                  </a:lnTo>
                  <a:lnTo>
                    <a:pt x="491" y="227"/>
                  </a:lnTo>
                  <a:lnTo>
                    <a:pt x="479" y="203"/>
                  </a:lnTo>
                  <a:lnTo>
                    <a:pt x="465" y="179"/>
                  </a:lnTo>
                  <a:lnTo>
                    <a:pt x="451" y="155"/>
                  </a:lnTo>
                  <a:lnTo>
                    <a:pt x="433" y="133"/>
                  </a:lnTo>
                  <a:lnTo>
                    <a:pt x="415" y="113"/>
                  </a:lnTo>
                  <a:lnTo>
                    <a:pt x="395" y="97"/>
                  </a:lnTo>
                  <a:lnTo>
                    <a:pt x="375" y="85"/>
                  </a:lnTo>
                  <a:lnTo>
                    <a:pt x="351" y="77"/>
                  </a:lnTo>
                  <a:lnTo>
                    <a:pt x="311" y="77"/>
                  </a:lnTo>
                  <a:lnTo>
                    <a:pt x="269" y="89"/>
                  </a:lnTo>
                  <a:lnTo>
                    <a:pt x="225" y="109"/>
                  </a:lnTo>
                  <a:lnTo>
                    <a:pt x="183" y="137"/>
                  </a:lnTo>
                  <a:lnTo>
                    <a:pt x="146" y="167"/>
                  </a:lnTo>
                  <a:lnTo>
                    <a:pt x="112" y="195"/>
                  </a:lnTo>
                  <a:lnTo>
                    <a:pt x="84" y="219"/>
                  </a:lnTo>
                  <a:lnTo>
                    <a:pt x="68" y="235"/>
                  </a:lnTo>
                  <a:lnTo>
                    <a:pt x="58" y="227"/>
                  </a:lnTo>
                  <a:lnTo>
                    <a:pt x="48" y="215"/>
                  </a:lnTo>
                  <a:lnTo>
                    <a:pt x="36" y="203"/>
                  </a:lnTo>
                  <a:lnTo>
                    <a:pt x="26" y="191"/>
                  </a:lnTo>
                  <a:lnTo>
                    <a:pt x="16" y="175"/>
                  </a:lnTo>
                  <a:lnTo>
                    <a:pt x="10" y="161"/>
                  </a:lnTo>
                  <a:lnTo>
                    <a:pt x="8" y="151"/>
                  </a:lnTo>
                  <a:lnTo>
                    <a:pt x="6" y="147"/>
                  </a:lnTo>
                  <a:lnTo>
                    <a:pt x="4" y="155"/>
                  </a:lnTo>
                  <a:lnTo>
                    <a:pt x="0" y="177"/>
                  </a:lnTo>
                  <a:lnTo>
                    <a:pt x="0" y="201"/>
                  </a:lnTo>
                  <a:lnTo>
                    <a:pt x="4" y="225"/>
                  </a:lnTo>
                  <a:lnTo>
                    <a:pt x="14" y="241"/>
                  </a:lnTo>
                  <a:lnTo>
                    <a:pt x="26" y="251"/>
                  </a:lnTo>
                  <a:lnTo>
                    <a:pt x="38" y="257"/>
                  </a:lnTo>
                  <a:lnTo>
                    <a:pt x="42" y="259"/>
                  </a:lnTo>
                  <a:lnTo>
                    <a:pt x="22" y="275"/>
                  </a:lnTo>
                  <a:lnTo>
                    <a:pt x="42" y="297"/>
                  </a:lnTo>
                  <a:lnTo>
                    <a:pt x="46" y="297"/>
                  </a:lnTo>
                  <a:lnTo>
                    <a:pt x="54" y="295"/>
                  </a:lnTo>
                  <a:lnTo>
                    <a:pt x="64" y="289"/>
                  </a:lnTo>
                  <a:lnTo>
                    <a:pt x="72" y="281"/>
                  </a:lnTo>
                  <a:lnTo>
                    <a:pt x="74" y="277"/>
                  </a:lnTo>
                  <a:lnTo>
                    <a:pt x="76" y="273"/>
                  </a:lnTo>
                  <a:lnTo>
                    <a:pt x="76" y="269"/>
                  </a:lnTo>
                  <a:lnTo>
                    <a:pt x="78" y="265"/>
                  </a:lnTo>
                  <a:lnTo>
                    <a:pt x="88" y="257"/>
                  </a:lnTo>
                  <a:lnTo>
                    <a:pt x="112" y="243"/>
                  </a:lnTo>
                  <a:lnTo>
                    <a:pt x="146" y="223"/>
                  </a:lnTo>
                  <a:lnTo>
                    <a:pt x="185" y="203"/>
                  </a:lnTo>
                  <a:lnTo>
                    <a:pt x="225" y="185"/>
                  </a:lnTo>
                  <a:lnTo>
                    <a:pt x="267" y="173"/>
                  </a:lnTo>
                  <a:lnTo>
                    <a:pt x="303" y="171"/>
                  </a:lnTo>
                  <a:lnTo>
                    <a:pt x="333" y="181"/>
                  </a:lnTo>
                  <a:lnTo>
                    <a:pt x="349" y="199"/>
                  </a:lnTo>
                  <a:lnTo>
                    <a:pt x="363" y="221"/>
                  </a:lnTo>
                  <a:lnTo>
                    <a:pt x="371" y="245"/>
                  </a:lnTo>
                  <a:lnTo>
                    <a:pt x="379" y="273"/>
                  </a:lnTo>
                  <a:lnTo>
                    <a:pt x="353" y="285"/>
                  </a:lnTo>
                  <a:lnTo>
                    <a:pt x="327" y="297"/>
                  </a:lnTo>
                  <a:lnTo>
                    <a:pt x="303" y="309"/>
                  </a:lnTo>
                  <a:lnTo>
                    <a:pt x="279" y="319"/>
                  </a:lnTo>
                  <a:lnTo>
                    <a:pt x="259" y="329"/>
                  </a:lnTo>
                  <a:lnTo>
                    <a:pt x="241" y="339"/>
                  </a:lnTo>
                  <a:lnTo>
                    <a:pt x="225" y="347"/>
                  </a:lnTo>
                  <a:lnTo>
                    <a:pt x="213" y="353"/>
                  </a:lnTo>
                  <a:lnTo>
                    <a:pt x="205" y="345"/>
                  </a:lnTo>
                  <a:lnTo>
                    <a:pt x="197" y="335"/>
                  </a:lnTo>
                  <a:lnTo>
                    <a:pt x="187" y="327"/>
                  </a:lnTo>
                  <a:lnTo>
                    <a:pt x="181" y="317"/>
                  </a:lnTo>
                  <a:lnTo>
                    <a:pt x="173" y="301"/>
                  </a:lnTo>
                  <a:lnTo>
                    <a:pt x="168" y="289"/>
                  </a:lnTo>
                  <a:lnTo>
                    <a:pt x="166" y="279"/>
                  </a:lnTo>
                  <a:lnTo>
                    <a:pt x="164" y="275"/>
                  </a:lnTo>
                  <a:lnTo>
                    <a:pt x="162" y="283"/>
                  </a:lnTo>
                  <a:lnTo>
                    <a:pt x="158" y="303"/>
                  </a:lnTo>
                  <a:lnTo>
                    <a:pt x="156" y="329"/>
                  </a:lnTo>
                  <a:lnTo>
                    <a:pt x="160" y="351"/>
                  </a:lnTo>
                  <a:lnTo>
                    <a:pt x="171" y="367"/>
                  </a:lnTo>
                  <a:lnTo>
                    <a:pt x="183" y="377"/>
                  </a:lnTo>
                  <a:lnTo>
                    <a:pt x="193" y="383"/>
                  </a:lnTo>
                  <a:lnTo>
                    <a:pt x="197" y="385"/>
                  </a:lnTo>
                  <a:lnTo>
                    <a:pt x="179" y="401"/>
                  </a:lnTo>
                  <a:lnTo>
                    <a:pt x="199" y="425"/>
                  </a:lnTo>
                  <a:lnTo>
                    <a:pt x="203" y="425"/>
                  </a:lnTo>
                  <a:lnTo>
                    <a:pt x="211" y="421"/>
                  </a:lnTo>
                  <a:lnTo>
                    <a:pt x="221" y="415"/>
                  </a:lnTo>
                  <a:lnTo>
                    <a:pt x="229" y="407"/>
                  </a:lnTo>
                  <a:lnTo>
                    <a:pt x="231" y="403"/>
                  </a:lnTo>
                  <a:lnTo>
                    <a:pt x="233" y="397"/>
                  </a:lnTo>
                  <a:lnTo>
                    <a:pt x="235" y="391"/>
                  </a:lnTo>
                  <a:lnTo>
                    <a:pt x="237" y="387"/>
                  </a:lnTo>
                  <a:lnTo>
                    <a:pt x="245" y="383"/>
                  </a:lnTo>
                  <a:lnTo>
                    <a:pt x="255" y="377"/>
                  </a:lnTo>
                  <a:lnTo>
                    <a:pt x="265" y="371"/>
                  </a:lnTo>
                  <a:lnTo>
                    <a:pt x="279" y="365"/>
                  </a:lnTo>
                  <a:lnTo>
                    <a:pt x="291" y="359"/>
                  </a:lnTo>
                  <a:lnTo>
                    <a:pt x="307" y="351"/>
                  </a:lnTo>
                  <a:lnTo>
                    <a:pt x="321" y="343"/>
                  </a:lnTo>
                  <a:lnTo>
                    <a:pt x="337" y="337"/>
                  </a:lnTo>
                  <a:lnTo>
                    <a:pt x="343" y="355"/>
                  </a:lnTo>
                  <a:lnTo>
                    <a:pt x="351" y="383"/>
                  </a:lnTo>
                  <a:lnTo>
                    <a:pt x="363" y="417"/>
                  </a:lnTo>
                  <a:lnTo>
                    <a:pt x="379" y="453"/>
                  </a:lnTo>
                  <a:lnTo>
                    <a:pt x="395" y="491"/>
                  </a:lnTo>
                  <a:lnTo>
                    <a:pt x="415" y="527"/>
                  </a:lnTo>
                  <a:lnTo>
                    <a:pt x="437" y="557"/>
                  </a:lnTo>
                  <a:lnTo>
                    <a:pt x="459" y="579"/>
                  </a:lnTo>
                  <a:lnTo>
                    <a:pt x="467" y="585"/>
                  </a:lnTo>
                  <a:lnTo>
                    <a:pt x="477" y="591"/>
                  </a:lnTo>
                  <a:lnTo>
                    <a:pt x="485" y="595"/>
                  </a:lnTo>
                  <a:lnTo>
                    <a:pt x="493" y="601"/>
                  </a:lnTo>
                  <a:lnTo>
                    <a:pt x="501" y="605"/>
                  </a:lnTo>
                  <a:lnTo>
                    <a:pt x="509" y="609"/>
                  </a:lnTo>
                  <a:lnTo>
                    <a:pt x="517" y="613"/>
                  </a:lnTo>
                  <a:lnTo>
                    <a:pt x="525" y="617"/>
                  </a:lnTo>
                  <a:lnTo>
                    <a:pt x="533" y="633"/>
                  </a:lnTo>
                  <a:lnTo>
                    <a:pt x="541" y="647"/>
                  </a:lnTo>
                  <a:lnTo>
                    <a:pt x="549" y="663"/>
                  </a:lnTo>
                  <a:lnTo>
                    <a:pt x="557" y="677"/>
                  </a:lnTo>
                  <a:lnTo>
                    <a:pt x="577" y="701"/>
                  </a:lnTo>
                  <a:lnTo>
                    <a:pt x="599" y="718"/>
                  </a:lnTo>
                  <a:lnTo>
                    <a:pt x="621" y="730"/>
                  </a:lnTo>
                  <a:lnTo>
                    <a:pt x="647" y="740"/>
                  </a:lnTo>
                  <a:lnTo>
                    <a:pt x="671" y="744"/>
                  </a:lnTo>
                  <a:lnTo>
                    <a:pt x="695" y="746"/>
                  </a:lnTo>
                  <a:lnTo>
                    <a:pt x="715" y="748"/>
                  </a:lnTo>
                  <a:lnTo>
                    <a:pt x="733" y="746"/>
                  </a:lnTo>
                  <a:lnTo>
                    <a:pt x="749" y="754"/>
                  </a:lnTo>
                  <a:lnTo>
                    <a:pt x="767" y="758"/>
                  </a:lnTo>
                  <a:lnTo>
                    <a:pt x="787" y="764"/>
                  </a:lnTo>
                  <a:lnTo>
                    <a:pt x="804" y="766"/>
                  </a:lnTo>
                  <a:lnTo>
                    <a:pt x="824" y="768"/>
                  </a:lnTo>
                  <a:lnTo>
                    <a:pt x="846" y="768"/>
                  </a:lnTo>
                  <a:lnTo>
                    <a:pt x="868" y="766"/>
                  </a:lnTo>
                  <a:lnTo>
                    <a:pt x="892" y="762"/>
                  </a:lnTo>
                  <a:lnTo>
                    <a:pt x="912" y="756"/>
                  </a:lnTo>
                  <a:lnTo>
                    <a:pt x="932" y="752"/>
                  </a:lnTo>
                  <a:lnTo>
                    <a:pt x="950" y="748"/>
                  </a:lnTo>
                  <a:lnTo>
                    <a:pt x="968" y="744"/>
                  </a:lnTo>
                  <a:lnTo>
                    <a:pt x="984" y="740"/>
                  </a:lnTo>
                  <a:lnTo>
                    <a:pt x="998" y="736"/>
                  </a:lnTo>
                  <a:lnTo>
                    <a:pt x="1012" y="734"/>
                  </a:lnTo>
                  <a:lnTo>
                    <a:pt x="1026" y="730"/>
                  </a:lnTo>
                  <a:lnTo>
                    <a:pt x="1064" y="746"/>
                  </a:lnTo>
                  <a:lnTo>
                    <a:pt x="1106" y="764"/>
                  </a:lnTo>
                  <a:lnTo>
                    <a:pt x="1150" y="784"/>
                  </a:lnTo>
                  <a:lnTo>
                    <a:pt x="1194" y="804"/>
                  </a:lnTo>
                  <a:lnTo>
                    <a:pt x="1234" y="826"/>
                  </a:lnTo>
                  <a:lnTo>
                    <a:pt x="1266" y="848"/>
                  </a:lnTo>
                  <a:lnTo>
                    <a:pt x="1290" y="868"/>
                  </a:lnTo>
                  <a:lnTo>
                    <a:pt x="1302" y="886"/>
                  </a:lnTo>
                  <a:lnTo>
                    <a:pt x="1304" y="904"/>
                  </a:lnTo>
                  <a:lnTo>
                    <a:pt x="1300" y="924"/>
                  </a:lnTo>
                  <a:lnTo>
                    <a:pt x="1292" y="944"/>
                  </a:lnTo>
                  <a:lnTo>
                    <a:pt x="1282" y="966"/>
                  </a:lnTo>
                  <a:lnTo>
                    <a:pt x="1270" y="984"/>
                  </a:lnTo>
                  <a:lnTo>
                    <a:pt x="1256" y="1004"/>
                  </a:lnTo>
                  <a:lnTo>
                    <a:pt x="1242" y="1020"/>
                  </a:lnTo>
                  <a:lnTo>
                    <a:pt x="1230" y="1034"/>
                  </a:lnTo>
                  <a:lnTo>
                    <a:pt x="1212" y="1012"/>
                  </a:lnTo>
                  <a:lnTo>
                    <a:pt x="1192" y="1040"/>
                  </a:lnTo>
                  <a:lnTo>
                    <a:pt x="1190" y="1038"/>
                  </a:lnTo>
                  <a:lnTo>
                    <a:pt x="1182" y="1036"/>
                  </a:lnTo>
                  <a:lnTo>
                    <a:pt x="1172" y="1032"/>
                  </a:lnTo>
                  <a:lnTo>
                    <a:pt x="1158" y="1030"/>
                  </a:lnTo>
                  <a:lnTo>
                    <a:pt x="1158" y="1018"/>
                  </a:lnTo>
                  <a:lnTo>
                    <a:pt x="1158" y="1008"/>
                  </a:lnTo>
                  <a:lnTo>
                    <a:pt x="1154" y="998"/>
                  </a:lnTo>
                  <a:lnTo>
                    <a:pt x="1144" y="994"/>
                  </a:lnTo>
                  <a:lnTo>
                    <a:pt x="1134" y="996"/>
                  </a:lnTo>
                  <a:lnTo>
                    <a:pt x="1128" y="1006"/>
                  </a:lnTo>
                  <a:lnTo>
                    <a:pt x="1124" y="1020"/>
                  </a:lnTo>
                  <a:lnTo>
                    <a:pt x="1124" y="1032"/>
                  </a:lnTo>
                  <a:lnTo>
                    <a:pt x="1114" y="1036"/>
                  </a:lnTo>
                  <a:lnTo>
                    <a:pt x="1104" y="1042"/>
                  </a:lnTo>
                  <a:lnTo>
                    <a:pt x="1096" y="1050"/>
                  </a:lnTo>
                  <a:lnTo>
                    <a:pt x="1086" y="1060"/>
                  </a:lnTo>
                  <a:lnTo>
                    <a:pt x="1072" y="1082"/>
                  </a:lnTo>
                  <a:lnTo>
                    <a:pt x="1064" y="1104"/>
                  </a:lnTo>
                  <a:lnTo>
                    <a:pt x="1062" y="1126"/>
                  </a:lnTo>
                  <a:lnTo>
                    <a:pt x="1066" y="1148"/>
                  </a:lnTo>
                  <a:lnTo>
                    <a:pt x="1074" y="1166"/>
                  </a:lnTo>
                  <a:lnTo>
                    <a:pt x="1088" y="1182"/>
                  </a:lnTo>
                  <a:lnTo>
                    <a:pt x="1106" y="1194"/>
                  </a:lnTo>
                  <a:lnTo>
                    <a:pt x="1130" y="1200"/>
                  </a:lnTo>
                  <a:lnTo>
                    <a:pt x="1156" y="1202"/>
                  </a:lnTo>
                  <a:lnTo>
                    <a:pt x="1178" y="1198"/>
                  </a:lnTo>
                  <a:lnTo>
                    <a:pt x="1196" y="1188"/>
                  </a:lnTo>
                  <a:lnTo>
                    <a:pt x="1210" y="1176"/>
                  </a:lnTo>
                  <a:lnTo>
                    <a:pt x="1222" y="1162"/>
                  </a:lnTo>
                  <a:lnTo>
                    <a:pt x="1230" y="1146"/>
                  </a:lnTo>
                  <a:lnTo>
                    <a:pt x="1234" y="1132"/>
                  </a:lnTo>
                  <a:lnTo>
                    <a:pt x="1234" y="1116"/>
                  </a:lnTo>
                  <a:close/>
                </a:path>
              </a:pathLst>
            </a:custGeom>
            <a:solidFill>
              <a:srgbClr val="003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-1309" y="650"/>
              <a:ext cx="2989" cy="2590"/>
            </a:xfrm>
            <a:custGeom>
              <a:avLst/>
              <a:gdLst>
                <a:gd name="T0" fmla="*/ 2701 w 2989"/>
                <a:gd name="T1" fmla="*/ 369 h 2590"/>
                <a:gd name="T2" fmla="*/ 2679 w 2989"/>
                <a:gd name="T3" fmla="*/ 365 h 2590"/>
                <a:gd name="T4" fmla="*/ 2622 w 2989"/>
                <a:gd name="T5" fmla="*/ 383 h 2590"/>
                <a:gd name="T6" fmla="*/ 2542 w 2989"/>
                <a:gd name="T7" fmla="*/ 461 h 2590"/>
                <a:gd name="T8" fmla="*/ 2500 w 2989"/>
                <a:gd name="T9" fmla="*/ 585 h 2590"/>
                <a:gd name="T10" fmla="*/ 2510 w 2989"/>
                <a:gd name="T11" fmla="*/ 607 h 2590"/>
                <a:gd name="T12" fmla="*/ 2304 w 2989"/>
                <a:gd name="T13" fmla="*/ 873 h 2590"/>
                <a:gd name="T14" fmla="*/ 2466 w 2989"/>
                <a:gd name="T15" fmla="*/ 1118 h 2590"/>
                <a:gd name="T16" fmla="*/ 2458 w 2989"/>
                <a:gd name="T17" fmla="*/ 1156 h 2590"/>
                <a:gd name="T18" fmla="*/ 2332 w 2989"/>
                <a:gd name="T19" fmla="*/ 1040 h 2590"/>
                <a:gd name="T20" fmla="*/ 2290 w 2989"/>
                <a:gd name="T21" fmla="*/ 871 h 2590"/>
                <a:gd name="T22" fmla="*/ 2228 w 2989"/>
                <a:gd name="T23" fmla="*/ 709 h 2590"/>
                <a:gd name="T24" fmla="*/ 2144 w 2989"/>
                <a:gd name="T25" fmla="*/ 559 h 2590"/>
                <a:gd name="T26" fmla="*/ 2045 w 2989"/>
                <a:gd name="T27" fmla="*/ 421 h 2590"/>
                <a:gd name="T28" fmla="*/ 1927 w 2989"/>
                <a:gd name="T29" fmla="*/ 298 h 2590"/>
                <a:gd name="T30" fmla="*/ 1795 w 2989"/>
                <a:gd name="T31" fmla="*/ 194 h 2590"/>
                <a:gd name="T32" fmla="*/ 1651 w 2989"/>
                <a:gd name="T33" fmla="*/ 110 h 2590"/>
                <a:gd name="T34" fmla="*/ 1499 w 2989"/>
                <a:gd name="T35" fmla="*/ 50 h 2590"/>
                <a:gd name="T36" fmla="*/ 1340 w 2989"/>
                <a:gd name="T37" fmla="*/ 12 h 2590"/>
                <a:gd name="T38" fmla="*/ 1176 w 2989"/>
                <a:gd name="T39" fmla="*/ 0 h 2590"/>
                <a:gd name="T40" fmla="*/ 826 w 2989"/>
                <a:gd name="T41" fmla="*/ 58 h 2590"/>
                <a:gd name="T42" fmla="*/ 519 w 2989"/>
                <a:gd name="T43" fmla="*/ 222 h 2590"/>
                <a:gd name="T44" fmla="*/ 269 w 2989"/>
                <a:gd name="T45" fmla="*/ 471 h 2590"/>
                <a:gd name="T46" fmla="*/ 92 w 2989"/>
                <a:gd name="T47" fmla="*/ 791 h 2590"/>
                <a:gd name="T48" fmla="*/ 6 w 2989"/>
                <a:gd name="T49" fmla="*/ 1162 h 2590"/>
                <a:gd name="T50" fmla="*/ 6 w 2989"/>
                <a:gd name="T51" fmla="*/ 1430 h 2590"/>
                <a:gd name="T52" fmla="*/ 40 w 2989"/>
                <a:gd name="T53" fmla="*/ 1627 h 2590"/>
                <a:gd name="T54" fmla="*/ 102 w 2989"/>
                <a:gd name="T55" fmla="*/ 1817 h 2590"/>
                <a:gd name="T56" fmla="*/ 189 w 2989"/>
                <a:gd name="T57" fmla="*/ 1995 h 2590"/>
                <a:gd name="T58" fmla="*/ 299 w 2989"/>
                <a:gd name="T59" fmla="*/ 2157 h 2590"/>
                <a:gd name="T60" fmla="*/ 429 w 2989"/>
                <a:gd name="T61" fmla="*/ 2292 h 2590"/>
                <a:gd name="T62" fmla="*/ 561 w 2989"/>
                <a:gd name="T63" fmla="*/ 2396 h 2590"/>
                <a:gd name="T64" fmla="*/ 703 w 2989"/>
                <a:gd name="T65" fmla="*/ 2480 h 2590"/>
                <a:gd name="T66" fmla="*/ 854 w 2989"/>
                <a:gd name="T67" fmla="*/ 2540 h 2590"/>
                <a:gd name="T68" fmla="*/ 1014 w 2989"/>
                <a:gd name="T69" fmla="*/ 2578 h 2590"/>
                <a:gd name="T70" fmla="*/ 1176 w 2989"/>
                <a:gd name="T71" fmla="*/ 2590 h 2590"/>
                <a:gd name="T72" fmla="*/ 1340 w 2989"/>
                <a:gd name="T73" fmla="*/ 2578 h 2590"/>
                <a:gd name="T74" fmla="*/ 1499 w 2989"/>
                <a:gd name="T75" fmla="*/ 2540 h 2590"/>
                <a:gd name="T76" fmla="*/ 1651 w 2989"/>
                <a:gd name="T77" fmla="*/ 2480 h 2590"/>
                <a:gd name="T78" fmla="*/ 1795 w 2989"/>
                <a:gd name="T79" fmla="*/ 2396 h 2590"/>
                <a:gd name="T80" fmla="*/ 1927 w 2989"/>
                <a:gd name="T81" fmla="*/ 2292 h 2590"/>
                <a:gd name="T82" fmla="*/ 2033 w 2989"/>
                <a:gd name="T83" fmla="*/ 2185 h 2590"/>
                <a:gd name="T84" fmla="*/ 2116 w 2989"/>
                <a:gd name="T85" fmla="*/ 2073 h 2590"/>
                <a:gd name="T86" fmla="*/ 2190 w 2989"/>
                <a:gd name="T87" fmla="*/ 1953 h 2590"/>
                <a:gd name="T88" fmla="*/ 2250 w 2989"/>
                <a:gd name="T89" fmla="*/ 1825 h 2590"/>
                <a:gd name="T90" fmla="*/ 2298 w 2989"/>
                <a:gd name="T91" fmla="*/ 1689 h 2590"/>
                <a:gd name="T92" fmla="*/ 2324 w 2989"/>
                <a:gd name="T93" fmla="*/ 1627 h 2590"/>
                <a:gd name="T94" fmla="*/ 2813 w 2989"/>
                <a:gd name="T95" fmla="*/ 1655 h 2590"/>
                <a:gd name="T96" fmla="*/ 2831 w 2989"/>
                <a:gd name="T97" fmla="*/ 1182 h 2590"/>
                <a:gd name="T98" fmla="*/ 2743 w 2989"/>
                <a:gd name="T99" fmla="*/ 1156 h 2590"/>
                <a:gd name="T100" fmla="*/ 2717 w 2989"/>
                <a:gd name="T101" fmla="*/ 1090 h 2590"/>
                <a:gd name="T102" fmla="*/ 2683 w 2989"/>
                <a:gd name="T103" fmla="*/ 1054 h 2590"/>
                <a:gd name="T104" fmla="*/ 2652 w 2989"/>
                <a:gd name="T105" fmla="*/ 1038 h 2590"/>
                <a:gd name="T106" fmla="*/ 2616 w 2989"/>
                <a:gd name="T107" fmla="*/ 1030 h 2590"/>
                <a:gd name="T108" fmla="*/ 2751 w 2989"/>
                <a:gd name="T109" fmla="*/ 855 h 2590"/>
                <a:gd name="T110" fmla="*/ 2765 w 2989"/>
                <a:gd name="T111" fmla="*/ 863 h 2590"/>
                <a:gd name="T112" fmla="*/ 2799 w 2989"/>
                <a:gd name="T113" fmla="*/ 863 h 2590"/>
                <a:gd name="T114" fmla="*/ 2859 w 2989"/>
                <a:gd name="T115" fmla="*/ 837 h 2590"/>
                <a:gd name="T116" fmla="*/ 2933 w 2989"/>
                <a:gd name="T117" fmla="*/ 767 h 2590"/>
                <a:gd name="T118" fmla="*/ 2973 w 2989"/>
                <a:gd name="T119" fmla="*/ 693 h 2590"/>
                <a:gd name="T120" fmla="*/ 2985 w 2989"/>
                <a:gd name="T121" fmla="*/ 657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89" h="2590">
                  <a:moveTo>
                    <a:pt x="2977" y="631"/>
                  </a:moveTo>
                  <a:lnTo>
                    <a:pt x="2707" y="373"/>
                  </a:lnTo>
                  <a:lnTo>
                    <a:pt x="2701" y="369"/>
                  </a:lnTo>
                  <a:lnTo>
                    <a:pt x="2695" y="367"/>
                  </a:lnTo>
                  <a:lnTo>
                    <a:pt x="2689" y="365"/>
                  </a:lnTo>
                  <a:lnTo>
                    <a:pt x="2679" y="365"/>
                  </a:lnTo>
                  <a:lnTo>
                    <a:pt x="2664" y="367"/>
                  </a:lnTo>
                  <a:lnTo>
                    <a:pt x="2646" y="371"/>
                  </a:lnTo>
                  <a:lnTo>
                    <a:pt x="2622" y="383"/>
                  </a:lnTo>
                  <a:lnTo>
                    <a:pt x="2598" y="399"/>
                  </a:lnTo>
                  <a:lnTo>
                    <a:pt x="2570" y="425"/>
                  </a:lnTo>
                  <a:lnTo>
                    <a:pt x="2542" y="461"/>
                  </a:lnTo>
                  <a:lnTo>
                    <a:pt x="2512" y="515"/>
                  </a:lnTo>
                  <a:lnTo>
                    <a:pt x="2500" y="555"/>
                  </a:lnTo>
                  <a:lnTo>
                    <a:pt x="2500" y="585"/>
                  </a:lnTo>
                  <a:lnTo>
                    <a:pt x="2502" y="597"/>
                  </a:lnTo>
                  <a:lnTo>
                    <a:pt x="2504" y="603"/>
                  </a:lnTo>
                  <a:lnTo>
                    <a:pt x="2510" y="607"/>
                  </a:lnTo>
                  <a:lnTo>
                    <a:pt x="2562" y="661"/>
                  </a:lnTo>
                  <a:lnTo>
                    <a:pt x="2324" y="857"/>
                  </a:lnTo>
                  <a:lnTo>
                    <a:pt x="2304" y="873"/>
                  </a:lnTo>
                  <a:lnTo>
                    <a:pt x="2318" y="895"/>
                  </a:lnTo>
                  <a:lnTo>
                    <a:pt x="2472" y="1106"/>
                  </a:lnTo>
                  <a:lnTo>
                    <a:pt x="2466" y="1118"/>
                  </a:lnTo>
                  <a:lnTo>
                    <a:pt x="2462" y="1130"/>
                  </a:lnTo>
                  <a:lnTo>
                    <a:pt x="2460" y="1142"/>
                  </a:lnTo>
                  <a:lnTo>
                    <a:pt x="2458" y="1156"/>
                  </a:lnTo>
                  <a:lnTo>
                    <a:pt x="2348" y="1156"/>
                  </a:lnTo>
                  <a:lnTo>
                    <a:pt x="2342" y="1098"/>
                  </a:lnTo>
                  <a:lnTo>
                    <a:pt x="2332" y="1040"/>
                  </a:lnTo>
                  <a:lnTo>
                    <a:pt x="2320" y="982"/>
                  </a:lnTo>
                  <a:lnTo>
                    <a:pt x="2306" y="927"/>
                  </a:lnTo>
                  <a:lnTo>
                    <a:pt x="2290" y="871"/>
                  </a:lnTo>
                  <a:lnTo>
                    <a:pt x="2272" y="815"/>
                  </a:lnTo>
                  <a:lnTo>
                    <a:pt x="2250" y="763"/>
                  </a:lnTo>
                  <a:lnTo>
                    <a:pt x="2228" y="709"/>
                  </a:lnTo>
                  <a:lnTo>
                    <a:pt x="2202" y="657"/>
                  </a:lnTo>
                  <a:lnTo>
                    <a:pt x="2174" y="607"/>
                  </a:lnTo>
                  <a:lnTo>
                    <a:pt x="2144" y="559"/>
                  </a:lnTo>
                  <a:lnTo>
                    <a:pt x="2114" y="511"/>
                  </a:lnTo>
                  <a:lnTo>
                    <a:pt x="2080" y="465"/>
                  </a:lnTo>
                  <a:lnTo>
                    <a:pt x="2045" y="421"/>
                  </a:lnTo>
                  <a:lnTo>
                    <a:pt x="2009" y="379"/>
                  </a:lnTo>
                  <a:lnTo>
                    <a:pt x="1969" y="337"/>
                  </a:lnTo>
                  <a:lnTo>
                    <a:pt x="1927" y="298"/>
                  </a:lnTo>
                  <a:lnTo>
                    <a:pt x="1885" y="260"/>
                  </a:lnTo>
                  <a:lnTo>
                    <a:pt x="1841" y="226"/>
                  </a:lnTo>
                  <a:lnTo>
                    <a:pt x="1795" y="194"/>
                  </a:lnTo>
                  <a:lnTo>
                    <a:pt x="1747" y="164"/>
                  </a:lnTo>
                  <a:lnTo>
                    <a:pt x="1701" y="136"/>
                  </a:lnTo>
                  <a:lnTo>
                    <a:pt x="1651" y="110"/>
                  </a:lnTo>
                  <a:lnTo>
                    <a:pt x="1601" y="88"/>
                  </a:lnTo>
                  <a:lnTo>
                    <a:pt x="1551" y="68"/>
                  </a:lnTo>
                  <a:lnTo>
                    <a:pt x="1499" y="50"/>
                  </a:lnTo>
                  <a:lnTo>
                    <a:pt x="1447" y="34"/>
                  </a:lnTo>
                  <a:lnTo>
                    <a:pt x="1394" y="22"/>
                  </a:lnTo>
                  <a:lnTo>
                    <a:pt x="1340" y="12"/>
                  </a:lnTo>
                  <a:lnTo>
                    <a:pt x="1286" y="6"/>
                  </a:lnTo>
                  <a:lnTo>
                    <a:pt x="1232" y="2"/>
                  </a:lnTo>
                  <a:lnTo>
                    <a:pt x="1176" y="0"/>
                  </a:lnTo>
                  <a:lnTo>
                    <a:pt x="1056" y="6"/>
                  </a:lnTo>
                  <a:lnTo>
                    <a:pt x="940" y="26"/>
                  </a:lnTo>
                  <a:lnTo>
                    <a:pt x="826" y="58"/>
                  </a:lnTo>
                  <a:lnTo>
                    <a:pt x="719" y="102"/>
                  </a:lnTo>
                  <a:lnTo>
                    <a:pt x="617" y="156"/>
                  </a:lnTo>
                  <a:lnTo>
                    <a:pt x="519" y="222"/>
                  </a:lnTo>
                  <a:lnTo>
                    <a:pt x="429" y="296"/>
                  </a:lnTo>
                  <a:lnTo>
                    <a:pt x="345" y="379"/>
                  </a:lnTo>
                  <a:lnTo>
                    <a:pt x="269" y="471"/>
                  </a:lnTo>
                  <a:lnTo>
                    <a:pt x="201" y="571"/>
                  </a:lnTo>
                  <a:lnTo>
                    <a:pt x="142" y="679"/>
                  </a:lnTo>
                  <a:lnTo>
                    <a:pt x="92" y="791"/>
                  </a:lnTo>
                  <a:lnTo>
                    <a:pt x="54" y="911"/>
                  </a:lnTo>
                  <a:lnTo>
                    <a:pt x="24" y="1034"/>
                  </a:lnTo>
                  <a:lnTo>
                    <a:pt x="6" y="1162"/>
                  </a:lnTo>
                  <a:lnTo>
                    <a:pt x="0" y="1294"/>
                  </a:lnTo>
                  <a:lnTo>
                    <a:pt x="2" y="1362"/>
                  </a:lnTo>
                  <a:lnTo>
                    <a:pt x="6" y="1430"/>
                  </a:lnTo>
                  <a:lnTo>
                    <a:pt x="14" y="1496"/>
                  </a:lnTo>
                  <a:lnTo>
                    <a:pt x="26" y="1562"/>
                  </a:lnTo>
                  <a:lnTo>
                    <a:pt x="40" y="1627"/>
                  </a:lnTo>
                  <a:lnTo>
                    <a:pt x="58" y="1691"/>
                  </a:lnTo>
                  <a:lnTo>
                    <a:pt x="78" y="1755"/>
                  </a:lnTo>
                  <a:lnTo>
                    <a:pt x="102" y="1817"/>
                  </a:lnTo>
                  <a:lnTo>
                    <a:pt x="128" y="1877"/>
                  </a:lnTo>
                  <a:lnTo>
                    <a:pt x="158" y="1937"/>
                  </a:lnTo>
                  <a:lnTo>
                    <a:pt x="189" y="1995"/>
                  </a:lnTo>
                  <a:lnTo>
                    <a:pt x="223" y="2051"/>
                  </a:lnTo>
                  <a:lnTo>
                    <a:pt x="259" y="2105"/>
                  </a:lnTo>
                  <a:lnTo>
                    <a:pt x="299" y="2157"/>
                  </a:lnTo>
                  <a:lnTo>
                    <a:pt x="343" y="2205"/>
                  </a:lnTo>
                  <a:lnTo>
                    <a:pt x="387" y="2253"/>
                  </a:lnTo>
                  <a:lnTo>
                    <a:pt x="429" y="2292"/>
                  </a:lnTo>
                  <a:lnTo>
                    <a:pt x="471" y="2330"/>
                  </a:lnTo>
                  <a:lnTo>
                    <a:pt x="515" y="2364"/>
                  </a:lnTo>
                  <a:lnTo>
                    <a:pt x="561" y="2396"/>
                  </a:lnTo>
                  <a:lnTo>
                    <a:pt x="607" y="2426"/>
                  </a:lnTo>
                  <a:lnTo>
                    <a:pt x="655" y="2454"/>
                  </a:lnTo>
                  <a:lnTo>
                    <a:pt x="703" y="2480"/>
                  </a:lnTo>
                  <a:lnTo>
                    <a:pt x="753" y="2502"/>
                  </a:lnTo>
                  <a:lnTo>
                    <a:pt x="805" y="2522"/>
                  </a:lnTo>
                  <a:lnTo>
                    <a:pt x="854" y="2540"/>
                  </a:lnTo>
                  <a:lnTo>
                    <a:pt x="906" y="2556"/>
                  </a:lnTo>
                  <a:lnTo>
                    <a:pt x="960" y="2568"/>
                  </a:lnTo>
                  <a:lnTo>
                    <a:pt x="1014" y="2578"/>
                  </a:lnTo>
                  <a:lnTo>
                    <a:pt x="1068" y="2584"/>
                  </a:lnTo>
                  <a:lnTo>
                    <a:pt x="1122" y="2588"/>
                  </a:lnTo>
                  <a:lnTo>
                    <a:pt x="1176" y="2590"/>
                  </a:lnTo>
                  <a:lnTo>
                    <a:pt x="1232" y="2588"/>
                  </a:lnTo>
                  <a:lnTo>
                    <a:pt x="1286" y="2584"/>
                  </a:lnTo>
                  <a:lnTo>
                    <a:pt x="1340" y="2578"/>
                  </a:lnTo>
                  <a:lnTo>
                    <a:pt x="1394" y="2568"/>
                  </a:lnTo>
                  <a:lnTo>
                    <a:pt x="1447" y="2556"/>
                  </a:lnTo>
                  <a:lnTo>
                    <a:pt x="1499" y="2540"/>
                  </a:lnTo>
                  <a:lnTo>
                    <a:pt x="1551" y="2522"/>
                  </a:lnTo>
                  <a:lnTo>
                    <a:pt x="1601" y="2502"/>
                  </a:lnTo>
                  <a:lnTo>
                    <a:pt x="1651" y="2480"/>
                  </a:lnTo>
                  <a:lnTo>
                    <a:pt x="1701" y="2454"/>
                  </a:lnTo>
                  <a:lnTo>
                    <a:pt x="1747" y="2426"/>
                  </a:lnTo>
                  <a:lnTo>
                    <a:pt x="1795" y="2396"/>
                  </a:lnTo>
                  <a:lnTo>
                    <a:pt x="1841" y="2364"/>
                  </a:lnTo>
                  <a:lnTo>
                    <a:pt x="1885" y="2330"/>
                  </a:lnTo>
                  <a:lnTo>
                    <a:pt x="1927" y="2292"/>
                  </a:lnTo>
                  <a:lnTo>
                    <a:pt x="1969" y="2253"/>
                  </a:lnTo>
                  <a:lnTo>
                    <a:pt x="2001" y="2219"/>
                  </a:lnTo>
                  <a:lnTo>
                    <a:pt x="2033" y="2185"/>
                  </a:lnTo>
                  <a:lnTo>
                    <a:pt x="2062" y="2149"/>
                  </a:lnTo>
                  <a:lnTo>
                    <a:pt x="2090" y="2111"/>
                  </a:lnTo>
                  <a:lnTo>
                    <a:pt x="2116" y="2073"/>
                  </a:lnTo>
                  <a:lnTo>
                    <a:pt x="2142" y="2035"/>
                  </a:lnTo>
                  <a:lnTo>
                    <a:pt x="2166" y="1993"/>
                  </a:lnTo>
                  <a:lnTo>
                    <a:pt x="2190" y="1953"/>
                  </a:lnTo>
                  <a:lnTo>
                    <a:pt x="2212" y="1911"/>
                  </a:lnTo>
                  <a:lnTo>
                    <a:pt x="2232" y="1869"/>
                  </a:lnTo>
                  <a:lnTo>
                    <a:pt x="2250" y="1825"/>
                  </a:lnTo>
                  <a:lnTo>
                    <a:pt x="2268" y="1781"/>
                  </a:lnTo>
                  <a:lnTo>
                    <a:pt x="2284" y="1735"/>
                  </a:lnTo>
                  <a:lnTo>
                    <a:pt x="2298" y="1689"/>
                  </a:lnTo>
                  <a:lnTo>
                    <a:pt x="2310" y="1643"/>
                  </a:lnTo>
                  <a:lnTo>
                    <a:pt x="2322" y="1598"/>
                  </a:lnTo>
                  <a:lnTo>
                    <a:pt x="2324" y="1627"/>
                  </a:lnTo>
                  <a:lnTo>
                    <a:pt x="2324" y="1655"/>
                  </a:lnTo>
                  <a:lnTo>
                    <a:pt x="2350" y="1655"/>
                  </a:lnTo>
                  <a:lnTo>
                    <a:pt x="2813" y="1655"/>
                  </a:lnTo>
                  <a:lnTo>
                    <a:pt x="2841" y="1655"/>
                  </a:lnTo>
                  <a:lnTo>
                    <a:pt x="2841" y="1625"/>
                  </a:lnTo>
                  <a:lnTo>
                    <a:pt x="2831" y="1182"/>
                  </a:lnTo>
                  <a:lnTo>
                    <a:pt x="2831" y="1156"/>
                  </a:lnTo>
                  <a:lnTo>
                    <a:pt x="2803" y="1156"/>
                  </a:lnTo>
                  <a:lnTo>
                    <a:pt x="2743" y="1156"/>
                  </a:lnTo>
                  <a:lnTo>
                    <a:pt x="2739" y="1132"/>
                  </a:lnTo>
                  <a:lnTo>
                    <a:pt x="2729" y="1110"/>
                  </a:lnTo>
                  <a:lnTo>
                    <a:pt x="2717" y="1090"/>
                  </a:lnTo>
                  <a:lnTo>
                    <a:pt x="2703" y="1070"/>
                  </a:lnTo>
                  <a:lnTo>
                    <a:pt x="2693" y="1062"/>
                  </a:lnTo>
                  <a:lnTo>
                    <a:pt x="2683" y="1054"/>
                  </a:lnTo>
                  <a:lnTo>
                    <a:pt x="2674" y="1048"/>
                  </a:lnTo>
                  <a:lnTo>
                    <a:pt x="2664" y="1042"/>
                  </a:lnTo>
                  <a:lnTo>
                    <a:pt x="2652" y="1038"/>
                  </a:lnTo>
                  <a:lnTo>
                    <a:pt x="2640" y="1034"/>
                  </a:lnTo>
                  <a:lnTo>
                    <a:pt x="2628" y="1032"/>
                  </a:lnTo>
                  <a:lnTo>
                    <a:pt x="2616" y="1030"/>
                  </a:lnTo>
                  <a:lnTo>
                    <a:pt x="2536" y="919"/>
                  </a:lnTo>
                  <a:lnTo>
                    <a:pt x="2681" y="783"/>
                  </a:lnTo>
                  <a:lnTo>
                    <a:pt x="2751" y="855"/>
                  </a:lnTo>
                  <a:lnTo>
                    <a:pt x="2755" y="859"/>
                  </a:lnTo>
                  <a:lnTo>
                    <a:pt x="2759" y="861"/>
                  </a:lnTo>
                  <a:lnTo>
                    <a:pt x="2765" y="863"/>
                  </a:lnTo>
                  <a:lnTo>
                    <a:pt x="2773" y="865"/>
                  </a:lnTo>
                  <a:lnTo>
                    <a:pt x="2785" y="865"/>
                  </a:lnTo>
                  <a:lnTo>
                    <a:pt x="2799" y="863"/>
                  </a:lnTo>
                  <a:lnTo>
                    <a:pt x="2815" y="859"/>
                  </a:lnTo>
                  <a:lnTo>
                    <a:pt x="2835" y="851"/>
                  </a:lnTo>
                  <a:lnTo>
                    <a:pt x="2859" y="837"/>
                  </a:lnTo>
                  <a:lnTo>
                    <a:pt x="2885" y="817"/>
                  </a:lnTo>
                  <a:lnTo>
                    <a:pt x="2911" y="793"/>
                  </a:lnTo>
                  <a:lnTo>
                    <a:pt x="2933" y="767"/>
                  </a:lnTo>
                  <a:lnTo>
                    <a:pt x="2951" y="739"/>
                  </a:lnTo>
                  <a:lnTo>
                    <a:pt x="2963" y="715"/>
                  </a:lnTo>
                  <a:lnTo>
                    <a:pt x="2973" y="693"/>
                  </a:lnTo>
                  <a:lnTo>
                    <a:pt x="2981" y="675"/>
                  </a:lnTo>
                  <a:lnTo>
                    <a:pt x="2983" y="661"/>
                  </a:lnTo>
                  <a:lnTo>
                    <a:pt x="2985" y="657"/>
                  </a:lnTo>
                  <a:lnTo>
                    <a:pt x="2989" y="641"/>
                  </a:lnTo>
                  <a:lnTo>
                    <a:pt x="2977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255" y="1073"/>
              <a:ext cx="104" cy="110"/>
            </a:xfrm>
            <a:custGeom>
              <a:avLst/>
              <a:gdLst>
                <a:gd name="T0" fmla="*/ 22 w 104"/>
                <a:gd name="T1" fmla="*/ 70 h 110"/>
                <a:gd name="T2" fmla="*/ 36 w 104"/>
                <a:gd name="T3" fmla="*/ 54 h 110"/>
                <a:gd name="T4" fmla="*/ 48 w 104"/>
                <a:gd name="T5" fmla="*/ 40 h 110"/>
                <a:gd name="T6" fmla="*/ 60 w 104"/>
                <a:gd name="T7" fmla="*/ 28 h 110"/>
                <a:gd name="T8" fmla="*/ 70 w 104"/>
                <a:gd name="T9" fmla="*/ 20 h 110"/>
                <a:gd name="T10" fmla="*/ 80 w 104"/>
                <a:gd name="T11" fmla="*/ 12 h 110"/>
                <a:gd name="T12" fmla="*/ 88 w 104"/>
                <a:gd name="T13" fmla="*/ 6 h 110"/>
                <a:gd name="T14" fmla="*/ 96 w 104"/>
                <a:gd name="T15" fmla="*/ 2 h 110"/>
                <a:gd name="T16" fmla="*/ 104 w 104"/>
                <a:gd name="T17" fmla="*/ 0 h 110"/>
                <a:gd name="T18" fmla="*/ 102 w 104"/>
                <a:gd name="T19" fmla="*/ 16 h 110"/>
                <a:gd name="T20" fmla="*/ 94 w 104"/>
                <a:gd name="T21" fmla="*/ 36 h 110"/>
                <a:gd name="T22" fmla="*/ 76 w 104"/>
                <a:gd name="T23" fmla="*/ 58 h 110"/>
                <a:gd name="T24" fmla="*/ 48 w 104"/>
                <a:gd name="T25" fmla="*/ 80 h 110"/>
                <a:gd name="T26" fmla="*/ 0 w 104"/>
                <a:gd name="T27" fmla="*/ 110 h 110"/>
                <a:gd name="T28" fmla="*/ 4 w 104"/>
                <a:gd name="T29" fmla="*/ 100 h 110"/>
                <a:gd name="T30" fmla="*/ 8 w 104"/>
                <a:gd name="T31" fmla="*/ 92 h 110"/>
                <a:gd name="T32" fmla="*/ 14 w 104"/>
                <a:gd name="T33" fmla="*/ 82 h 110"/>
                <a:gd name="T34" fmla="*/ 22 w 104"/>
                <a:gd name="T35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10">
                  <a:moveTo>
                    <a:pt x="22" y="70"/>
                  </a:moveTo>
                  <a:lnTo>
                    <a:pt x="36" y="54"/>
                  </a:lnTo>
                  <a:lnTo>
                    <a:pt x="48" y="40"/>
                  </a:lnTo>
                  <a:lnTo>
                    <a:pt x="60" y="28"/>
                  </a:lnTo>
                  <a:lnTo>
                    <a:pt x="70" y="20"/>
                  </a:lnTo>
                  <a:lnTo>
                    <a:pt x="80" y="12"/>
                  </a:lnTo>
                  <a:lnTo>
                    <a:pt x="88" y="6"/>
                  </a:lnTo>
                  <a:lnTo>
                    <a:pt x="96" y="2"/>
                  </a:lnTo>
                  <a:lnTo>
                    <a:pt x="104" y="0"/>
                  </a:lnTo>
                  <a:lnTo>
                    <a:pt x="102" y="16"/>
                  </a:lnTo>
                  <a:lnTo>
                    <a:pt x="94" y="36"/>
                  </a:lnTo>
                  <a:lnTo>
                    <a:pt x="76" y="58"/>
                  </a:lnTo>
                  <a:lnTo>
                    <a:pt x="48" y="80"/>
                  </a:lnTo>
                  <a:lnTo>
                    <a:pt x="0" y="110"/>
                  </a:lnTo>
                  <a:lnTo>
                    <a:pt x="4" y="100"/>
                  </a:lnTo>
                  <a:lnTo>
                    <a:pt x="8" y="92"/>
                  </a:lnTo>
                  <a:lnTo>
                    <a:pt x="14" y="82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E2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1053" y="1860"/>
              <a:ext cx="423" cy="390"/>
            </a:xfrm>
            <a:custGeom>
              <a:avLst/>
              <a:gdLst>
                <a:gd name="T0" fmla="*/ 415 w 423"/>
                <a:gd name="T1" fmla="*/ 0 h 390"/>
                <a:gd name="T2" fmla="*/ 423 w 423"/>
                <a:gd name="T3" fmla="*/ 390 h 390"/>
                <a:gd name="T4" fmla="*/ 16 w 423"/>
                <a:gd name="T5" fmla="*/ 390 h 390"/>
                <a:gd name="T6" fmla="*/ 0 w 423"/>
                <a:gd name="T7" fmla="*/ 0 h 390"/>
                <a:gd name="T8" fmla="*/ 415 w 423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90">
                  <a:moveTo>
                    <a:pt x="415" y="0"/>
                  </a:moveTo>
                  <a:lnTo>
                    <a:pt x="423" y="390"/>
                  </a:lnTo>
                  <a:lnTo>
                    <a:pt x="16" y="390"/>
                  </a:ln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8EB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-1207" y="740"/>
              <a:ext cx="2152" cy="2410"/>
            </a:xfrm>
            <a:custGeom>
              <a:avLst/>
              <a:gdLst>
                <a:gd name="T0" fmla="*/ 1026 w 2152"/>
                <a:gd name="T1" fmla="*/ 2408 h 2410"/>
                <a:gd name="T2" fmla="*/ 926 w 2152"/>
                <a:gd name="T3" fmla="*/ 2398 h 2410"/>
                <a:gd name="T4" fmla="*/ 830 w 2152"/>
                <a:gd name="T5" fmla="*/ 2378 h 2410"/>
                <a:gd name="T6" fmla="*/ 734 w 2152"/>
                <a:gd name="T7" fmla="*/ 2348 h 2410"/>
                <a:gd name="T8" fmla="*/ 645 w 2152"/>
                <a:gd name="T9" fmla="*/ 2308 h 2410"/>
                <a:gd name="T10" fmla="*/ 557 w 2152"/>
                <a:gd name="T11" fmla="*/ 2258 h 2410"/>
                <a:gd name="T12" fmla="*/ 473 w 2152"/>
                <a:gd name="T13" fmla="*/ 2202 h 2410"/>
                <a:gd name="T14" fmla="*/ 393 w 2152"/>
                <a:gd name="T15" fmla="*/ 2135 h 2410"/>
                <a:gd name="T16" fmla="*/ 313 w 2152"/>
                <a:gd name="T17" fmla="*/ 2055 h 2410"/>
                <a:gd name="T18" fmla="*/ 239 w 2152"/>
                <a:gd name="T19" fmla="*/ 1961 h 2410"/>
                <a:gd name="T20" fmla="*/ 173 w 2152"/>
                <a:gd name="T21" fmla="*/ 1859 h 2410"/>
                <a:gd name="T22" fmla="*/ 117 w 2152"/>
                <a:gd name="T23" fmla="*/ 1749 h 2410"/>
                <a:gd name="T24" fmla="*/ 72 w 2152"/>
                <a:gd name="T25" fmla="*/ 1635 h 2410"/>
                <a:gd name="T26" fmla="*/ 38 w 2152"/>
                <a:gd name="T27" fmla="*/ 1516 h 2410"/>
                <a:gd name="T28" fmla="*/ 14 w 2152"/>
                <a:gd name="T29" fmla="*/ 1394 h 2410"/>
                <a:gd name="T30" fmla="*/ 2 w 2152"/>
                <a:gd name="T31" fmla="*/ 1268 h 2410"/>
                <a:gd name="T32" fmla="*/ 2 w 2152"/>
                <a:gd name="T33" fmla="*/ 1140 h 2410"/>
                <a:gd name="T34" fmla="*/ 14 w 2152"/>
                <a:gd name="T35" fmla="*/ 1014 h 2410"/>
                <a:gd name="T36" fmla="*/ 38 w 2152"/>
                <a:gd name="T37" fmla="*/ 892 h 2410"/>
                <a:gd name="T38" fmla="*/ 72 w 2152"/>
                <a:gd name="T39" fmla="*/ 775 h 2410"/>
                <a:gd name="T40" fmla="*/ 117 w 2152"/>
                <a:gd name="T41" fmla="*/ 661 h 2410"/>
                <a:gd name="T42" fmla="*/ 173 w 2152"/>
                <a:gd name="T43" fmla="*/ 551 h 2410"/>
                <a:gd name="T44" fmla="*/ 239 w 2152"/>
                <a:gd name="T45" fmla="*/ 449 h 2410"/>
                <a:gd name="T46" fmla="*/ 313 w 2152"/>
                <a:gd name="T47" fmla="*/ 355 h 2410"/>
                <a:gd name="T48" fmla="*/ 393 w 2152"/>
                <a:gd name="T49" fmla="*/ 275 h 2410"/>
                <a:gd name="T50" fmla="*/ 473 w 2152"/>
                <a:gd name="T51" fmla="*/ 208 h 2410"/>
                <a:gd name="T52" fmla="*/ 557 w 2152"/>
                <a:gd name="T53" fmla="*/ 152 h 2410"/>
                <a:gd name="T54" fmla="*/ 645 w 2152"/>
                <a:gd name="T55" fmla="*/ 102 h 2410"/>
                <a:gd name="T56" fmla="*/ 734 w 2152"/>
                <a:gd name="T57" fmla="*/ 62 h 2410"/>
                <a:gd name="T58" fmla="*/ 830 w 2152"/>
                <a:gd name="T59" fmla="*/ 32 h 2410"/>
                <a:gd name="T60" fmla="*/ 926 w 2152"/>
                <a:gd name="T61" fmla="*/ 12 h 2410"/>
                <a:gd name="T62" fmla="*/ 1026 w 2152"/>
                <a:gd name="T63" fmla="*/ 2 h 2410"/>
                <a:gd name="T64" fmla="*/ 1126 w 2152"/>
                <a:gd name="T65" fmla="*/ 2 h 2410"/>
                <a:gd name="T66" fmla="*/ 1226 w 2152"/>
                <a:gd name="T67" fmla="*/ 12 h 2410"/>
                <a:gd name="T68" fmla="*/ 1322 w 2152"/>
                <a:gd name="T69" fmla="*/ 32 h 2410"/>
                <a:gd name="T70" fmla="*/ 1417 w 2152"/>
                <a:gd name="T71" fmla="*/ 62 h 2410"/>
                <a:gd name="T72" fmla="*/ 1509 w 2152"/>
                <a:gd name="T73" fmla="*/ 102 h 2410"/>
                <a:gd name="T74" fmla="*/ 1597 w 2152"/>
                <a:gd name="T75" fmla="*/ 152 h 2410"/>
                <a:gd name="T76" fmla="*/ 1681 w 2152"/>
                <a:gd name="T77" fmla="*/ 208 h 2410"/>
                <a:gd name="T78" fmla="*/ 1761 w 2152"/>
                <a:gd name="T79" fmla="*/ 275 h 2410"/>
                <a:gd name="T80" fmla="*/ 1839 w 2152"/>
                <a:gd name="T81" fmla="*/ 355 h 2410"/>
                <a:gd name="T82" fmla="*/ 1915 w 2152"/>
                <a:gd name="T83" fmla="*/ 449 h 2410"/>
                <a:gd name="T84" fmla="*/ 1980 w 2152"/>
                <a:gd name="T85" fmla="*/ 551 h 2410"/>
                <a:gd name="T86" fmla="*/ 2036 w 2152"/>
                <a:gd name="T87" fmla="*/ 661 h 2410"/>
                <a:gd name="T88" fmla="*/ 2080 w 2152"/>
                <a:gd name="T89" fmla="*/ 775 h 2410"/>
                <a:gd name="T90" fmla="*/ 2116 w 2152"/>
                <a:gd name="T91" fmla="*/ 892 h 2410"/>
                <a:gd name="T92" fmla="*/ 2138 w 2152"/>
                <a:gd name="T93" fmla="*/ 1014 h 2410"/>
                <a:gd name="T94" fmla="*/ 2150 w 2152"/>
                <a:gd name="T95" fmla="*/ 1140 h 2410"/>
                <a:gd name="T96" fmla="*/ 2146 w 2152"/>
                <a:gd name="T97" fmla="*/ 1328 h 2410"/>
                <a:gd name="T98" fmla="*/ 2104 w 2152"/>
                <a:gd name="T99" fmla="*/ 1561 h 2410"/>
                <a:gd name="T100" fmla="*/ 2022 w 2152"/>
                <a:gd name="T101" fmla="*/ 1779 h 2410"/>
                <a:gd name="T102" fmla="*/ 1907 w 2152"/>
                <a:gd name="T103" fmla="*/ 1971 h 2410"/>
                <a:gd name="T104" fmla="*/ 1761 w 2152"/>
                <a:gd name="T105" fmla="*/ 2135 h 2410"/>
                <a:gd name="T106" fmla="*/ 1589 w 2152"/>
                <a:gd name="T107" fmla="*/ 2264 h 2410"/>
                <a:gd name="T108" fmla="*/ 1395 w 2152"/>
                <a:gd name="T109" fmla="*/ 2356 h 2410"/>
                <a:gd name="T110" fmla="*/ 1186 w 2152"/>
                <a:gd name="T111" fmla="*/ 2404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52" h="2410">
                  <a:moveTo>
                    <a:pt x="1076" y="2410"/>
                  </a:moveTo>
                  <a:lnTo>
                    <a:pt x="1026" y="2408"/>
                  </a:lnTo>
                  <a:lnTo>
                    <a:pt x="976" y="2404"/>
                  </a:lnTo>
                  <a:lnTo>
                    <a:pt x="926" y="2398"/>
                  </a:lnTo>
                  <a:lnTo>
                    <a:pt x="878" y="2390"/>
                  </a:lnTo>
                  <a:lnTo>
                    <a:pt x="830" y="2378"/>
                  </a:lnTo>
                  <a:lnTo>
                    <a:pt x="782" y="2364"/>
                  </a:lnTo>
                  <a:lnTo>
                    <a:pt x="734" y="2348"/>
                  </a:lnTo>
                  <a:lnTo>
                    <a:pt x="689" y="2328"/>
                  </a:lnTo>
                  <a:lnTo>
                    <a:pt x="645" y="2308"/>
                  </a:lnTo>
                  <a:lnTo>
                    <a:pt x="599" y="2284"/>
                  </a:lnTo>
                  <a:lnTo>
                    <a:pt x="557" y="2258"/>
                  </a:lnTo>
                  <a:lnTo>
                    <a:pt x="513" y="2232"/>
                  </a:lnTo>
                  <a:lnTo>
                    <a:pt x="473" y="2202"/>
                  </a:lnTo>
                  <a:lnTo>
                    <a:pt x="431" y="2169"/>
                  </a:lnTo>
                  <a:lnTo>
                    <a:pt x="393" y="2135"/>
                  </a:lnTo>
                  <a:lnTo>
                    <a:pt x="355" y="2099"/>
                  </a:lnTo>
                  <a:lnTo>
                    <a:pt x="313" y="2055"/>
                  </a:lnTo>
                  <a:lnTo>
                    <a:pt x="275" y="2009"/>
                  </a:lnTo>
                  <a:lnTo>
                    <a:pt x="239" y="1961"/>
                  </a:lnTo>
                  <a:lnTo>
                    <a:pt x="205" y="1911"/>
                  </a:lnTo>
                  <a:lnTo>
                    <a:pt x="173" y="1859"/>
                  </a:lnTo>
                  <a:lnTo>
                    <a:pt x="143" y="1805"/>
                  </a:lnTo>
                  <a:lnTo>
                    <a:pt x="117" y="1749"/>
                  </a:lnTo>
                  <a:lnTo>
                    <a:pt x="93" y="1693"/>
                  </a:lnTo>
                  <a:lnTo>
                    <a:pt x="72" y="1635"/>
                  </a:lnTo>
                  <a:lnTo>
                    <a:pt x="54" y="1575"/>
                  </a:lnTo>
                  <a:lnTo>
                    <a:pt x="38" y="1516"/>
                  </a:lnTo>
                  <a:lnTo>
                    <a:pt x="24" y="1456"/>
                  </a:lnTo>
                  <a:lnTo>
                    <a:pt x="14" y="1394"/>
                  </a:lnTo>
                  <a:lnTo>
                    <a:pt x="6" y="1330"/>
                  </a:lnTo>
                  <a:lnTo>
                    <a:pt x="2" y="1268"/>
                  </a:lnTo>
                  <a:lnTo>
                    <a:pt x="0" y="1204"/>
                  </a:lnTo>
                  <a:lnTo>
                    <a:pt x="2" y="1140"/>
                  </a:lnTo>
                  <a:lnTo>
                    <a:pt x="6" y="1078"/>
                  </a:lnTo>
                  <a:lnTo>
                    <a:pt x="14" y="1014"/>
                  </a:lnTo>
                  <a:lnTo>
                    <a:pt x="24" y="954"/>
                  </a:lnTo>
                  <a:lnTo>
                    <a:pt x="38" y="892"/>
                  </a:lnTo>
                  <a:lnTo>
                    <a:pt x="54" y="833"/>
                  </a:lnTo>
                  <a:lnTo>
                    <a:pt x="72" y="775"/>
                  </a:lnTo>
                  <a:lnTo>
                    <a:pt x="93" y="717"/>
                  </a:lnTo>
                  <a:lnTo>
                    <a:pt x="117" y="661"/>
                  </a:lnTo>
                  <a:lnTo>
                    <a:pt x="143" y="605"/>
                  </a:lnTo>
                  <a:lnTo>
                    <a:pt x="173" y="551"/>
                  </a:lnTo>
                  <a:lnTo>
                    <a:pt x="205" y="499"/>
                  </a:lnTo>
                  <a:lnTo>
                    <a:pt x="239" y="449"/>
                  </a:lnTo>
                  <a:lnTo>
                    <a:pt x="275" y="401"/>
                  </a:lnTo>
                  <a:lnTo>
                    <a:pt x="313" y="355"/>
                  </a:lnTo>
                  <a:lnTo>
                    <a:pt x="355" y="311"/>
                  </a:lnTo>
                  <a:lnTo>
                    <a:pt x="393" y="275"/>
                  </a:lnTo>
                  <a:lnTo>
                    <a:pt x="431" y="241"/>
                  </a:lnTo>
                  <a:lnTo>
                    <a:pt x="473" y="208"/>
                  </a:lnTo>
                  <a:lnTo>
                    <a:pt x="513" y="178"/>
                  </a:lnTo>
                  <a:lnTo>
                    <a:pt x="557" y="152"/>
                  </a:lnTo>
                  <a:lnTo>
                    <a:pt x="599" y="126"/>
                  </a:lnTo>
                  <a:lnTo>
                    <a:pt x="645" y="102"/>
                  </a:lnTo>
                  <a:lnTo>
                    <a:pt x="689" y="80"/>
                  </a:lnTo>
                  <a:lnTo>
                    <a:pt x="734" y="62"/>
                  </a:lnTo>
                  <a:lnTo>
                    <a:pt x="782" y="46"/>
                  </a:lnTo>
                  <a:lnTo>
                    <a:pt x="830" y="32"/>
                  </a:lnTo>
                  <a:lnTo>
                    <a:pt x="878" y="20"/>
                  </a:lnTo>
                  <a:lnTo>
                    <a:pt x="926" y="12"/>
                  </a:lnTo>
                  <a:lnTo>
                    <a:pt x="976" y="6"/>
                  </a:lnTo>
                  <a:lnTo>
                    <a:pt x="1026" y="2"/>
                  </a:lnTo>
                  <a:lnTo>
                    <a:pt x="1076" y="0"/>
                  </a:lnTo>
                  <a:lnTo>
                    <a:pt x="1126" y="2"/>
                  </a:lnTo>
                  <a:lnTo>
                    <a:pt x="1176" y="6"/>
                  </a:lnTo>
                  <a:lnTo>
                    <a:pt x="1226" y="12"/>
                  </a:lnTo>
                  <a:lnTo>
                    <a:pt x="1274" y="20"/>
                  </a:lnTo>
                  <a:lnTo>
                    <a:pt x="1322" y="32"/>
                  </a:lnTo>
                  <a:lnTo>
                    <a:pt x="1369" y="46"/>
                  </a:lnTo>
                  <a:lnTo>
                    <a:pt x="1417" y="62"/>
                  </a:lnTo>
                  <a:lnTo>
                    <a:pt x="1463" y="80"/>
                  </a:lnTo>
                  <a:lnTo>
                    <a:pt x="1509" y="102"/>
                  </a:lnTo>
                  <a:lnTo>
                    <a:pt x="1553" y="126"/>
                  </a:lnTo>
                  <a:lnTo>
                    <a:pt x="1597" y="152"/>
                  </a:lnTo>
                  <a:lnTo>
                    <a:pt x="1639" y="178"/>
                  </a:lnTo>
                  <a:lnTo>
                    <a:pt x="1681" y="208"/>
                  </a:lnTo>
                  <a:lnTo>
                    <a:pt x="1721" y="241"/>
                  </a:lnTo>
                  <a:lnTo>
                    <a:pt x="1761" y="275"/>
                  </a:lnTo>
                  <a:lnTo>
                    <a:pt x="1799" y="311"/>
                  </a:lnTo>
                  <a:lnTo>
                    <a:pt x="1839" y="355"/>
                  </a:lnTo>
                  <a:lnTo>
                    <a:pt x="1879" y="401"/>
                  </a:lnTo>
                  <a:lnTo>
                    <a:pt x="1915" y="449"/>
                  </a:lnTo>
                  <a:lnTo>
                    <a:pt x="1949" y="499"/>
                  </a:lnTo>
                  <a:lnTo>
                    <a:pt x="1980" y="551"/>
                  </a:lnTo>
                  <a:lnTo>
                    <a:pt x="2008" y="605"/>
                  </a:lnTo>
                  <a:lnTo>
                    <a:pt x="2036" y="661"/>
                  </a:lnTo>
                  <a:lnTo>
                    <a:pt x="2060" y="717"/>
                  </a:lnTo>
                  <a:lnTo>
                    <a:pt x="2080" y="775"/>
                  </a:lnTo>
                  <a:lnTo>
                    <a:pt x="2100" y="833"/>
                  </a:lnTo>
                  <a:lnTo>
                    <a:pt x="2116" y="892"/>
                  </a:lnTo>
                  <a:lnTo>
                    <a:pt x="2128" y="954"/>
                  </a:lnTo>
                  <a:lnTo>
                    <a:pt x="2138" y="1014"/>
                  </a:lnTo>
                  <a:lnTo>
                    <a:pt x="2146" y="1078"/>
                  </a:lnTo>
                  <a:lnTo>
                    <a:pt x="2150" y="1140"/>
                  </a:lnTo>
                  <a:lnTo>
                    <a:pt x="2152" y="1204"/>
                  </a:lnTo>
                  <a:lnTo>
                    <a:pt x="2146" y="1328"/>
                  </a:lnTo>
                  <a:lnTo>
                    <a:pt x="2130" y="1448"/>
                  </a:lnTo>
                  <a:lnTo>
                    <a:pt x="2104" y="1561"/>
                  </a:lnTo>
                  <a:lnTo>
                    <a:pt x="2068" y="1673"/>
                  </a:lnTo>
                  <a:lnTo>
                    <a:pt x="2022" y="1779"/>
                  </a:lnTo>
                  <a:lnTo>
                    <a:pt x="1968" y="1877"/>
                  </a:lnTo>
                  <a:lnTo>
                    <a:pt x="1907" y="1971"/>
                  </a:lnTo>
                  <a:lnTo>
                    <a:pt x="1837" y="2057"/>
                  </a:lnTo>
                  <a:lnTo>
                    <a:pt x="1761" y="2135"/>
                  </a:lnTo>
                  <a:lnTo>
                    <a:pt x="1677" y="2204"/>
                  </a:lnTo>
                  <a:lnTo>
                    <a:pt x="1589" y="2264"/>
                  </a:lnTo>
                  <a:lnTo>
                    <a:pt x="1495" y="2314"/>
                  </a:lnTo>
                  <a:lnTo>
                    <a:pt x="1395" y="2356"/>
                  </a:lnTo>
                  <a:lnTo>
                    <a:pt x="1292" y="2386"/>
                  </a:lnTo>
                  <a:lnTo>
                    <a:pt x="1186" y="2404"/>
                  </a:lnTo>
                  <a:lnTo>
                    <a:pt x="1076" y="2410"/>
                  </a:lnTo>
                  <a:close/>
                </a:path>
              </a:pathLst>
            </a:custGeom>
            <a:solidFill>
              <a:srgbClr val="C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203" y="1734"/>
              <a:ext cx="175" cy="72"/>
            </a:xfrm>
            <a:custGeom>
              <a:avLst/>
              <a:gdLst>
                <a:gd name="T0" fmla="*/ 175 w 175"/>
                <a:gd name="T1" fmla="*/ 72 h 72"/>
                <a:gd name="T2" fmla="*/ 0 w 175"/>
                <a:gd name="T3" fmla="*/ 72 h 72"/>
                <a:gd name="T4" fmla="*/ 4 w 175"/>
                <a:gd name="T5" fmla="*/ 58 h 72"/>
                <a:gd name="T6" fmla="*/ 10 w 175"/>
                <a:gd name="T7" fmla="*/ 46 h 72"/>
                <a:gd name="T8" fmla="*/ 16 w 175"/>
                <a:gd name="T9" fmla="*/ 36 h 72"/>
                <a:gd name="T10" fmla="*/ 26 w 175"/>
                <a:gd name="T11" fmla="*/ 26 h 72"/>
                <a:gd name="T12" fmla="*/ 32 w 175"/>
                <a:gd name="T13" fmla="*/ 20 h 72"/>
                <a:gd name="T14" fmla="*/ 40 w 175"/>
                <a:gd name="T15" fmla="*/ 14 h 72"/>
                <a:gd name="T16" fmla="*/ 46 w 175"/>
                <a:gd name="T17" fmla="*/ 10 h 72"/>
                <a:gd name="T18" fmla="*/ 54 w 175"/>
                <a:gd name="T19" fmla="*/ 6 h 72"/>
                <a:gd name="T20" fmla="*/ 62 w 175"/>
                <a:gd name="T21" fmla="*/ 4 h 72"/>
                <a:gd name="T22" fmla="*/ 70 w 175"/>
                <a:gd name="T23" fmla="*/ 2 h 72"/>
                <a:gd name="T24" fmla="*/ 80 w 175"/>
                <a:gd name="T25" fmla="*/ 0 h 72"/>
                <a:gd name="T26" fmla="*/ 88 w 175"/>
                <a:gd name="T27" fmla="*/ 0 h 72"/>
                <a:gd name="T28" fmla="*/ 96 w 175"/>
                <a:gd name="T29" fmla="*/ 0 h 72"/>
                <a:gd name="T30" fmla="*/ 106 w 175"/>
                <a:gd name="T31" fmla="*/ 2 h 72"/>
                <a:gd name="T32" fmla="*/ 114 w 175"/>
                <a:gd name="T33" fmla="*/ 4 h 72"/>
                <a:gd name="T34" fmla="*/ 124 w 175"/>
                <a:gd name="T35" fmla="*/ 6 h 72"/>
                <a:gd name="T36" fmla="*/ 132 w 175"/>
                <a:gd name="T37" fmla="*/ 10 h 72"/>
                <a:gd name="T38" fmla="*/ 138 w 175"/>
                <a:gd name="T39" fmla="*/ 14 h 72"/>
                <a:gd name="T40" fmla="*/ 146 w 175"/>
                <a:gd name="T41" fmla="*/ 20 h 72"/>
                <a:gd name="T42" fmla="*/ 152 w 175"/>
                <a:gd name="T43" fmla="*/ 26 h 72"/>
                <a:gd name="T44" fmla="*/ 162 w 175"/>
                <a:gd name="T45" fmla="*/ 36 h 72"/>
                <a:gd name="T46" fmla="*/ 167 w 175"/>
                <a:gd name="T47" fmla="*/ 46 h 72"/>
                <a:gd name="T48" fmla="*/ 173 w 175"/>
                <a:gd name="T49" fmla="*/ 58 h 72"/>
                <a:gd name="T50" fmla="*/ 175 w 175"/>
                <a:gd name="T5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72">
                  <a:moveTo>
                    <a:pt x="175" y="72"/>
                  </a:moveTo>
                  <a:lnTo>
                    <a:pt x="0" y="72"/>
                  </a:lnTo>
                  <a:lnTo>
                    <a:pt x="4" y="58"/>
                  </a:lnTo>
                  <a:lnTo>
                    <a:pt x="10" y="46"/>
                  </a:lnTo>
                  <a:lnTo>
                    <a:pt x="16" y="36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40" y="14"/>
                  </a:lnTo>
                  <a:lnTo>
                    <a:pt x="46" y="10"/>
                  </a:lnTo>
                  <a:lnTo>
                    <a:pt x="54" y="6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2" y="10"/>
                  </a:lnTo>
                  <a:lnTo>
                    <a:pt x="138" y="14"/>
                  </a:lnTo>
                  <a:lnTo>
                    <a:pt x="146" y="20"/>
                  </a:lnTo>
                  <a:lnTo>
                    <a:pt x="152" y="26"/>
                  </a:lnTo>
                  <a:lnTo>
                    <a:pt x="162" y="36"/>
                  </a:lnTo>
                  <a:lnTo>
                    <a:pt x="167" y="46"/>
                  </a:lnTo>
                  <a:lnTo>
                    <a:pt x="173" y="58"/>
                  </a:lnTo>
                  <a:lnTo>
                    <a:pt x="175" y="72"/>
                  </a:lnTo>
                  <a:close/>
                </a:path>
              </a:pathLst>
            </a:custGeom>
            <a:solidFill>
              <a:srgbClr val="77B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1071" y="1351"/>
              <a:ext cx="264" cy="361"/>
            </a:xfrm>
            <a:custGeom>
              <a:avLst/>
              <a:gdLst>
                <a:gd name="T0" fmla="*/ 100 w 264"/>
                <a:gd name="T1" fmla="*/ 194 h 361"/>
                <a:gd name="T2" fmla="*/ 82 w 264"/>
                <a:gd name="T3" fmla="*/ 210 h 361"/>
                <a:gd name="T4" fmla="*/ 96 w 264"/>
                <a:gd name="T5" fmla="*/ 230 h 361"/>
                <a:gd name="T6" fmla="*/ 172 w 264"/>
                <a:gd name="T7" fmla="*/ 335 h 361"/>
                <a:gd name="T8" fmla="*/ 160 w 264"/>
                <a:gd name="T9" fmla="*/ 339 h 361"/>
                <a:gd name="T10" fmla="*/ 150 w 264"/>
                <a:gd name="T11" fmla="*/ 345 h 361"/>
                <a:gd name="T12" fmla="*/ 138 w 264"/>
                <a:gd name="T13" fmla="*/ 353 h 361"/>
                <a:gd name="T14" fmla="*/ 128 w 264"/>
                <a:gd name="T15" fmla="*/ 361 h 361"/>
                <a:gd name="T16" fmla="*/ 0 w 264"/>
                <a:gd name="T17" fmla="*/ 182 h 361"/>
                <a:gd name="T18" fmla="*/ 222 w 264"/>
                <a:gd name="T19" fmla="*/ 0 h 361"/>
                <a:gd name="T20" fmla="*/ 264 w 264"/>
                <a:gd name="T21" fmla="*/ 42 h 361"/>
                <a:gd name="T22" fmla="*/ 100 w 264"/>
                <a:gd name="T23" fmla="*/ 19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361">
                  <a:moveTo>
                    <a:pt x="100" y="194"/>
                  </a:moveTo>
                  <a:lnTo>
                    <a:pt x="82" y="210"/>
                  </a:lnTo>
                  <a:lnTo>
                    <a:pt x="96" y="230"/>
                  </a:lnTo>
                  <a:lnTo>
                    <a:pt x="172" y="335"/>
                  </a:lnTo>
                  <a:lnTo>
                    <a:pt x="160" y="339"/>
                  </a:lnTo>
                  <a:lnTo>
                    <a:pt x="150" y="345"/>
                  </a:lnTo>
                  <a:lnTo>
                    <a:pt x="138" y="353"/>
                  </a:lnTo>
                  <a:lnTo>
                    <a:pt x="128" y="361"/>
                  </a:lnTo>
                  <a:lnTo>
                    <a:pt x="0" y="182"/>
                  </a:lnTo>
                  <a:lnTo>
                    <a:pt x="222" y="0"/>
                  </a:lnTo>
                  <a:lnTo>
                    <a:pt x="264" y="42"/>
                  </a:lnTo>
                  <a:lnTo>
                    <a:pt x="100" y="194"/>
                  </a:lnTo>
                  <a:close/>
                </a:path>
              </a:pathLst>
            </a:custGeom>
            <a:solidFill>
              <a:srgbClr val="77B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263" y="1109"/>
              <a:ext cx="355" cy="352"/>
            </a:xfrm>
            <a:custGeom>
              <a:avLst/>
              <a:gdLst>
                <a:gd name="T0" fmla="*/ 279 w 355"/>
                <a:gd name="T1" fmla="*/ 314 h 352"/>
                <a:gd name="T2" fmla="*/ 265 w 355"/>
                <a:gd name="T3" fmla="*/ 324 h 352"/>
                <a:gd name="T4" fmla="*/ 253 w 355"/>
                <a:gd name="T5" fmla="*/ 332 h 352"/>
                <a:gd name="T6" fmla="*/ 243 w 355"/>
                <a:gd name="T7" fmla="*/ 338 h 352"/>
                <a:gd name="T8" fmla="*/ 235 w 355"/>
                <a:gd name="T9" fmla="*/ 344 h 352"/>
                <a:gd name="T10" fmla="*/ 227 w 355"/>
                <a:gd name="T11" fmla="*/ 348 h 352"/>
                <a:gd name="T12" fmla="*/ 221 w 355"/>
                <a:gd name="T13" fmla="*/ 350 h 352"/>
                <a:gd name="T14" fmla="*/ 217 w 355"/>
                <a:gd name="T15" fmla="*/ 352 h 352"/>
                <a:gd name="T16" fmla="*/ 213 w 355"/>
                <a:gd name="T17" fmla="*/ 352 h 352"/>
                <a:gd name="T18" fmla="*/ 0 w 355"/>
                <a:gd name="T19" fmla="*/ 134 h 352"/>
                <a:gd name="T20" fmla="*/ 70 w 355"/>
                <a:gd name="T21" fmla="*/ 90 h 352"/>
                <a:gd name="T22" fmla="*/ 86 w 355"/>
                <a:gd name="T23" fmla="*/ 80 h 352"/>
                <a:gd name="T24" fmla="*/ 100 w 355"/>
                <a:gd name="T25" fmla="*/ 68 h 352"/>
                <a:gd name="T26" fmla="*/ 109 w 355"/>
                <a:gd name="T27" fmla="*/ 58 h 352"/>
                <a:gd name="T28" fmla="*/ 119 w 355"/>
                <a:gd name="T29" fmla="*/ 46 h 352"/>
                <a:gd name="T30" fmla="*/ 129 w 355"/>
                <a:gd name="T31" fmla="*/ 34 h 352"/>
                <a:gd name="T32" fmla="*/ 135 w 355"/>
                <a:gd name="T33" fmla="*/ 22 h 352"/>
                <a:gd name="T34" fmla="*/ 141 w 355"/>
                <a:gd name="T35" fmla="*/ 12 h 352"/>
                <a:gd name="T36" fmla="*/ 145 w 355"/>
                <a:gd name="T37" fmla="*/ 0 h 352"/>
                <a:gd name="T38" fmla="*/ 355 w 355"/>
                <a:gd name="T39" fmla="*/ 198 h 352"/>
                <a:gd name="T40" fmla="*/ 351 w 355"/>
                <a:gd name="T41" fmla="*/ 208 h 352"/>
                <a:gd name="T42" fmla="*/ 347 w 355"/>
                <a:gd name="T43" fmla="*/ 222 h 352"/>
                <a:gd name="T44" fmla="*/ 339 w 355"/>
                <a:gd name="T45" fmla="*/ 236 h 352"/>
                <a:gd name="T46" fmla="*/ 331 w 355"/>
                <a:gd name="T47" fmla="*/ 252 h 352"/>
                <a:gd name="T48" fmla="*/ 321 w 355"/>
                <a:gd name="T49" fmla="*/ 268 h 352"/>
                <a:gd name="T50" fmla="*/ 309 w 355"/>
                <a:gd name="T51" fmla="*/ 284 h 352"/>
                <a:gd name="T52" fmla="*/ 295 w 355"/>
                <a:gd name="T53" fmla="*/ 300 h 352"/>
                <a:gd name="T54" fmla="*/ 279 w 355"/>
                <a:gd name="T55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352">
                  <a:moveTo>
                    <a:pt x="279" y="314"/>
                  </a:moveTo>
                  <a:lnTo>
                    <a:pt x="265" y="324"/>
                  </a:lnTo>
                  <a:lnTo>
                    <a:pt x="253" y="332"/>
                  </a:lnTo>
                  <a:lnTo>
                    <a:pt x="243" y="338"/>
                  </a:lnTo>
                  <a:lnTo>
                    <a:pt x="235" y="344"/>
                  </a:lnTo>
                  <a:lnTo>
                    <a:pt x="227" y="348"/>
                  </a:lnTo>
                  <a:lnTo>
                    <a:pt x="221" y="350"/>
                  </a:lnTo>
                  <a:lnTo>
                    <a:pt x="217" y="352"/>
                  </a:lnTo>
                  <a:lnTo>
                    <a:pt x="213" y="352"/>
                  </a:lnTo>
                  <a:lnTo>
                    <a:pt x="0" y="134"/>
                  </a:lnTo>
                  <a:lnTo>
                    <a:pt x="70" y="90"/>
                  </a:lnTo>
                  <a:lnTo>
                    <a:pt x="86" y="80"/>
                  </a:lnTo>
                  <a:lnTo>
                    <a:pt x="100" y="68"/>
                  </a:lnTo>
                  <a:lnTo>
                    <a:pt x="109" y="58"/>
                  </a:lnTo>
                  <a:lnTo>
                    <a:pt x="119" y="46"/>
                  </a:lnTo>
                  <a:lnTo>
                    <a:pt x="129" y="34"/>
                  </a:lnTo>
                  <a:lnTo>
                    <a:pt x="135" y="22"/>
                  </a:lnTo>
                  <a:lnTo>
                    <a:pt x="141" y="12"/>
                  </a:lnTo>
                  <a:lnTo>
                    <a:pt x="145" y="0"/>
                  </a:lnTo>
                  <a:lnTo>
                    <a:pt x="355" y="198"/>
                  </a:lnTo>
                  <a:lnTo>
                    <a:pt x="351" y="208"/>
                  </a:lnTo>
                  <a:lnTo>
                    <a:pt x="347" y="222"/>
                  </a:lnTo>
                  <a:lnTo>
                    <a:pt x="339" y="236"/>
                  </a:lnTo>
                  <a:lnTo>
                    <a:pt x="331" y="252"/>
                  </a:lnTo>
                  <a:lnTo>
                    <a:pt x="321" y="268"/>
                  </a:lnTo>
                  <a:lnTo>
                    <a:pt x="309" y="284"/>
                  </a:lnTo>
                  <a:lnTo>
                    <a:pt x="295" y="300"/>
                  </a:lnTo>
                  <a:lnTo>
                    <a:pt x="279" y="314"/>
                  </a:lnTo>
                  <a:close/>
                </a:path>
              </a:pathLst>
            </a:custGeom>
            <a:solidFill>
              <a:srgbClr val="77B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-520" y="1549"/>
              <a:ext cx="778" cy="790"/>
            </a:xfrm>
            <a:custGeom>
              <a:avLst/>
              <a:gdLst>
                <a:gd name="T0" fmla="*/ 349 w 778"/>
                <a:gd name="T1" fmla="*/ 2 h 790"/>
                <a:gd name="T2" fmla="*/ 273 w 778"/>
                <a:gd name="T3" fmla="*/ 18 h 790"/>
                <a:gd name="T4" fmla="*/ 203 w 778"/>
                <a:gd name="T5" fmla="*/ 48 h 790"/>
                <a:gd name="T6" fmla="*/ 141 w 778"/>
                <a:gd name="T7" fmla="*/ 89 h 790"/>
                <a:gd name="T8" fmla="*/ 89 w 778"/>
                <a:gd name="T9" fmla="*/ 143 h 790"/>
                <a:gd name="T10" fmla="*/ 47 w 778"/>
                <a:gd name="T11" fmla="*/ 207 h 790"/>
                <a:gd name="T12" fmla="*/ 17 w 778"/>
                <a:gd name="T13" fmla="*/ 277 h 790"/>
                <a:gd name="T14" fmla="*/ 2 w 778"/>
                <a:gd name="T15" fmla="*/ 355 h 790"/>
                <a:gd name="T16" fmla="*/ 2 w 778"/>
                <a:gd name="T17" fmla="*/ 435 h 790"/>
                <a:gd name="T18" fmla="*/ 16 w 778"/>
                <a:gd name="T19" fmla="*/ 511 h 790"/>
                <a:gd name="T20" fmla="*/ 45 w 778"/>
                <a:gd name="T21" fmla="*/ 581 h 790"/>
                <a:gd name="T22" fmla="*/ 87 w 778"/>
                <a:gd name="T23" fmla="*/ 647 h 790"/>
                <a:gd name="T24" fmla="*/ 141 w 778"/>
                <a:gd name="T25" fmla="*/ 701 h 790"/>
                <a:gd name="T26" fmla="*/ 205 w 778"/>
                <a:gd name="T27" fmla="*/ 744 h 790"/>
                <a:gd name="T28" fmla="*/ 275 w 778"/>
                <a:gd name="T29" fmla="*/ 774 h 790"/>
                <a:gd name="T30" fmla="*/ 351 w 778"/>
                <a:gd name="T31" fmla="*/ 788 h 790"/>
                <a:gd name="T32" fmla="*/ 427 w 778"/>
                <a:gd name="T33" fmla="*/ 788 h 790"/>
                <a:gd name="T34" fmla="*/ 503 w 778"/>
                <a:gd name="T35" fmla="*/ 774 h 790"/>
                <a:gd name="T36" fmla="*/ 573 w 778"/>
                <a:gd name="T37" fmla="*/ 744 h 790"/>
                <a:gd name="T38" fmla="*/ 637 w 778"/>
                <a:gd name="T39" fmla="*/ 701 h 790"/>
                <a:gd name="T40" fmla="*/ 690 w 778"/>
                <a:gd name="T41" fmla="*/ 647 h 790"/>
                <a:gd name="T42" fmla="*/ 732 w 778"/>
                <a:gd name="T43" fmla="*/ 581 h 790"/>
                <a:gd name="T44" fmla="*/ 762 w 778"/>
                <a:gd name="T45" fmla="*/ 511 h 790"/>
                <a:gd name="T46" fmla="*/ 776 w 778"/>
                <a:gd name="T47" fmla="*/ 435 h 790"/>
                <a:gd name="T48" fmla="*/ 776 w 778"/>
                <a:gd name="T49" fmla="*/ 355 h 790"/>
                <a:gd name="T50" fmla="*/ 762 w 778"/>
                <a:gd name="T51" fmla="*/ 279 h 790"/>
                <a:gd name="T52" fmla="*/ 732 w 778"/>
                <a:gd name="T53" fmla="*/ 209 h 790"/>
                <a:gd name="T54" fmla="*/ 690 w 778"/>
                <a:gd name="T55" fmla="*/ 145 h 790"/>
                <a:gd name="T56" fmla="*/ 637 w 778"/>
                <a:gd name="T57" fmla="*/ 89 h 790"/>
                <a:gd name="T58" fmla="*/ 573 w 778"/>
                <a:gd name="T59" fmla="*/ 46 h 790"/>
                <a:gd name="T60" fmla="*/ 503 w 778"/>
                <a:gd name="T61" fmla="*/ 18 h 790"/>
                <a:gd name="T62" fmla="*/ 427 w 778"/>
                <a:gd name="T63" fmla="*/ 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8" h="790">
                  <a:moveTo>
                    <a:pt x="389" y="0"/>
                  </a:moveTo>
                  <a:lnTo>
                    <a:pt x="349" y="2"/>
                  </a:lnTo>
                  <a:lnTo>
                    <a:pt x="311" y="8"/>
                  </a:lnTo>
                  <a:lnTo>
                    <a:pt x="273" y="18"/>
                  </a:lnTo>
                  <a:lnTo>
                    <a:pt x="237" y="32"/>
                  </a:lnTo>
                  <a:lnTo>
                    <a:pt x="203" y="48"/>
                  </a:lnTo>
                  <a:lnTo>
                    <a:pt x="171" y="67"/>
                  </a:lnTo>
                  <a:lnTo>
                    <a:pt x="141" y="89"/>
                  </a:lnTo>
                  <a:lnTo>
                    <a:pt x="113" y="115"/>
                  </a:lnTo>
                  <a:lnTo>
                    <a:pt x="89" y="143"/>
                  </a:lnTo>
                  <a:lnTo>
                    <a:pt x="65" y="173"/>
                  </a:lnTo>
                  <a:lnTo>
                    <a:pt x="47" y="207"/>
                  </a:lnTo>
                  <a:lnTo>
                    <a:pt x="29" y="241"/>
                  </a:lnTo>
                  <a:lnTo>
                    <a:pt x="17" y="277"/>
                  </a:lnTo>
                  <a:lnTo>
                    <a:pt x="8" y="315"/>
                  </a:lnTo>
                  <a:lnTo>
                    <a:pt x="2" y="355"/>
                  </a:lnTo>
                  <a:lnTo>
                    <a:pt x="0" y="395"/>
                  </a:lnTo>
                  <a:lnTo>
                    <a:pt x="2" y="435"/>
                  </a:lnTo>
                  <a:lnTo>
                    <a:pt x="8" y="473"/>
                  </a:lnTo>
                  <a:lnTo>
                    <a:pt x="16" y="511"/>
                  </a:lnTo>
                  <a:lnTo>
                    <a:pt x="29" y="547"/>
                  </a:lnTo>
                  <a:lnTo>
                    <a:pt x="45" y="581"/>
                  </a:lnTo>
                  <a:lnTo>
                    <a:pt x="63" y="615"/>
                  </a:lnTo>
                  <a:lnTo>
                    <a:pt x="87" y="647"/>
                  </a:lnTo>
                  <a:lnTo>
                    <a:pt x="113" y="675"/>
                  </a:lnTo>
                  <a:lnTo>
                    <a:pt x="141" y="701"/>
                  </a:lnTo>
                  <a:lnTo>
                    <a:pt x="173" y="724"/>
                  </a:lnTo>
                  <a:lnTo>
                    <a:pt x="205" y="744"/>
                  </a:lnTo>
                  <a:lnTo>
                    <a:pt x="239" y="760"/>
                  </a:lnTo>
                  <a:lnTo>
                    <a:pt x="275" y="774"/>
                  </a:lnTo>
                  <a:lnTo>
                    <a:pt x="313" y="782"/>
                  </a:lnTo>
                  <a:lnTo>
                    <a:pt x="351" y="788"/>
                  </a:lnTo>
                  <a:lnTo>
                    <a:pt x="389" y="790"/>
                  </a:lnTo>
                  <a:lnTo>
                    <a:pt x="427" y="788"/>
                  </a:lnTo>
                  <a:lnTo>
                    <a:pt x="465" y="782"/>
                  </a:lnTo>
                  <a:lnTo>
                    <a:pt x="503" y="774"/>
                  </a:lnTo>
                  <a:lnTo>
                    <a:pt x="539" y="760"/>
                  </a:lnTo>
                  <a:lnTo>
                    <a:pt x="573" y="744"/>
                  </a:lnTo>
                  <a:lnTo>
                    <a:pt x="605" y="724"/>
                  </a:lnTo>
                  <a:lnTo>
                    <a:pt x="637" y="701"/>
                  </a:lnTo>
                  <a:lnTo>
                    <a:pt x="664" y="675"/>
                  </a:lnTo>
                  <a:lnTo>
                    <a:pt x="690" y="647"/>
                  </a:lnTo>
                  <a:lnTo>
                    <a:pt x="714" y="615"/>
                  </a:lnTo>
                  <a:lnTo>
                    <a:pt x="732" y="581"/>
                  </a:lnTo>
                  <a:lnTo>
                    <a:pt x="748" y="547"/>
                  </a:lnTo>
                  <a:lnTo>
                    <a:pt x="762" y="511"/>
                  </a:lnTo>
                  <a:lnTo>
                    <a:pt x="770" y="473"/>
                  </a:lnTo>
                  <a:lnTo>
                    <a:pt x="776" y="435"/>
                  </a:lnTo>
                  <a:lnTo>
                    <a:pt x="778" y="395"/>
                  </a:lnTo>
                  <a:lnTo>
                    <a:pt x="776" y="355"/>
                  </a:lnTo>
                  <a:lnTo>
                    <a:pt x="770" y="317"/>
                  </a:lnTo>
                  <a:lnTo>
                    <a:pt x="762" y="279"/>
                  </a:lnTo>
                  <a:lnTo>
                    <a:pt x="748" y="243"/>
                  </a:lnTo>
                  <a:lnTo>
                    <a:pt x="732" y="209"/>
                  </a:lnTo>
                  <a:lnTo>
                    <a:pt x="714" y="175"/>
                  </a:lnTo>
                  <a:lnTo>
                    <a:pt x="690" y="145"/>
                  </a:lnTo>
                  <a:lnTo>
                    <a:pt x="664" y="115"/>
                  </a:lnTo>
                  <a:lnTo>
                    <a:pt x="637" y="89"/>
                  </a:lnTo>
                  <a:lnTo>
                    <a:pt x="605" y="65"/>
                  </a:lnTo>
                  <a:lnTo>
                    <a:pt x="573" y="46"/>
                  </a:lnTo>
                  <a:lnTo>
                    <a:pt x="539" y="30"/>
                  </a:lnTo>
                  <a:lnTo>
                    <a:pt x="503" y="18"/>
                  </a:lnTo>
                  <a:lnTo>
                    <a:pt x="465" y="8"/>
                  </a:lnTo>
                  <a:lnTo>
                    <a:pt x="427" y="2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-467" y="1603"/>
              <a:ext cx="671" cy="682"/>
            </a:xfrm>
            <a:custGeom>
              <a:avLst/>
              <a:gdLst>
                <a:gd name="T0" fmla="*/ 302 w 671"/>
                <a:gd name="T1" fmla="*/ 680 h 682"/>
                <a:gd name="T2" fmla="*/ 238 w 671"/>
                <a:gd name="T3" fmla="*/ 668 h 682"/>
                <a:gd name="T4" fmla="*/ 178 w 671"/>
                <a:gd name="T5" fmla="*/ 643 h 682"/>
                <a:gd name="T6" fmla="*/ 122 w 671"/>
                <a:gd name="T7" fmla="*/ 605 h 682"/>
                <a:gd name="T8" fmla="*/ 76 w 671"/>
                <a:gd name="T9" fmla="*/ 557 h 682"/>
                <a:gd name="T10" fmla="*/ 38 w 671"/>
                <a:gd name="T11" fmla="*/ 503 h 682"/>
                <a:gd name="T12" fmla="*/ 14 w 671"/>
                <a:gd name="T13" fmla="*/ 441 h 682"/>
                <a:gd name="T14" fmla="*/ 2 w 671"/>
                <a:gd name="T15" fmla="*/ 375 h 682"/>
                <a:gd name="T16" fmla="*/ 2 w 671"/>
                <a:gd name="T17" fmla="*/ 307 h 682"/>
                <a:gd name="T18" fmla="*/ 14 w 671"/>
                <a:gd name="T19" fmla="*/ 241 h 682"/>
                <a:gd name="T20" fmla="*/ 38 w 671"/>
                <a:gd name="T21" fmla="*/ 181 h 682"/>
                <a:gd name="T22" fmla="*/ 76 w 671"/>
                <a:gd name="T23" fmla="*/ 125 h 682"/>
                <a:gd name="T24" fmla="*/ 122 w 671"/>
                <a:gd name="T25" fmla="*/ 77 h 682"/>
                <a:gd name="T26" fmla="*/ 178 w 671"/>
                <a:gd name="T27" fmla="*/ 39 h 682"/>
                <a:gd name="T28" fmla="*/ 238 w 671"/>
                <a:gd name="T29" fmla="*/ 13 h 682"/>
                <a:gd name="T30" fmla="*/ 302 w 671"/>
                <a:gd name="T31" fmla="*/ 2 h 682"/>
                <a:gd name="T32" fmla="*/ 370 w 671"/>
                <a:gd name="T33" fmla="*/ 2 h 682"/>
                <a:gd name="T34" fmla="*/ 434 w 671"/>
                <a:gd name="T35" fmla="*/ 13 h 682"/>
                <a:gd name="T36" fmla="*/ 494 w 671"/>
                <a:gd name="T37" fmla="*/ 39 h 682"/>
                <a:gd name="T38" fmla="*/ 550 w 671"/>
                <a:gd name="T39" fmla="*/ 77 h 682"/>
                <a:gd name="T40" fmla="*/ 595 w 671"/>
                <a:gd name="T41" fmla="*/ 125 h 682"/>
                <a:gd name="T42" fmla="*/ 633 w 671"/>
                <a:gd name="T43" fmla="*/ 181 h 682"/>
                <a:gd name="T44" fmla="*/ 657 w 671"/>
                <a:gd name="T45" fmla="*/ 241 h 682"/>
                <a:gd name="T46" fmla="*/ 669 w 671"/>
                <a:gd name="T47" fmla="*/ 307 h 682"/>
                <a:gd name="T48" fmla="*/ 669 w 671"/>
                <a:gd name="T49" fmla="*/ 375 h 682"/>
                <a:gd name="T50" fmla="*/ 655 w 671"/>
                <a:gd name="T51" fmla="*/ 443 h 682"/>
                <a:gd name="T52" fmla="*/ 631 w 671"/>
                <a:gd name="T53" fmla="*/ 503 h 682"/>
                <a:gd name="T54" fmla="*/ 595 w 671"/>
                <a:gd name="T55" fmla="*/ 559 h 682"/>
                <a:gd name="T56" fmla="*/ 550 w 671"/>
                <a:gd name="T57" fmla="*/ 605 h 682"/>
                <a:gd name="T58" fmla="*/ 496 w 671"/>
                <a:gd name="T59" fmla="*/ 641 h 682"/>
                <a:gd name="T60" fmla="*/ 436 w 671"/>
                <a:gd name="T61" fmla="*/ 666 h 682"/>
                <a:gd name="T62" fmla="*/ 370 w 671"/>
                <a:gd name="T63" fmla="*/ 68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1" h="682">
                  <a:moveTo>
                    <a:pt x="336" y="682"/>
                  </a:moveTo>
                  <a:lnTo>
                    <a:pt x="302" y="680"/>
                  </a:lnTo>
                  <a:lnTo>
                    <a:pt x="270" y="676"/>
                  </a:lnTo>
                  <a:lnTo>
                    <a:pt x="238" y="668"/>
                  </a:lnTo>
                  <a:lnTo>
                    <a:pt x="208" y="657"/>
                  </a:lnTo>
                  <a:lnTo>
                    <a:pt x="178" y="643"/>
                  </a:lnTo>
                  <a:lnTo>
                    <a:pt x="150" y="625"/>
                  </a:lnTo>
                  <a:lnTo>
                    <a:pt x="122" y="605"/>
                  </a:lnTo>
                  <a:lnTo>
                    <a:pt x="98" y="583"/>
                  </a:lnTo>
                  <a:lnTo>
                    <a:pt x="76" y="557"/>
                  </a:lnTo>
                  <a:lnTo>
                    <a:pt x="56" y="531"/>
                  </a:lnTo>
                  <a:lnTo>
                    <a:pt x="38" y="503"/>
                  </a:lnTo>
                  <a:lnTo>
                    <a:pt x="26" y="473"/>
                  </a:lnTo>
                  <a:lnTo>
                    <a:pt x="14" y="441"/>
                  </a:lnTo>
                  <a:lnTo>
                    <a:pt x="6" y="409"/>
                  </a:lnTo>
                  <a:lnTo>
                    <a:pt x="2" y="375"/>
                  </a:lnTo>
                  <a:lnTo>
                    <a:pt x="0" y="341"/>
                  </a:lnTo>
                  <a:lnTo>
                    <a:pt x="2" y="307"/>
                  </a:lnTo>
                  <a:lnTo>
                    <a:pt x="6" y="273"/>
                  </a:lnTo>
                  <a:lnTo>
                    <a:pt x="14" y="241"/>
                  </a:lnTo>
                  <a:lnTo>
                    <a:pt x="26" y="211"/>
                  </a:lnTo>
                  <a:lnTo>
                    <a:pt x="38" y="181"/>
                  </a:lnTo>
                  <a:lnTo>
                    <a:pt x="56" y="151"/>
                  </a:lnTo>
                  <a:lnTo>
                    <a:pt x="76" y="125"/>
                  </a:lnTo>
                  <a:lnTo>
                    <a:pt x="98" y="99"/>
                  </a:lnTo>
                  <a:lnTo>
                    <a:pt x="122" y="77"/>
                  </a:lnTo>
                  <a:lnTo>
                    <a:pt x="150" y="57"/>
                  </a:lnTo>
                  <a:lnTo>
                    <a:pt x="178" y="39"/>
                  </a:lnTo>
                  <a:lnTo>
                    <a:pt x="208" y="25"/>
                  </a:lnTo>
                  <a:lnTo>
                    <a:pt x="238" y="13"/>
                  </a:lnTo>
                  <a:lnTo>
                    <a:pt x="270" y="6"/>
                  </a:lnTo>
                  <a:lnTo>
                    <a:pt x="302" y="2"/>
                  </a:lnTo>
                  <a:lnTo>
                    <a:pt x="336" y="0"/>
                  </a:lnTo>
                  <a:lnTo>
                    <a:pt x="370" y="2"/>
                  </a:lnTo>
                  <a:lnTo>
                    <a:pt x="402" y="6"/>
                  </a:lnTo>
                  <a:lnTo>
                    <a:pt x="434" y="13"/>
                  </a:lnTo>
                  <a:lnTo>
                    <a:pt x="464" y="25"/>
                  </a:lnTo>
                  <a:lnTo>
                    <a:pt x="494" y="39"/>
                  </a:lnTo>
                  <a:lnTo>
                    <a:pt x="522" y="57"/>
                  </a:lnTo>
                  <a:lnTo>
                    <a:pt x="550" y="77"/>
                  </a:lnTo>
                  <a:lnTo>
                    <a:pt x="574" y="99"/>
                  </a:lnTo>
                  <a:lnTo>
                    <a:pt x="595" y="125"/>
                  </a:lnTo>
                  <a:lnTo>
                    <a:pt x="615" y="151"/>
                  </a:lnTo>
                  <a:lnTo>
                    <a:pt x="633" y="181"/>
                  </a:lnTo>
                  <a:lnTo>
                    <a:pt x="647" y="211"/>
                  </a:lnTo>
                  <a:lnTo>
                    <a:pt x="657" y="241"/>
                  </a:lnTo>
                  <a:lnTo>
                    <a:pt x="665" y="273"/>
                  </a:lnTo>
                  <a:lnTo>
                    <a:pt x="669" y="307"/>
                  </a:lnTo>
                  <a:lnTo>
                    <a:pt x="671" y="341"/>
                  </a:lnTo>
                  <a:lnTo>
                    <a:pt x="669" y="375"/>
                  </a:lnTo>
                  <a:lnTo>
                    <a:pt x="665" y="409"/>
                  </a:lnTo>
                  <a:lnTo>
                    <a:pt x="655" y="443"/>
                  </a:lnTo>
                  <a:lnTo>
                    <a:pt x="645" y="473"/>
                  </a:lnTo>
                  <a:lnTo>
                    <a:pt x="631" y="503"/>
                  </a:lnTo>
                  <a:lnTo>
                    <a:pt x="613" y="531"/>
                  </a:lnTo>
                  <a:lnTo>
                    <a:pt x="595" y="559"/>
                  </a:lnTo>
                  <a:lnTo>
                    <a:pt x="574" y="583"/>
                  </a:lnTo>
                  <a:lnTo>
                    <a:pt x="550" y="605"/>
                  </a:lnTo>
                  <a:lnTo>
                    <a:pt x="524" y="625"/>
                  </a:lnTo>
                  <a:lnTo>
                    <a:pt x="496" y="641"/>
                  </a:lnTo>
                  <a:lnTo>
                    <a:pt x="466" y="655"/>
                  </a:lnTo>
                  <a:lnTo>
                    <a:pt x="436" y="666"/>
                  </a:lnTo>
                  <a:lnTo>
                    <a:pt x="404" y="676"/>
                  </a:lnTo>
                  <a:lnTo>
                    <a:pt x="370" y="680"/>
                  </a:lnTo>
                  <a:lnTo>
                    <a:pt x="336" y="682"/>
                  </a:lnTo>
                  <a:close/>
                </a:path>
              </a:pathLst>
            </a:custGeom>
            <a:solidFill>
              <a:srgbClr val="3F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-257" y="1802"/>
              <a:ext cx="252" cy="284"/>
            </a:xfrm>
            <a:custGeom>
              <a:avLst/>
              <a:gdLst>
                <a:gd name="T0" fmla="*/ 126 w 252"/>
                <a:gd name="T1" fmla="*/ 0 h 284"/>
                <a:gd name="T2" fmla="*/ 100 w 252"/>
                <a:gd name="T3" fmla="*/ 2 h 284"/>
                <a:gd name="T4" fmla="*/ 76 w 252"/>
                <a:gd name="T5" fmla="*/ 12 h 284"/>
                <a:gd name="T6" fmla="*/ 56 w 252"/>
                <a:gd name="T7" fmla="*/ 24 h 284"/>
                <a:gd name="T8" fmla="*/ 36 w 252"/>
                <a:gd name="T9" fmla="*/ 42 h 284"/>
                <a:gd name="T10" fmla="*/ 22 w 252"/>
                <a:gd name="T11" fmla="*/ 62 h 284"/>
                <a:gd name="T12" fmla="*/ 10 w 252"/>
                <a:gd name="T13" fmla="*/ 86 h 284"/>
                <a:gd name="T14" fmla="*/ 2 w 252"/>
                <a:gd name="T15" fmla="*/ 114 h 284"/>
                <a:gd name="T16" fmla="*/ 0 w 252"/>
                <a:gd name="T17" fmla="*/ 142 h 284"/>
                <a:gd name="T18" fmla="*/ 2 w 252"/>
                <a:gd name="T19" fmla="*/ 172 h 284"/>
                <a:gd name="T20" fmla="*/ 12 w 252"/>
                <a:gd name="T21" fmla="*/ 200 h 284"/>
                <a:gd name="T22" fmla="*/ 24 w 252"/>
                <a:gd name="T23" fmla="*/ 226 h 284"/>
                <a:gd name="T24" fmla="*/ 42 w 252"/>
                <a:gd name="T25" fmla="*/ 248 h 284"/>
                <a:gd name="T26" fmla="*/ 50 w 252"/>
                <a:gd name="T27" fmla="*/ 256 h 284"/>
                <a:gd name="T28" fmla="*/ 60 w 252"/>
                <a:gd name="T29" fmla="*/ 262 h 284"/>
                <a:gd name="T30" fmla="*/ 68 w 252"/>
                <a:gd name="T31" fmla="*/ 270 h 284"/>
                <a:gd name="T32" fmla="*/ 80 w 252"/>
                <a:gd name="T33" fmla="*/ 274 h 284"/>
                <a:gd name="T34" fmla="*/ 90 w 252"/>
                <a:gd name="T35" fmla="*/ 278 h 284"/>
                <a:gd name="T36" fmla="*/ 102 w 252"/>
                <a:gd name="T37" fmla="*/ 282 h 284"/>
                <a:gd name="T38" fmla="*/ 114 w 252"/>
                <a:gd name="T39" fmla="*/ 284 h 284"/>
                <a:gd name="T40" fmla="*/ 126 w 252"/>
                <a:gd name="T41" fmla="*/ 284 h 284"/>
                <a:gd name="T42" fmla="*/ 138 w 252"/>
                <a:gd name="T43" fmla="*/ 284 h 284"/>
                <a:gd name="T44" fmla="*/ 148 w 252"/>
                <a:gd name="T45" fmla="*/ 282 h 284"/>
                <a:gd name="T46" fmla="*/ 160 w 252"/>
                <a:gd name="T47" fmla="*/ 278 h 284"/>
                <a:gd name="T48" fmla="*/ 172 w 252"/>
                <a:gd name="T49" fmla="*/ 274 h 284"/>
                <a:gd name="T50" fmla="*/ 182 w 252"/>
                <a:gd name="T51" fmla="*/ 270 h 284"/>
                <a:gd name="T52" fmla="*/ 192 w 252"/>
                <a:gd name="T53" fmla="*/ 262 h 284"/>
                <a:gd name="T54" fmla="*/ 202 w 252"/>
                <a:gd name="T55" fmla="*/ 256 h 284"/>
                <a:gd name="T56" fmla="*/ 210 w 252"/>
                <a:gd name="T57" fmla="*/ 248 h 284"/>
                <a:gd name="T58" fmla="*/ 228 w 252"/>
                <a:gd name="T59" fmla="*/ 226 h 284"/>
                <a:gd name="T60" fmla="*/ 242 w 252"/>
                <a:gd name="T61" fmla="*/ 200 h 284"/>
                <a:gd name="T62" fmla="*/ 250 w 252"/>
                <a:gd name="T63" fmla="*/ 172 h 284"/>
                <a:gd name="T64" fmla="*/ 252 w 252"/>
                <a:gd name="T65" fmla="*/ 142 h 284"/>
                <a:gd name="T66" fmla="*/ 250 w 252"/>
                <a:gd name="T67" fmla="*/ 112 h 284"/>
                <a:gd name="T68" fmla="*/ 242 w 252"/>
                <a:gd name="T69" fmla="*/ 84 h 284"/>
                <a:gd name="T70" fmla="*/ 228 w 252"/>
                <a:gd name="T71" fmla="*/ 60 h 284"/>
                <a:gd name="T72" fmla="*/ 210 w 252"/>
                <a:gd name="T73" fmla="*/ 38 h 284"/>
                <a:gd name="T74" fmla="*/ 202 w 252"/>
                <a:gd name="T75" fmla="*/ 30 h 284"/>
                <a:gd name="T76" fmla="*/ 192 w 252"/>
                <a:gd name="T77" fmla="*/ 22 h 284"/>
                <a:gd name="T78" fmla="*/ 182 w 252"/>
                <a:gd name="T79" fmla="*/ 16 h 284"/>
                <a:gd name="T80" fmla="*/ 172 w 252"/>
                <a:gd name="T81" fmla="*/ 10 h 284"/>
                <a:gd name="T82" fmla="*/ 160 w 252"/>
                <a:gd name="T83" fmla="*/ 6 h 284"/>
                <a:gd name="T84" fmla="*/ 148 w 252"/>
                <a:gd name="T85" fmla="*/ 2 h 284"/>
                <a:gd name="T86" fmla="*/ 138 w 252"/>
                <a:gd name="T87" fmla="*/ 0 h 284"/>
                <a:gd name="T88" fmla="*/ 126 w 252"/>
                <a:gd name="T8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2" h="284">
                  <a:moveTo>
                    <a:pt x="126" y="0"/>
                  </a:moveTo>
                  <a:lnTo>
                    <a:pt x="100" y="2"/>
                  </a:lnTo>
                  <a:lnTo>
                    <a:pt x="76" y="12"/>
                  </a:lnTo>
                  <a:lnTo>
                    <a:pt x="56" y="24"/>
                  </a:lnTo>
                  <a:lnTo>
                    <a:pt x="36" y="42"/>
                  </a:lnTo>
                  <a:lnTo>
                    <a:pt x="22" y="62"/>
                  </a:lnTo>
                  <a:lnTo>
                    <a:pt x="10" y="86"/>
                  </a:lnTo>
                  <a:lnTo>
                    <a:pt x="2" y="114"/>
                  </a:lnTo>
                  <a:lnTo>
                    <a:pt x="0" y="142"/>
                  </a:lnTo>
                  <a:lnTo>
                    <a:pt x="2" y="172"/>
                  </a:lnTo>
                  <a:lnTo>
                    <a:pt x="12" y="200"/>
                  </a:lnTo>
                  <a:lnTo>
                    <a:pt x="24" y="226"/>
                  </a:lnTo>
                  <a:lnTo>
                    <a:pt x="42" y="248"/>
                  </a:lnTo>
                  <a:lnTo>
                    <a:pt x="50" y="256"/>
                  </a:lnTo>
                  <a:lnTo>
                    <a:pt x="60" y="262"/>
                  </a:lnTo>
                  <a:lnTo>
                    <a:pt x="68" y="270"/>
                  </a:lnTo>
                  <a:lnTo>
                    <a:pt x="80" y="274"/>
                  </a:lnTo>
                  <a:lnTo>
                    <a:pt x="90" y="278"/>
                  </a:lnTo>
                  <a:lnTo>
                    <a:pt x="102" y="282"/>
                  </a:lnTo>
                  <a:lnTo>
                    <a:pt x="114" y="284"/>
                  </a:lnTo>
                  <a:lnTo>
                    <a:pt x="126" y="284"/>
                  </a:lnTo>
                  <a:lnTo>
                    <a:pt x="138" y="284"/>
                  </a:lnTo>
                  <a:lnTo>
                    <a:pt x="148" y="282"/>
                  </a:lnTo>
                  <a:lnTo>
                    <a:pt x="160" y="278"/>
                  </a:lnTo>
                  <a:lnTo>
                    <a:pt x="172" y="274"/>
                  </a:lnTo>
                  <a:lnTo>
                    <a:pt x="182" y="270"/>
                  </a:lnTo>
                  <a:lnTo>
                    <a:pt x="192" y="262"/>
                  </a:lnTo>
                  <a:lnTo>
                    <a:pt x="202" y="256"/>
                  </a:lnTo>
                  <a:lnTo>
                    <a:pt x="210" y="248"/>
                  </a:lnTo>
                  <a:lnTo>
                    <a:pt x="228" y="226"/>
                  </a:lnTo>
                  <a:lnTo>
                    <a:pt x="242" y="200"/>
                  </a:lnTo>
                  <a:lnTo>
                    <a:pt x="250" y="172"/>
                  </a:lnTo>
                  <a:lnTo>
                    <a:pt x="252" y="142"/>
                  </a:lnTo>
                  <a:lnTo>
                    <a:pt x="250" y="112"/>
                  </a:lnTo>
                  <a:lnTo>
                    <a:pt x="242" y="84"/>
                  </a:lnTo>
                  <a:lnTo>
                    <a:pt x="228" y="60"/>
                  </a:lnTo>
                  <a:lnTo>
                    <a:pt x="210" y="38"/>
                  </a:lnTo>
                  <a:lnTo>
                    <a:pt x="202" y="30"/>
                  </a:lnTo>
                  <a:lnTo>
                    <a:pt x="192" y="22"/>
                  </a:lnTo>
                  <a:lnTo>
                    <a:pt x="182" y="16"/>
                  </a:lnTo>
                  <a:lnTo>
                    <a:pt x="172" y="10"/>
                  </a:lnTo>
                  <a:lnTo>
                    <a:pt x="160" y="6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-205" y="1856"/>
              <a:ext cx="148" cy="176"/>
            </a:xfrm>
            <a:custGeom>
              <a:avLst/>
              <a:gdLst>
                <a:gd name="T0" fmla="*/ 74 w 148"/>
                <a:gd name="T1" fmla="*/ 176 h 176"/>
                <a:gd name="T2" fmla="*/ 60 w 148"/>
                <a:gd name="T3" fmla="*/ 174 h 176"/>
                <a:gd name="T4" fmla="*/ 48 w 148"/>
                <a:gd name="T5" fmla="*/ 170 h 176"/>
                <a:gd name="T6" fmla="*/ 36 w 148"/>
                <a:gd name="T7" fmla="*/ 164 h 176"/>
                <a:gd name="T8" fmla="*/ 26 w 148"/>
                <a:gd name="T9" fmla="*/ 154 h 176"/>
                <a:gd name="T10" fmla="*/ 14 w 148"/>
                <a:gd name="T11" fmla="*/ 140 h 176"/>
                <a:gd name="T12" fmla="*/ 6 w 148"/>
                <a:gd name="T13" fmla="*/ 124 h 176"/>
                <a:gd name="T14" fmla="*/ 2 w 148"/>
                <a:gd name="T15" fmla="*/ 108 h 176"/>
                <a:gd name="T16" fmla="*/ 0 w 148"/>
                <a:gd name="T17" fmla="*/ 88 h 176"/>
                <a:gd name="T18" fmla="*/ 2 w 148"/>
                <a:gd name="T19" fmla="*/ 68 h 176"/>
                <a:gd name="T20" fmla="*/ 6 w 148"/>
                <a:gd name="T21" fmla="*/ 52 h 176"/>
                <a:gd name="T22" fmla="*/ 14 w 148"/>
                <a:gd name="T23" fmla="*/ 36 h 176"/>
                <a:gd name="T24" fmla="*/ 26 w 148"/>
                <a:gd name="T25" fmla="*/ 22 h 176"/>
                <a:gd name="T26" fmla="*/ 36 w 148"/>
                <a:gd name="T27" fmla="*/ 12 h 176"/>
                <a:gd name="T28" fmla="*/ 48 w 148"/>
                <a:gd name="T29" fmla="*/ 6 h 176"/>
                <a:gd name="T30" fmla="*/ 60 w 148"/>
                <a:gd name="T31" fmla="*/ 2 h 176"/>
                <a:gd name="T32" fmla="*/ 74 w 148"/>
                <a:gd name="T33" fmla="*/ 0 h 176"/>
                <a:gd name="T34" fmla="*/ 86 w 148"/>
                <a:gd name="T35" fmla="*/ 2 h 176"/>
                <a:gd name="T36" fmla="*/ 98 w 148"/>
                <a:gd name="T37" fmla="*/ 6 h 176"/>
                <a:gd name="T38" fmla="*/ 110 w 148"/>
                <a:gd name="T39" fmla="*/ 12 h 176"/>
                <a:gd name="T40" fmla="*/ 122 w 148"/>
                <a:gd name="T41" fmla="*/ 22 h 176"/>
                <a:gd name="T42" fmla="*/ 132 w 148"/>
                <a:gd name="T43" fmla="*/ 36 h 176"/>
                <a:gd name="T44" fmla="*/ 142 w 148"/>
                <a:gd name="T45" fmla="*/ 52 h 176"/>
                <a:gd name="T46" fmla="*/ 146 w 148"/>
                <a:gd name="T47" fmla="*/ 68 h 176"/>
                <a:gd name="T48" fmla="*/ 148 w 148"/>
                <a:gd name="T49" fmla="*/ 88 h 176"/>
                <a:gd name="T50" fmla="*/ 146 w 148"/>
                <a:gd name="T51" fmla="*/ 106 h 176"/>
                <a:gd name="T52" fmla="*/ 142 w 148"/>
                <a:gd name="T53" fmla="*/ 122 h 176"/>
                <a:gd name="T54" fmla="*/ 136 w 148"/>
                <a:gd name="T55" fmla="*/ 136 h 176"/>
                <a:gd name="T56" fmla="*/ 126 w 148"/>
                <a:gd name="T57" fmla="*/ 150 h 176"/>
                <a:gd name="T58" fmla="*/ 114 w 148"/>
                <a:gd name="T59" fmla="*/ 160 h 176"/>
                <a:gd name="T60" fmla="*/ 102 w 148"/>
                <a:gd name="T61" fmla="*/ 168 h 176"/>
                <a:gd name="T62" fmla="*/ 88 w 148"/>
                <a:gd name="T63" fmla="*/ 174 h 176"/>
                <a:gd name="T64" fmla="*/ 74 w 148"/>
                <a:gd name="T6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76">
                  <a:moveTo>
                    <a:pt x="74" y="176"/>
                  </a:moveTo>
                  <a:lnTo>
                    <a:pt x="60" y="174"/>
                  </a:lnTo>
                  <a:lnTo>
                    <a:pt x="48" y="170"/>
                  </a:lnTo>
                  <a:lnTo>
                    <a:pt x="36" y="164"/>
                  </a:lnTo>
                  <a:lnTo>
                    <a:pt x="26" y="154"/>
                  </a:lnTo>
                  <a:lnTo>
                    <a:pt x="14" y="140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2" y="68"/>
                  </a:lnTo>
                  <a:lnTo>
                    <a:pt x="6" y="52"/>
                  </a:lnTo>
                  <a:lnTo>
                    <a:pt x="14" y="36"/>
                  </a:lnTo>
                  <a:lnTo>
                    <a:pt x="26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2" y="22"/>
                  </a:lnTo>
                  <a:lnTo>
                    <a:pt x="132" y="36"/>
                  </a:lnTo>
                  <a:lnTo>
                    <a:pt x="142" y="52"/>
                  </a:lnTo>
                  <a:lnTo>
                    <a:pt x="146" y="68"/>
                  </a:lnTo>
                  <a:lnTo>
                    <a:pt x="148" y="88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36" y="136"/>
                  </a:lnTo>
                  <a:lnTo>
                    <a:pt x="126" y="150"/>
                  </a:lnTo>
                  <a:lnTo>
                    <a:pt x="114" y="160"/>
                  </a:lnTo>
                  <a:lnTo>
                    <a:pt x="102" y="168"/>
                  </a:lnTo>
                  <a:lnTo>
                    <a:pt x="88" y="174"/>
                  </a:lnTo>
                  <a:lnTo>
                    <a:pt x="74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-1946" y="1493"/>
              <a:ext cx="591" cy="379"/>
            </a:xfrm>
            <a:custGeom>
              <a:avLst/>
              <a:gdLst>
                <a:gd name="T0" fmla="*/ 56 w 591"/>
                <a:gd name="T1" fmla="*/ 0 h 379"/>
                <a:gd name="T2" fmla="*/ 0 w 591"/>
                <a:gd name="T3" fmla="*/ 323 h 379"/>
                <a:gd name="T4" fmla="*/ 563 w 591"/>
                <a:gd name="T5" fmla="*/ 379 h 379"/>
                <a:gd name="T6" fmla="*/ 591 w 591"/>
                <a:gd name="T7" fmla="*/ 295 h 379"/>
                <a:gd name="T8" fmla="*/ 56 w 591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79">
                  <a:moveTo>
                    <a:pt x="56" y="0"/>
                  </a:moveTo>
                  <a:lnTo>
                    <a:pt x="0" y="323"/>
                  </a:lnTo>
                  <a:lnTo>
                    <a:pt x="563" y="379"/>
                  </a:lnTo>
                  <a:lnTo>
                    <a:pt x="591" y="29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-1195" y="592"/>
              <a:ext cx="629" cy="519"/>
            </a:xfrm>
            <a:custGeom>
              <a:avLst/>
              <a:gdLst>
                <a:gd name="T0" fmla="*/ 223 w 629"/>
                <a:gd name="T1" fmla="*/ 0 h 519"/>
                <a:gd name="T2" fmla="*/ 0 w 629"/>
                <a:gd name="T3" fmla="*/ 242 h 519"/>
                <a:gd name="T4" fmla="*/ 573 w 629"/>
                <a:gd name="T5" fmla="*/ 519 h 519"/>
                <a:gd name="T6" fmla="*/ 629 w 629"/>
                <a:gd name="T7" fmla="*/ 463 h 519"/>
                <a:gd name="T8" fmla="*/ 223 w 6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519">
                  <a:moveTo>
                    <a:pt x="223" y="0"/>
                  </a:moveTo>
                  <a:lnTo>
                    <a:pt x="0" y="242"/>
                  </a:lnTo>
                  <a:lnTo>
                    <a:pt x="573" y="519"/>
                  </a:lnTo>
                  <a:lnTo>
                    <a:pt x="629" y="46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-1393" y="2463"/>
              <a:ext cx="527" cy="296"/>
            </a:xfrm>
            <a:custGeom>
              <a:avLst/>
              <a:gdLst>
                <a:gd name="T0" fmla="*/ 0 w 527"/>
                <a:gd name="T1" fmla="*/ 0 h 296"/>
                <a:gd name="T2" fmla="*/ 54 w 527"/>
                <a:gd name="T3" fmla="*/ 296 h 296"/>
                <a:gd name="T4" fmla="*/ 527 w 527"/>
                <a:gd name="T5" fmla="*/ 130 h 296"/>
                <a:gd name="T6" fmla="*/ 527 w 527"/>
                <a:gd name="T7" fmla="*/ 28 h 296"/>
                <a:gd name="T8" fmla="*/ 0 w 527"/>
                <a:gd name="T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296">
                  <a:moveTo>
                    <a:pt x="0" y="0"/>
                  </a:moveTo>
                  <a:lnTo>
                    <a:pt x="54" y="296"/>
                  </a:lnTo>
                  <a:lnTo>
                    <a:pt x="527" y="130"/>
                  </a:lnTo>
                  <a:lnTo>
                    <a:pt x="52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408" y="610"/>
              <a:ext cx="499" cy="573"/>
            </a:xfrm>
            <a:custGeom>
              <a:avLst/>
              <a:gdLst>
                <a:gd name="T0" fmla="*/ 0 w 499"/>
                <a:gd name="T1" fmla="*/ 471 h 573"/>
                <a:gd name="T2" fmla="*/ 334 w 499"/>
                <a:gd name="T3" fmla="*/ 0 h 573"/>
                <a:gd name="T4" fmla="*/ 499 w 499"/>
                <a:gd name="T5" fmla="*/ 222 h 573"/>
                <a:gd name="T6" fmla="*/ 28 w 499"/>
                <a:gd name="T7" fmla="*/ 573 h 573"/>
                <a:gd name="T8" fmla="*/ 0 w 499"/>
                <a:gd name="T9" fmla="*/ 47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573">
                  <a:moveTo>
                    <a:pt x="0" y="471"/>
                  </a:moveTo>
                  <a:lnTo>
                    <a:pt x="334" y="0"/>
                  </a:lnTo>
                  <a:lnTo>
                    <a:pt x="499" y="222"/>
                  </a:lnTo>
                  <a:lnTo>
                    <a:pt x="28" y="573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-35" y="864"/>
              <a:ext cx="631" cy="601"/>
            </a:xfrm>
            <a:custGeom>
              <a:avLst/>
              <a:gdLst>
                <a:gd name="T0" fmla="*/ 130 w 631"/>
                <a:gd name="T1" fmla="*/ 0 h 601"/>
                <a:gd name="T2" fmla="*/ 0 w 631"/>
                <a:gd name="T3" fmla="*/ 231 h 601"/>
                <a:gd name="T4" fmla="*/ 4 w 631"/>
                <a:gd name="T5" fmla="*/ 231 h 601"/>
                <a:gd name="T6" fmla="*/ 12 w 631"/>
                <a:gd name="T7" fmla="*/ 233 h 601"/>
                <a:gd name="T8" fmla="*/ 28 w 631"/>
                <a:gd name="T9" fmla="*/ 235 h 601"/>
                <a:gd name="T10" fmla="*/ 48 w 631"/>
                <a:gd name="T11" fmla="*/ 237 h 601"/>
                <a:gd name="T12" fmla="*/ 72 w 631"/>
                <a:gd name="T13" fmla="*/ 243 h 601"/>
                <a:gd name="T14" fmla="*/ 100 w 631"/>
                <a:gd name="T15" fmla="*/ 249 h 601"/>
                <a:gd name="T16" fmla="*/ 132 w 631"/>
                <a:gd name="T17" fmla="*/ 255 h 601"/>
                <a:gd name="T18" fmla="*/ 163 w 631"/>
                <a:gd name="T19" fmla="*/ 265 h 601"/>
                <a:gd name="T20" fmla="*/ 199 w 631"/>
                <a:gd name="T21" fmla="*/ 275 h 601"/>
                <a:gd name="T22" fmla="*/ 237 w 631"/>
                <a:gd name="T23" fmla="*/ 289 h 601"/>
                <a:gd name="T24" fmla="*/ 275 w 631"/>
                <a:gd name="T25" fmla="*/ 303 h 601"/>
                <a:gd name="T26" fmla="*/ 313 w 631"/>
                <a:gd name="T27" fmla="*/ 321 h 601"/>
                <a:gd name="T28" fmla="*/ 349 w 631"/>
                <a:gd name="T29" fmla="*/ 341 h 601"/>
                <a:gd name="T30" fmla="*/ 385 w 631"/>
                <a:gd name="T31" fmla="*/ 363 h 601"/>
                <a:gd name="T32" fmla="*/ 421 w 631"/>
                <a:gd name="T33" fmla="*/ 389 h 601"/>
                <a:gd name="T34" fmla="*/ 453 w 631"/>
                <a:gd name="T35" fmla="*/ 417 h 601"/>
                <a:gd name="T36" fmla="*/ 507 w 631"/>
                <a:gd name="T37" fmla="*/ 471 h 601"/>
                <a:gd name="T38" fmla="*/ 547 w 631"/>
                <a:gd name="T39" fmla="*/ 517 h 601"/>
                <a:gd name="T40" fmla="*/ 575 w 631"/>
                <a:gd name="T41" fmla="*/ 555 h 601"/>
                <a:gd name="T42" fmla="*/ 593 w 631"/>
                <a:gd name="T43" fmla="*/ 583 h 601"/>
                <a:gd name="T44" fmla="*/ 605 w 631"/>
                <a:gd name="T45" fmla="*/ 597 h 601"/>
                <a:gd name="T46" fmla="*/ 613 w 631"/>
                <a:gd name="T47" fmla="*/ 601 h 601"/>
                <a:gd name="T48" fmla="*/ 621 w 631"/>
                <a:gd name="T49" fmla="*/ 589 h 601"/>
                <a:gd name="T50" fmla="*/ 629 w 631"/>
                <a:gd name="T51" fmla="*/ 563 h 601"/>
                <a:gd name="T52" fmla="*/ 631 w 631"/>
                <a:gd name="T53" fmla="*/ 521 h 601"/>
                <a:gd name="T54" fmla="*/ 615 w 631"/>
                <a:gd name="T55" fmla="*/ 469 h 601"/>
                <a:gd name="T56" fmla="*/ 585 w 631"/>
                <a:gd name="T57" fmla="*/ 411 h 601"/>
                <a:gd name="T58" fmla="*/ 545 w 631"/>
                <a:gd name="T59" fmla="*/ 349 h 601"/>
                <a:gd name="T60" fmla="*/ 499 w 631"/>
                <a:gd name="T61" fmla="*/ 287 h 601"/>
                <a:gd name="T62" fmla="*/ 449 w 631"/>
                <a:gd name="T63" fmla="*/ 227 h 601"/>
                <a:gd name="T64" fmla="*/ 399 w 631"/>
                <a:gd name="T65" fmla="*/ 173 h 601"/>
                <a:gd name="T66" fmla="*/ 351 w 631"/>
                <a:gd name="T67" fmla="*/ 129 h 601"/>
                <a:gd name="T68" fmla="*/ 307 w 631"/>
                <a:gd name="T69" fmla="*/ 95 h 601"/>
                <a:gd name="T70" fmla="*/ 265 w 631"/>
                <a:gd name="T71" fmla="*/ 66 h 601"/>
                <a:gd name="T72" fmla="*/ 229 w 631"/>
                <a:gd name="T73" fmla="*/ 44 h 601"/>
                <a:gd name="T74" fmla="*/ 195 w 631"/>
                <a:gd name="T75" fmla="*/ 26 h 601"/>
                <a:gd name="T76" fmla="*/ 167 w 631"/>
                <a:gd name="T77" fmla="*/ 14 h 601"/>
                <a:gd name="T78" fmla="*/ 148 w 631"/>
                <a:gd name="T79" fmla="*/ 6 h 601"/>
                <a:gd name="T80" fmla="*/ 134 w 631"/>
                <a:gd name="T81" fmla="*/ 2 h 601"/>
                <a:gd name="T82" fmla="*/ 130 w 631"/>
                <a:gd name="T83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1" h="601">
                  <a:moveTo>
                    <a:pt x="130" y="0"/>
                  </a:moveTo>
                  <a:lnTo>
                    <a:pt x="0" y="231"/>
                  </a:lnTo>
                  <a:lnTo>
                    <a:pt x="4" y="231"/>
                  </a:lnTo>
                  <a:lnTo>
                    <a:pt x="12" y="233"/>
                  </a:lnTo>
                  <a:lnTo>
                    <a:pt x="28" y="235"/>
                  </a:lnTo>
                  <a:lnTo>
                    <a:pt x="48" y="237"/>
                  </a:lnTo>
                  <a:lnTo>
                    <a:pt x="72" y="243"/>
                  </a:lnTo>
                  <a:lnTo>
                    <a:pt x="100" y="249"/>
                  </a:lnTo>
                  <a:lnTo>
                    <a:pt x="132" y="255"/>
                  </a:lnTo>
                  <a:lnTo>
                    <a:pt x="163" y="265"/>
                  </a:lnTo>
                  <a:lnTo>
                    <a:pt x="199" y="275"/>
                  </a:lnTo>
                  <a:lnTo>
                    <a:pt x="237" y="289"/>
                  </a:lnTo>
                  <a:lnTo>
                    <a:pt x="275" y="303"/>
                  </a:lnTo>
                  <a:lnTo>
                    <a:pt x="313" y="321"/>
                  </a:lnTo>
                  <a:lnTo>
                    <a:pt x="349" y="341"/>
                  </a:lnTo>
                  <a:lnTo>
                    <a:pt x="385" y="363"/>
                  </a:lnTo>
                  <a:lnTo>
                    <a:pt x="421" y="389"/>
                  </a:lnTo>
                  <a:lnTo>
                    <a:pt x="453" y="417"/>
                  </a:lnTo>
                  <a:lnTo>
                    <a:pt x="507" y="471"/>
                  </a:lnTo>
                  <a:lnTo>
                    <a:pt x="547" y="517"/>
                  </a:lnTo>
                  <a:lnTo>
                    <a:pt x="575" y="555"/>
                  </a:lnTo>
                  <a:lnTo>
                    <a:pt x="593" y="583"/>
                  </a:lnTo>
                  <a:lnTo>
                    <a:pt x="605" y="597"/>
                  </a:lnTo>
                  <a:lnTo>
                    <a:pt x="613" y="601"/>
                  </a:lnTo>
                  <a:lnTo>
                    <a:pt x="621" y="589"/>
                  </a:lnTo>
                  <a:lnTo>
                    <a:pt x="629" y="563"/>
                  </a:lnTo>
                  <a:lnTo>
                    <a:pt x="631" y="521"/>
                  </a:lnTo>
                  <a:lnTo>
                    <a:pt x="615" y="469"/>
                  </a:lnTo>
                  <a:lnTo>
                    <a:pt x="585" y="411"/>
                  </a:lnTo>
                  <a:lnTo>
                    <a:pt x="545" y="349"/>
                  </a:lnTo>
                  <a:lnTo>
                    <a:pt x="499" y="287"/>
                  </a:lnTo>
                  <a:lnTo>
                    <a:pt x="449" y="227"/>
                  </a:lnTo>
                  <a:lnTo>
                    <a:pt x="399" y="173"/>
                  </a:lnTo>
                  <a:lnTo>
                    <a:pt x="351" y="129"/>
                  </a:lnTo>
                  <a:lnTo>
                    <a:pt x="307" y="95"/>
                  </a:lnTo>
                  <a:lnTo>
                    <a:pt x="265" y="66"/>
                  </a:lnTo>
                  <a:lnTo>
                    <a:pt x="229" y="44"/>
                  </a:lnTo>
                  <a:lnTo>
                    <a:pt x="195" y="26"/>
                  </a:lnTo>
                  <a:lnTo>
                    <a:pt x="167" y="14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3" name="Picture 3" descr="C:\Users\Bruceg\AppData\Local\Microsoft\Windows\Temporary Internet Files\Content.IE5\D91QO3AY\MC9000235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819" y="351859"/>
            <a:ext cx="807956" cy="822146"/>
          </a:xfrm>
          <a:prstGeom prst="rect">
            <a:avLst/>
          </a:prstGeom>
          <a:noFill/>
        </p:spPr>
      </p:pic>
      <p:pic>
        <p:nvPicPr>
          <p:cNvPr id="244" name="Picture 2" descr="C:\Users\Bruceg\AppData\Local\Microsoft\Windows\Temporary Internet Files\Content.IE5\EBFHPBIY\MC9000364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064" y="3149688"/>
            <a:ext cx="769928" cy="860727"/>
          </a:xfrm>
          <a:prstGeom prst="rect">
            <a:avLst/>
          </a:prstGeom>
          <a:noFill/>
        </p:spPr>
      </p:pic>
      <p:pic>
        <p:nvPicPr>
          <p:cNvPr id="245" name="Picture 2" descr="C:\Users\Bruceg\AppData\Local\Microsoft\Windows\Temporary Internet Files\Content.IE5\D91QO3AY\MC90003649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64" y="4428104"/>
            <a:ext cx="727786" cy="858557"/>
          </a:xfrm>
          <a:prstGeom prst="rect">
            <a:avLst/>
          </a:prstGeom>
          <a:noFill/>
        </p:spPr>
      </p:pic>
      <p:pic>
        <p:nvPicPr>
          <p:cNvPr id="246" name="Picture 4" descr="C:\Users\Bruceg\AppData\Local\Microsoft\Windows\Temporary Internet Files\Content.IE5\EBFHPBIY\MC9003408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403" y="1622430"/>
            <a:ext cx="808619" cy="808619"/>
          </a:xfrm>
          <a:prstGeom prst="rect">
            <a:avLst/>
          </a:prstGeom>
          <a:noFill/>
        </p:spPr>
      </p:pic>
      <p:grpSp>
        <p:nvGrpSpPr>
          <p:cNvPr id="247" name="Group 246"/>
          <p:cNvGrpSpPr/>
          <p:nvPr/>
        </p:nvGrpSpPr>
        <p:grpSpPr>
          <a:xfrm>
            <a:off x="3702919" y="1472728"/>
            <a:ext cx="445544" cy="986757"/>
            <a:chOff x="7696200" y="1536700"/>
            <a:chExt cx="776288" cy="1719263"/>
          </a:xfrm>
        </p:grpSpPr>
        <p:sp>
          <p:nvSpPr>
            <p:cNvPr id="248" name="Freeform 57"/>
            <p:cNvSpPr>
              <a:spLocks/>
            </p:cNvSpPr>
            <p:nvPr/>
          </p:nvSpPr>
          <p:spPr bwMode="auto">
            <a:xfrm>
              <a:off x="7751763" y="2178050"/>
              <a:ext cx="41275" cy="195263"/>
            </a:xfrm>
            <a:custGeom>
              <a:avLst/>
              <a:gdLst>
                <a:gd name="T0" fmla="*/ 5 w 52"/>
                <a:gd name="T1" fmla="*/ 8 h 246"/>
                <a:gd name="T2" fmla="*/ 0 w 52"/>
                <a:gd name="T3" fmla="*/ 147 h 246"/>
                <a:gd name="T4" fmla="*/ 3 w 52"/>
                <a:gd name="T5" fmla="*/ 195 h 246"/>
                <a:gd name="T6" fmla="*/ 23 w 52"/>
                <a:gd name="T7" fmla="*/ 246 h 246"/>
                <a:gd name="T8" fmla="*/ 38 w 52"/>
                <a:gd name="T9" fmla="*/ 246 h 246"/>
                <a:gd name="T10" fmla="*/ 52 w 52"/>
                <a:gd name="T11" fmla="*/ 195 h 246"/>
                <a:gd name="T12" fmla="*/ 47 w 52"/>
                <a:gd name="T13" fmla="*/ 0 h 246"/>
                <a:gd name="T14" fmla="*/ 30 w 52"/>
                <a:gd name="T15" fmla="*/ 4 h 246"/>
                <a:gd name="T16" fmla="*/ 39 w 52"/>
                <a:gd name="T17" fmla="*/ 182 h 246"/>
                <a:gd name="T18" fmla="*/ 31 w 52"/>
                <a:gd name="T19" fmla="*/ 222 h 246"/>
                <a:gd name="T20" fmla="*/ 19 w 52"/>
                <a:gd name="T21" fmla="*/ 207 h 246"/>
                <a:gd name="T22" fmla="*/ 15 w 52"/>
                <a:gd name="T23" fmla="*/ 121 h 246"/>
                <a:gd name="T24" fmla="*/ 19 w 52"/>
                <a:gd name="T25" fmla="*/ 1 h 246"/>
                <a:gd name="T26" fmla="*/ 5 w 52"/>
                <a:gd name="T27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46">
                  <a:moveTo>
                    <a:pt x="5" y="8"/>
                  </a:moveTo>
                  <a:lnTo>
                    <a:pt x="0" y="147"/>
                  </a:lnTo>
                  <a:lnTo>
                    <a:pt x="3" y="195"/>
                  </a:lnTo>
                  <a:lnTo>
                    <a:pt x="23" y="246"/>
                  </a:lnTo>
                  <a:lnTo>
                    <a:pt x="38" y="246"/>
                  </a:lnTo>
                  <a:lnTo>
                    <a:pt x="52" y="195"/>
                  </a:lnTo>
                  <a:lnTo>
                    <a:pt x="47" y="0"/>
                  </a:lnTo>
                  <a:lnTo>
                    <a:pt x="30" y="4"/>
                  </a:lnTo>
                  <a:lnTo>
                    <a:pt x="39" y="182"/>
                  </a:lnTo>
                  <a:lnTo>
                    <a:pt x="31" y="222"/>
                  </a:lnTo>
                  <a:lnTo>
                    <a:pt x="19" y="207"/>
                  </a:lnTo>
                  <a:lnTo>
                    <a:pt x="15" y="121"/>
                  </a:lnTo>
                  <a:lnTo>
                    <a:pt x="19" y="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Freeform 58"/>
            <p:cNvSpPr>
              <a:spLocks/>
            </p:cNvSpPr>
            <p:nvPr/>
          </p:nvSpPr>
          <p:spPr bwMode="auto">
            <a:xfrm>
              <a:off x="8131175" y="1536700"/>
              <a:ext cx="341313" cy="1719263"/>
            </a:xfrm>
            <a:custGeom>
              <a:avLst/>
              <a:gdLst>
                <a:gd name="T0" fmla="*/ 17 w 430"/>
                <a:gd name="T1" fmla="*/ 2165 h 2166"/>
                <a:gd name="T2" fmla="*/ 64 w 430"/>
                <a:gd name="T3" fmla="*/ 2165 h 2166"/>
                <a:gd name="T4" fmla="*/ 112 w 430"/>
                <a:gd name="T5" fmla="*/ 2158 h 2166"/>
                <a:gd name="T6" fmla="*/ 150 w 430"/>
                <a:gd name="T7" fmla="*/ 2133 h 2166"/>
                <a:gd name="T8" fmla="*/ 144 w 430"/>
                <a:gd name="T9" fmla="*/ 2080 h 2166"/>
                <a:gd name="T10" fmla="*/ 128 w 430"/>
                <a:gd name="T11" fmla="*/ 2023 h 2166"/>
                <a:gd name="T12" fmla="*/ 135 w 430"/>
                <a:gd name="T13" fmla="*/ 1998 h 2166"/>
                <a:gd name="T14" fmla="*/ 152 w 430"/>
                <a:gd name="T15" fmla="*/ 1984 h 2166"/>
                <a:gd name="T16" fmla="*/ 180 w 430"/>
                <a:gd name="T17" fmla="*/ 1957 h 2166"/>
                <a:gd name="T18" fmla="*/ 213 w 430"/>
                <a:gd name="T19" fmla="*/ 1831 h 2166"/>
                <a:gd name="T20" fmla="*/ 225 w 430"/>
                <a:gd name="T21" fmla="*/ 1724 h 2166"/>
                <a:gd name="T22" fmla="*/ 232 w 430"/>
                <a:gd name="T23" fmla="*/ 1617 h 2166"/>
                <a:gd name="T24" fmla="*/ 236 w 430"/>
                <a:gd name="T25" fmla="*/ 1451 h 2166"/>
                <a:gd name="T26" fmla="*/ 248 w 430"/>
                <a:gd name="T27" fmla="*/ 1323 h 2166"/>
                <a:gd name="T28" fmla="*/ 262 w 430"/>
                <a:gd name="T29" fmla="*/ 1210 h 2166"/>
                <a:gd name="T30" fmla="*/ 275 w 430"/>
                <a:gd name="T31" fmla="*/ 1092 h 2166"/>
                <a:gd name="T32" fmla="*/ 285 w 430"/>
                <a:gd name="T33" fmla="*/ 996 h 2166"/>
                <a:gd name="T34" fmla="*/ 307 w 430"/>
                <a:gd name="T35" fmla="*/ 936 h 2166"/>
                <a:gd name="T36" fmla="*/ 339 w 430"/>
                <a:gd name="T37" fmla="*/ 908 h 2166"/>
                <a:gd name="T38" fmla="*/ 363 w 430"/>
                <a:gd name="T39" fmla="*/ 894 h 2166"/>
                <a:gd name="T40" fmla="*/ 399 w 430"/>
                <a:gd name="T41" fmla="*/ 840 h 2166"/>
                <a:gd name="T42" fmla="*/ 423 w 430"/>
                <a:gd name="T43" fmla="*/ 778 h 2166"/>
                <a:gd name="T44" fmla="*/ 429 w 430"/>
                <a:gd name="T45" fmla="*/ 725 h 2166"/>
                <a:gd name="T46" fmla="*/ 430 w 430"/>
                <a:gd name="T47" fmla="*/ 642 h 2166"/>
                <a:gd name="T48" fmla="*/ 415 w 430"/>
                <a:gd name="T49" fmla="*/ 546 h 2166"/>
                <a:gd name="T50" fmla="*/ 384 w 430"/>
                <a:gd name="T51" fmla="*/ 457 h 2166"/>
                <a:gd name="T52" fmla="*/ 371 w 430"/>
                <a:gd name="T53" fmla="*/ 441 h 2166"/>
                <a:gd name="T54" fmla="*/ 356 w 430"/>
                <a:gd name="T55" fmla="*/ 429 h 2166"/>
                <a:gd name="T56" fmla="*/ 332 w 430"/>
                <a:gd name="T57" fmla="*/ 413 h 2166"/>
                <a:gd name="T58" fmla="*/ 292 w 430"/>
                <a:gd name="T59" fmla="*/ 391 h 2166"/>
                <a:gd name="T60" fmla="*/ 252 w 430"/>
                <a:gd name="T61" fmla="*/ 366 h 2166"/>
                <a:gd name="T62" fmla="*/ 224 w 430"/>
                <a:gd name="T63" fmla="*/ 339 h 2166"/>
                <a:gd name="T64" fmla="*/ 190 w 430"/>
                <a:gd name="T65" fmla="*/ 320 h 2166"/>
                <a:gd name="T66" fmla="*/ 153 w 430"/>
                <a:gd name="T67" fmla="*/ 312 h 2166"/>
                <a:gd name="T68" fmla="*/ 157 w 430"/>
                <a:gd name="T69" fmla="*/ 256 h 2166"/>
                <a:gd name="T70" fmla="*/ 183 w 430"/>
                <a:gd name="T71" fmla="*/ 224 h 2166"/>
                <a:gd name="T72" fmla="*/ 192 w 430"/>
                <a:gd name="T73" fmla="*/ 184 h 2166"/>
                <a:gd name="T74" fmla="*/ 195 w 430"/>
                <a:gd name="T75" fmla="*/ 156 h 2166"/>
                <a:gd name="T76" fmla="*/ 211 w 430"/>
                <a:gd name="T77" fmla="*/ 105 h 2166"/>
                <a:gd name="T78" fmla="*/ 209 w 430"/>
                <a:gd name="T79" fmla="*/ 59 h 2166"/>
                <a:gd name="T80" fmla="*/ 172 w 430"/>
                <a:gd name="T81" fmla="*/ 35 h 2166"/>
                <a:gd name="T82" fmla="*/ 135 w 430"/>
                <a:gd name="T83" fmla="*/ 18 h 2166"/>
                <a:gd name="T84" fmla="*/ 100 w 430"/>
                <a:gd name="T85" fmla="*/ 3 h 2166"/>
                <a:gd name="T86" fmla="*/ 73 w 430"/>
                <a:gd name="T87" fmla="*/ 2 h 2166"/>
                <a:gd name="T88" fmla="*/ 54 w 430"/>
                <a:gd name="T89" fmla="*/ 9 h 2166"/>
                <a:gd name="T90" fmla="*/ 33 w 430"/>
                <a:gd name="T91" fmla="*/ 17 h 2166"/>
                <a:gd name="T92" fmla="*/ 6 w 430"/>
                <a:gd name="T93" fmla="*/ 40 h 2166"/>
                <a:gd name="T94" fmla="*/ 1 w 430"/>
                <a:gd name="T95" fmla="*/ 319 h 2166"/>
                <a:gd name="T96" fmla="*/ 0 w 430"/>
                <a:gd name="T97" fmla="*/ 338 h 2166"/>
                <a:gd name="T98" fmla="*/ 2 w 430"/>
                <a:gd name="T99" fmla="*/ 1485 h 2166"/>
                <a:gd name="T100" fmla="*/ 0 w 430"/>
                <a:gd name="T101" fmla="*/ 1535 h 2166"/>
                <a:gd name="T102" fmla="*/ 0 w 430"/>
                <a:gd name="T103" fmla="*/ 1542 h 2166"/>
                <a:gd name="T104" fmla="*/ 0 w 430"/>
                <a:gd name="T105" fmla="*/ 2018 h 2166"/>
                <a:gd name="T106" fmla="*/ 0 w 430"/>
                <a:gd name="T107" fmla="*/ 2018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2166">
                  <a:moveTo>
                    <a:pt x="0" y="2018"/>
                  </a:moveTo>
                  <a:lnTo>
                    <a:pt x="0" y="2164"/>
                  </a:lnTo>
                  <a:lnTo>
                    <a:pt x="17" y="2165"/>
                  </a:lnTo>
                  <a:lnTo>
                    <a:pt x="33" y="2166"/>
                  </a:lnTo>
                  <a:lnTo>
                    <a:pt x="49" y="2166"/>
                  </a:lnTo>
                  <a:lnTo>
                    <a:pt x="64" y="2165"/>
                  </a:lnTo>
                  <a:lnTo>
                    <a:pt x="79" y="2164"/>
                  </a:lnTo>
                  <a:lnTo>
                    <a:pt x="94" y="2162"/>
                  </a:lnTo>
                  <a:lnTo>
                    <a:pt x="112" y="2158"/>
                  </a:lnTo>
                  <a:lnTo>
                    <a:pt x="129" y="2154"/>
                  </a:lnTo>
                  <a:lnTo>
                    <a:pt x="143" y="2146"/>
                  </a:lnTo>
                  <a:lnTo>
                    <a:pt x="150" y="2133"/>
                  </a:lnTo>
                  <a:lnTo>
                    <a:pt x="151" y="2118"/>
                  </a:lnTo>
                  <a:lnTo>
                    <a:pt x="149" y="2099"/>
                  </a:lnTo>
                  <a:lnTo>
                    <a:pt x="144" y="2080"/>
                  </a:lnTo>
                  <a:lnTo>
                    <a:pt x="137" y="2060"/>
                  </a:lnTo>
                  <a:lnTo>
                    <a:pt x="131" y="2042"/>
                  </a:lnTo>
                  <a:lnTo>
                    <a:pt x="128" y="2023"/>
                  </a:lnTo>
                  <a:lnTo>
                    <a:pt x="131" y="2014"/>
                  </a:lnTo>
                  <a:lnTo>
                    <a:pt x="134" y="2006"/>
                  </a:lnTo>
                  <a:lnTo>
                    <a:pt x="135" y="1998"/>
                  </a:lnTo>
                  <a:lnTo>
                    <a:pt x="138" y="1988"/>
                  </a:lnTo>
                  <a:lnTo>
                    <a:pt x="144" y="1987"/>
                  </a:lnTo>
                  <a:lnTo>
                    <a:pt x="152" y="1984"/>
                  </a:lnTo>
                  <a:lnTo>
                    <a:pt x="159" y="1983"/>
                  </a:lnTo>
                  <a:lnTo>
                    <a:pt x="165" y="1981"/>
                  </a:lnTo>
                  <a:lnTo>
                    <a:pt x="180" y="1957"/>
                  </a:lnTo>
                  <a:lnTo>
                    <a:pt x="194" y="1921"/>
                  </a:lnTo>
                  <a:lnTo>
                    <a:pt x="204" y="1877"/>
                  </a:lnTo>
                  <a:lnTo>
                    <a:pt x="213" y="1831"/>
                  </a:lnTo>
                  <a:lnTo>
                    <a:pt x="220" y="1787"/>
                  </a:lnTo>
                  <a:lnTo>
                    <a:pt x="224" y="1749"/>
                  </a:lnTo>
                  <a:lnTo>
                    <a:pt x="225" y="1724"/>
                  </a:lnTo>
                  <a:lnTo>
                    <a:pt x="222" y="1715"/>
                  </a:lnTo>
                  <a:lnTo>
                    <a:pt x="229" y="1682"/>
                  </a:lnTo>
                  <a:lnTo>
                    <a:pt x="232" y="1617"/>
                  </a:lnTo>
                  <a:lnTo>
                    <a:pt x="230" y="1545"/>
                  </a:lnTo>
                  <a:lnTo>
                    <a:pt x="230" y="1492"/>
                  </a:lnTo>
                  <a:lnTo>
                    <a:pt x="236" y="1451"/>
                  </a:lnTo>
                  <a:lnTo>
                    <a:pt x="241" y="1407"/>
                  </a:lnTo>
                  <a:lnTo>
                    <a:pt x="244" y="1364"/>
                  </a:lnTo>
                  <a:lnTo>
                    <a:pt x="248" y="1323"/>
                  </a:lnTo>
                  <a:lnTo>
                    <a:pt x="251" y="1286"/>
                  </a:lnTo>
                  <a:lnTo>
                    <a:pt x="256" y="1248"/>
                  </a:lnTo>
                  <a:lnTo>
                    <a:pt x="262" y="1210"/>
                  </a:lnTo>
                  <a:lnTo>
                    <a:pt x="267" y="1172"/>
                  </a:lnTo>
                  <a:lnTo>
                    <a:pt x="272" y="1133"/>
                  </a:lnTo>
                  <a:lnTo>
                    <a:pt x="275" y="1092"/>
                  </a:lnTo>
                  <a:lnTo>
                    <a:pt x="277" y="1051"/>
                  </a:lnTo>
                  <a:lnTo>
                    <a:pt x="274" y="1007"/>
                  </a:lnTo>
                  <a:lnTo>
                    <a:pt x="285" y="996"/>
                  </a:lnTo>
                  <a:lnTo>
                    <a:pt x="294" y="975"/>
                  </a:lnTo>
                  <a:lnTo>
                    <a:pt x="302" y="952"/>
                  </a:lnTo>
                  <a:lnTo>
                    <a:pt x="307" y="936"/>
                  </a:lnTo>
                  <a:lnTo>
                    <a:pt x="319" y="922"/>
                  </a:lnTo>
                  <a:lnTo>
                    <a:pt x="330" y="914"/>
                  </a:lnTo>
                  <a:lnTo>
                    <a:pt x="339" y="908"/>
                  </a:lnTo>
                  <a:lnTo>
                    <a:pt x="347" y="905"/>
                  </a:lnTo>
                  <a:lnTo>
                    <a:pt x="355" y="901"/>
                  </a:lnTo>
                  <a:lnTo>
                    <a:pt x="363" y="894"/>
                  </a:lnTo>
                  <a:lnTo>
                    <a:pt x="372" y="884"/>
                  </a:lnTo>
                  <a:lnTo>
                    <a:pt x="384" y="868"/>
                  </a:lnTo>
                  <a:lnTo>
                    <a:pt x="399" y="840"/>
                  </a:lnTo>
                  <a:lnTo>
                    <a:pt x="410" y="816"/>
                  </a:lnTo>
                  <a:lnTo>
                    <a:pt x="418" y="796"/>
                  </a:lnTo>
                  <a:lnTo>
                    <a:pt x="423" y="778"/>
                  </a:lnTo>
                  <a:lnTo>
                    <a:pt x="426" y="761"/>
                  </a:lnTo>
                  <a:lnTo>
                    <a:pt x="428" y="743"/>
                  </a:lnTo>
                  <a:lnTo>
                    <a:pt x="429" y="725"/>
                  </a:lnTo>
                  <a:lnTo>
                    <a:pt x="429" y="704"/>
                  </a:lnTo>
                  <a:lnTo>
                    <a:pt x="430" y="673"/>
                  </a:lnTo>
                  <a:lnTo>
                    <a:pt x="430" y="642"/>
                  </a:lnTo>
                  <a:lnTo>
                    <a:pt x="426" y="610"/>
                  </a:lnTo>
                  <a:lnTo>
                    <a:pt x="422" y="577"/>
                  </a:lnTo>
                  <a:lnTo>
                    <a:pt x="415" y="546"/>
                  </a:lnTo>
                  <a:lnTo>
                    <a:pt x="406" y="515"/>
                  </a:lnTo>
                  <a:lnTo>
                    <a:pt x="395" y="485"/>
                  </a:lnTo>
                  <a:lnTo>
                    <a:pt x="384" y="457"/>
                  </a:lnTo>
                  <a:lnTo>
                    <a:pt x="379" y="452"/>
                  </a:lnTo>
                  <a:lnTo>
                    <a:pt x="376" y="446"/>
                  </a:lnTo>
                  <a:lnTo>
                    <a:pt x="371" y="441"/>
                  </a:lnTo>
                  <a:lnTo>
                    <a:pt x="366" y="437"/>
                  </a:lnTo>
                  <a:lnTo>
                    <a:pt x="361" y="432"/>
                  </a:lnTo>
                  <a:lnTo>
                    <a:pt x="356" y="429"/>
                  </a:lnTo>
                  <a:lnTo>
                    <a:pt x="350" y="424"/>
                  </a:lnTo>
                  <a:lnTo>
                    <a:pt x="345" y="419"/>
                  </a:lnTo>
                  <a:lnTo>
                    <a:pt x="332" y="413"/>
                  </a:lnTo>
                  <a:lnTo>
                    <a:pt x="318" y="406"/>
                  </a:lnTo>
                  <a:lnTo>
                    <a:pt x="304" y="399"/>
                  </a:lnTo>
                  <a:lnTo>
                    <a:pt x="292" y="391"/>
                  </a:lnTo>
                  <a:lnTo>
                    <a:pt x="278" y="384"/>
                  </a:lnTo>
                  <a:lnTo>
                    <a:pt x="265" y="376"/>
                  </a:lnTo>
                  <a:lnTo>
                    <a:pt x="252" y="366"/>
                  </a:lnTo>
                  <a:lnTo>
                    <a:pt x="241" y="358"/>
                  </a:lnTo>
                  <a:lnTo>
                    <a:pt x="233" y="348"/>
                  </a:lnTo>
                  <a:lnTo>
                    <a:pt x="224" y="339"/>
                  </a:lnTo>
                  <a:lnTo>
                    <a:pt x="213" y="332"/>
                  </a:lnTo>
                  <a:lnTo>
                    <a:pt x="203" y="325"/>
                  </a:lnTo>
                  <a:lnTo>
                    <a:pt x="190" y="320"/>
                  </a:lnTo>
                  <a:lnTo>
                    <a:pt x="179" y="317"/>
                  </a:lnTo>
                  <a:lnTo>
                    <a:pt x="166" y="313"/>
                  </a:lnTo>
                  <a:lnTo>
                    <a:pt x="153" y="312"/>
                  </a:lnTo>
                  <a:lnTo>
                    <a:pt x="153" y="294"/>
                  </a:lnTo>
                  <a:lnTo>
                    <a:pt x="154" y="275"/>
                  </a:lnTo>
                  <a:lnTo>
                    <a:pt x="157" y="256"/>
                  </a:lnTo>
                  <a:lnTo>
                    <a:pt x="161" y="239"/>
                  </a:lnTo>
                  <a:lnTo>
                    <a:pt x="174" y="234"/>
                  </a:lnTo>
                  <a:lnTo>
                    <a:pt x="183" y="224"/>
                  </a:lnTo>
                  <a:lnTo>
                    <a:pt x="189" y="209"/>
                  </a:lnTo>
                  <a:lnTo>
                    <a:pt x="192" y="191"/>
                  </a:lnTo>
                  <a:lnTo>
                    <a:pt x="192" y="184"/>
                  </a:lnTo>
                  <a:lnTo>
                    <a:pt x="194" y="176"/>
                  </a:lnTo>
                  <a:lnTo>
                    <a:pt x="195" y="167"/>
                  </a:lnTo>
                  <a:lnTo>
                    <a:pt x="195" y="156"/>
                  </a:lnTo>
                  <a:lnTo>
                    <a:pt x="200" y="144"/>
                  </a:lnTo>
                  <a:lnTo>
                    <a:pt x="206" y="126"/>
                  </a:lnTo>
                  <a:lnTo>
                    <a:pt x="211" y="105"/>
                  </a:lnTo>
                  <a:lnTo>
                    <a:pt x="214" y="89"/>
                  </a:lnTo>
                  <a:lnTo>
                    <a:pt x="213" y="73"/>
                  </a:lnTo>
                  <a:lnTo>
                    <a:pt x="209" y="59"/>
                  </a:lnTo>
                  <a:lnTo>
                    <a:pt x="200" y="47"/>
                  </a:lnTo>
                  <a:lnTo>
                    <a:pt x="187" y="38"/>
                  </a:lnTo>
                  <a:lnTo>
                    <a:pt x="172" y="35"/>
                  </a:lnTo>
                  <a:lnTo>
                    <a:pt x="159" y="30"/>
                  </a:lnTo>
                  <a:lnTo>
                    <a:pt x="146" y="24"/>
                  </a:lnTo>
                  <a:lnTo>
                    <a:pt x="135" y="18"/>
                  </a:lnTo>
                  <a:lnTo>
                    <a:pt x="123" y="13"/>
                  </a:lnTo>
                  <a:lnTo>
                    <a:pt x="112" y="8"/>
                  </a:lnTo>
                  <a:lnTo>
                    <a:pt x="100" y="3"/>
                  </a:lnTo>
                  <a:lnTo>
                    <a:pt x="88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67" y="5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2"/>
                  </a:lnTo>
                  <a:lnTo>
                    <a:pt x="40" y="15"/>
                  </a:lnTo>
                  <a:lnTo>
                    <a:pt x="33" y="17"/>
                  </a:lnTo>
                  <a:lnTo>
                    <a:pt x="22" y="24"/>
                  </a:lnTo>
                  <a:lnTo>
                    <a:pt x="14" y="31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313"/>
                  </a:lnTo>
                  <a:lnTo>
                    <a:pt x="1" y="319"/>
                  </a:lnTo>
                  <a:lnTo>
                    <a:pt x="10" y="323"/>
                  </a:lnTo>
                  <a:lnTo>
                    <a:pt x="9" y="335"/>
                  </a:lnTo>
                  <a:lnTo>
                    <a:pt x="0" y="338"/>
                  </a:lnTo>
                  <a:lnTo>
                    <a:pt x="0" y="1410"/>
                  </a:lnTo>
                  <a:lnTo>
                    <a:pt x="1" y="1447"/>
                  </a:lnTo>
                  <a:lnTo>
                    <a:pt x="2" y="1485"/>
                  </a:lnTo>
                  <a:lnTo>
                    <a:pt x="1" y="1516"/>
                  </a:lnTo>
                  <a:lnTo>
                    <a:pt x="1" y="1533"/>
                  </a:lnTo>
                  <a:lnTo>
                    <a:pt x="0" y="1535"/>
                  </a:lnTo>
                  <a:lnTo>
                    <a:pt x="0" y="1537"/>
                  </a:lnTo>
                  <a:lnTo>
                    <a:pt x="0" y="1539"/>
                  </a:lnTo>
                  <a:lnTo>
                    <a:pt x="0" y="1542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0" y="2018"/>
                  </a:lnTo>
                  <a:lnTo>
                    <a:pt x="0" y="2018"/>
                  </a:lnTo>
                  <a:lnTo>
                    <a:pt x="0" y="2018"/>
                  </a:lnTo>
                  <a:lnTo>
                    <a:pt x="0" y="20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Freeform 59"/>
            <p:cNvSpPr>
              <a:spLocks/>
            </p:cNvSpPr>
            <p:nvPr/>
          </p:nvSpPr>
          <p:spPr bwMode="auto">
            <a:xfrm>
              <a:off x="7773988" y="1576388"/>
              <a:ext cx="357188" cy="1662113"/>
            </a:xfrm>
            <a:custGeom>
              <a:avLst/>
              <a:gdLst>
                <a:gd name="T0" fmla="*/ 437 w 450"/>
                <a:gd name="T1" fmla="*/ 25 h 2093"/>
                <a:gd name="T2" fmla="*/ 385 w 450"/>
                <a:gd name="T3" fmla="*/ 42 h 2093"/>
                <a:gd name="T4" fmla="*/ 336 w 450"/>
                <a:gd name="T5" fmla="*/ 59 h 2093"/>
                <a:gd name="T6" fmla="*/ 368 w 450"/>
                <a:gd name="T7" fmla="*/ 80 h 2093"/>
                <a:gd name="T8" fmla="*/ 419 w 450"/>
                <a:gd name="T9" fmla="*/ 88 h 2093"/>
                <a:gd name="T10" fmla="*/ 429 w 450"/>
                <a:gd name="T11" fmla="*/ 110 h 2093"/>
                <a:gd name="T12" fmla="*/ 423 w 450"/>
                <a:gd name="T13" fmla="*/ 165 h 2093"/>
                <a:gd name="T14" fmla="*/ 411 w 450"/>
                <a:gd name="T15" fmla="*/ 216 h 2093"/>
                <a:gd name="T16" fmla="*/ 412 w 450"/>
                <a:gd name="T17" fmla="*/ 251 h 2093"/>
                <a:gd name="T18" fmla="*/ 406 w 450"/>
                <a:gd name="T19" fmla="*/ 299 h 2093"/>
                <a:gd name="T20" fmla="*/ 390 w 450"/>
                <a:gd name="T21" fmla="*/ 308 h 2093"/>
                <a:gd name="T22" fmla="*/ 368 w 450"/>
                <a:gd name="T23" fmla="*/ 315 h 2093"/>
                <a:gd name="T24" fmla="*/ 344 w 450"/>
                <a:gd name="T25" fmla="*/ 336 h 2093"/>
                <a:gd name="T26" fmla="*/ 314 w 450"/>
                <a:gd name="T27" fmla="*/ 354 h 2093"/>
                <a:gd name="T28" fmla="*/ 274 w 450"/>
                <a:gd name="T29" fmla="*/ 407 h 2093"/>
                <a:gd name="T30" fmla="*/ 240 w 450"/>
                <a:gd name="T31" fmla="*/ 475 h 2093"/>
                <a:gd name="T32" fmla="*/ 197 w 450"/>
                <a:gd name="T33" fmla="*/ 549 h 2093"/>
                <a:gd name="T34" fmla="*/ 173 w 450"/>
                <a:gd name="T35" fmla="*/ 602 h 2093"/>
                <a:gd name="T36" fmla="*/ 138 w 450"/>
                <a:gd name="T37" fmla="*/ 606 h 2093"/>
                <a:gd name="T38" fmla="*/ 104 w 450"/>
                <a:gd name="T39" fmla="*/ 616 h 2093"/>
                <a:gd name="T40" fmla="*/ 72 w 450"/>
                <a:gd name="T41" fmla="*/ 623 h 2093"/>
                <a:gd name="T42" fmla="*/ 19 w 450"/>
                <a:gd name="T43" fmla="*/ 613 h 2093"/>
                <a:gd name="T44" fmla="*/ 0 w 450"/>
                <a:gd name="T45" fmla="*/ 654 h 2093"/>
                <a:gd name="T46" fmla="*/ 10 w 450"/>
                <a:gd name="T47" fmla="*/ 768 h 2093"/>
                <a:gd name="T48" fmla="*/ 51 w 450"/>
                <a:gd name="T49" fmla="*/ 766 h 2093"/>
                <a:gd name="T50" fmla="*/ 98 w 450"/>
                <a:gd name="T51" fmla="*/ 751 h 2093"/>
                <a:gd name="T52" fmla="*/ 132 w 450"/>
                <a:gd name="T53" fmla="*/ 754 h 2093"/>
                <a:gd name="T54" fmla="*/ 173 w 450"/>
                <a:gd name="T55" fmla="*/ 755 h 2093"/>
                <a:gd name="T56" fmla="*/ 222 w 450"/>
                <a:gd name="T57" fmla="*/ 749 h 2093"/>
                <a:gd name="T58" fmla="*/ 256 w 450"/>
                <a:gd name="T59" fmla="*/ 730 h 2093"/>
                <a:gd name="T60" fmla="*/ 279 w 450"/>
                <a:gd name="T61" fmla="*/ 723 h 2093"/>
                <a:gd name="T62" fmla="*/ 262 w 450"/>
                <a:gd name="T63" fmla="*/ 835 h 2093"/>
                <a:gd name="T64" fmla="*/ 272 w 450"/>
                <a:gd name="T65" fmla="*/ 931 h 2093"/>
                <a:gd name="T66" fmla="*/ 239 w 450"/>
                <a:gd name="T67" fmla="*/ 1129 h 2093"/>
                <a:gd name="T68" fmla="*/ 170 w 450"/>
                <a:gd name="T69" fmla="*/ 1343 h 2093"/>
                <a:gd name="T70" fmla="*/ 126 w 450"/>
                <a:gd name="T71" fmla="*/ 1515 h 2093"/>
                <a:gd name="T72" fmla="*/ 96 w 450"/>
                <a:gd name="T73" fmla="*/ 1659 h 2093"/>
                <a:gd name="T74" fmla="*/ 70 w 450"/>
                <a:gd name="T75" fmla="*/ 1780 h 2093"/>
                <a:gd name="T76" fmla="*/ 44 w 450"/>
                <a:gd name="T77" fmla="*/ 1877 h 2093"/>
                <a:gd name="T78" fmla="*/ 56 w 450"/>
                <a:gd name="T79" fmla="*/ 1917 h 2093"/>
                <a:gd name="T80" fmla="*/ 63 w 450"/>
                <a:gd name="T81" fmla="*/ 1945 h 2093"/>
                <a:gd name="T82" fmla="*/ 29 w 450"/>
                <a:gd name="T83" fmla="*/ 1970 h 2093"/>
                <a:gd name="T84" fmla="*/ 11 w 450"/>
                <a:gd name="T85" fmla="*/ 1982 h 2093"/>
                <a:gd name="T86" fmla="*/ 20 w 450"/>
                <a:gd name="T87" fmla="*/ 2093 h 2093"/>
                <a:gd name="T88" fmla="*/ 125 w 450"/>
                <a:gd name="T89" fmla="*/ 2092 h 2093"/>
                <a:gd name="T90" fmla="*/ 214 w 450"/>
                <a:gd name="T91" fmla="*/ 2086 h 2093"/>
                <a:gd name="T92" fmla="*/ 252 w 450"/>
                <a:gd name="T93" fmla="*/ 2081 h 2093"/>
                <a:gd name="T94" fmla="*/ 279 w 450"/>
                <a:gd name="T95" fmla="*/ 1925 h 2093"/>
                <a:gd name="T96" fmla="*/ 314 w 450"/>
                <a:gd name="T97" fmla="*/ 1864 h 2093"/>
                <a:gd name="T98" fmla="*/ 336 w 450"/>
                <a:gd name="T99" fmla="*/ 1688 h 2093"/>
                <a:gd name="T100" fmla="*/ 355 w 450"/>
                <a:gd name="T101" fmla="*/ 1589 h 2093"/>
                <a:gd name="T102" fmla="*/ 381 w 450"/>
                <a:gd name="T103" fmla="*/ 1523 h 2093"/>
                <a:gd name="T104" fmla="*/ 414 w 450"/>
                <a:gd name="T105" fmla="*/ 1401 h 2093"/>
                <a:gd name="T106" fmla="*/ 444 w 450"/>
                <a:gd name="T107" fmla="*/ 1328 h 2093"/>
                <a:gd name="T108" fmla="*/ 443 w 450"/>
                <a:gd name="T109" fmla="*/ 274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" h="2093">
                  <a:moveTo>
                    <a:pt x="450" y="263"/>
                  </a:moveTo>
                  <a:lnTo>
                    <a:pt x="450" y="0"/>
                  </a:lnTo>
                  <a:lnTo>
                    <a:pt x="445" y="8"/>
                  </a:lnTo>
                  <a:lnTo>
                    <a:pt x="442" y="16"/>
                  </a:lnTo>
                  <a:lnTo>
                    <a:pt x="437" y="25"/>
                  </a:lnTo>
                  <a:lnTo>
                    <a:pt x="431" y="34"/>
                  </a:lnTo>
                  <a:lnTo>
                    <a:pt x="420" y="36"/>
                  </a:lnTo>
                  <a:lnTo>
                    <a:pt x="408" y="39"/>
                  </a:lnTo>
                  <a:lnTo>
                    <a:pt x="397" y="41"/>
                  </a:lnTo>
                  <a:lnTo>
                    <a:pt x="385" y="42"/>
                  </a:lnTo>
                  <a:lnTo>
                    <a:pt x="374" y="44"/>
                  </a:lnTo>
                  <a:lnTo>
                    <a:pt x="361" y="47"/>
                  </a:lnTo>
                  <a:lnTo>
                    <a:pt x="350" y="49"/>
                  </a:lnTo>
                  <a:lnTo>
                    <a:pt x="338" y="51"/>
                  </a:lnTo>
                  <a:lnTo>
                    <a:pt x="336" y="59"/>
                  </a:lnTo>
                  <a:lnTo>
                    <a:pt x="337" y="64"/>
                  </a:lnTo>
                  <a:lnTo>
                    <a:pt x="340" y="68"/>
                  </a:lnTo>
                  <a:lnTo>
                    <a:pt x="348" y="73"/>
                  </a:lnTo>
                  <a:lnTo>
                    <a:pt x="359" y="77"/>
                  </a:lnTo>
                  <a:lnTo>
                    <a:pt x="368" y="80"/>
                  </a:lnTo>
                  <a:lnTo>
                    <a:pt x="378" y="83"/>
                  </a:lnTo>
                  <a:lnTo>
                    <a:pt x="388" y="85"/>
                  </a:lnTo>
                  <a:lnTo>
                    <a:pt x="398" y="86"/>
                  </a:lnTo>
                  <a:lnTo>
                    <a:pt x="408" y="87"/>
                  </a:lnTo>
                  <a:lnTo>
                    <a:pt x="419" y="88"/>
                  </a:lnTo>
                  <a:lnTo>
                    <a:pt x="429" y="89"/>
                  </a:lnTo>
                  <a:lnTo>
                    <a:pt x="429" y="94"/>
                  </a:lnTo>
                  <a:lnTo>
                    <a:pt x="429" y="100"/>
                  </a:lnTo>
                  <a:lnTo>
                    <a:pt x="429" y="104"/>
                  </a:lnTo>
                  <a:lnTo>
                    <a:pt x="429" y="110"/>
                  </a:lnTo>
                  <a:lnTo>
                    <a:pt x="425" y="121"/>
                  </a:lnTo>
                  <a:lnTo>
                    <a:pt x="422" y="131"/>
                  </a:lnTo>
                  <a:lnTo>
                    <a:pt x="421" y="142"/>
                  </a:lnTo>
                  <a:lnTo>
                    <a:pt x="421" y="154"/>
                  </a:lnTo>
                  <a:lnTo>
                    <a:pt x="423" y="165"/>
                  </a:lnTo>
                  <a:lnTo>
                    <a:pt x="426" y="177"/>
                  </a:lnTo>
                  <a:lnTo>
                    <a:pt x="427" y="189"/>
                  </a:lnTo>
                  <a:lnTo>
                    <a:pt x="429" y="200"/>
                  </a:lnTo>
                  <a:lnTo>
                    <a:pt x="418" y="208"/>
                  </a:lnTo>
                  <a:lnTo>
                    <a:pt x="411" y="216"/>
                  </a:lnTo>
                  <a:lnTo>
                    <a:pt x="407" y="227"/>
                  </a:lnTo>
                  <a:lnTo>
                    <a:pt x="405" y="242"/>
                  </a:lnTo>
                  <a:lnTo>
                    <a:pt x="406" y="246"/>
                  </a:lnTo>
                  <a:lnTo>
                    <a:pt x="410" y="248"/>
                  </a:lnTo>
                  <a:lnTo>
                    <a:pt x="412" y="251"/>
                  </a:lnTo>
                  <a:lnTo>
                    <a:pt x="416" y="254"/>
                  </a:lnTo>
                  <a:lnTo>
                    <a:pt x="412" y="266"/>
                  </a:lnTo>
                  <a:lnTo>
                    <a:pt x="408" y="276"/>
                  </a:lnTo>
                  <a:lnTo>
                    <a:pt x="407" y="288"/>
                  </a:lnTo>
                  <a:lnTo>
                    <a:pt x="406" y="299"/>
                  </a:lnTo>
                  <a:lnTo>
                    <a:pt x="403" y="301"/>
                  </a:lnTo>
                  <a:lnTo>
                    <a:pt x="400" y="304"/>
                  </a:lnTo>
                  <a:lnTo>
                    <a:pt x="398" y="307"/>
                  </a:lnTo>
                  <a:lnTo>
                    <a:pt x="395" y="308"/>
                  </a:lnTo>
                  <a:lnTo>
                    <a:pt x="390" y="308"/>
                  </a:lnTo>
                  <a:lnTo>
                    <a:pt x="387" y="307"/>
                  </a:lnTo>
                  <a:lnTo>
                    <a:pt x="382" y="307"/>
                  </a:lnTo>
                  <a:lnTo>
                    <a:pt x="377" y="307"/>
                  </a:lnTo>
                  <a:lnTo>
                    <a:pt x="373" y="311"/>
                  </a:lnTo>
                  <a:lnTo>
                    <a:pt x="368" y="315"/>
                  </a:lnTo>
                  <a:lnTo>
                    <a:pt x="366" y="320"/>
                  </a:lnTo>
                  <a:lnTo>
                    <a:pt x="362" y="326"/>
                  </a:lnTo>
                  <a:lnTo>
                    <a:pt x="357" y="329"/>
                  </a:lnTo>
                  <a:lnTo>
                    <a:pt x="351" y="333"/>
                  </a:lnTo>
                  <a:lnTo>
                    <a:pt x="344" y="336"/>
                  </a:lnTo>
                  <a:lnTo>
                    <a:pt x="338" y="339"/>
                  </a:lnTo>
                  <a:lnTo>
                    <a:pt x="332" y="344"/>
                  </a:lnTo>
                  <a:lnTo>
                    <a:pt x="327" y="348"/>
                  </a:lnTo>
                  <a:lnTo>
                    <a:pt x="320" y="351"/>
                  </a:lnTo>
                  <a:lnTo>
                    <a:pt x="314" y="354"/>
                  </a:lnTo>
                  <a:lnTo>
                    <a:pt x="304" y="364"/>
                  </a:lnTo>
                  <a:lnTo>
                    <a:pt x="295" y="374"/>
                  </a:lnTo>
                  <a:lnTo>
                    <a:pt x="287" y="386"/>
                  </a:lnTo>
                  <a:lnTo>
                    <a:pt x="280" y="396"/>
                  </a:lnTo>
                  <a:lnTo>
                    <a:pt x="274" y="407"/>
                  </a:lnTo>
                  <a:lnTo>
                    <a:pt x="268" y="420"/>
                  </a:lnTo>
                  <a:lnTo>
                    <a:pt x="261" y="432"/>
                  </a:lnTo>
                  <a:lnTo>
                    <a:pt x="255" y="444"/>
                  </a:lnTo>
                  <a:lnTo>
                    <a:pt x="248" y="460"/>
                  </a:lnTo>
                  <a:lnTo>
                    <a:pt x="240" y="475"/>
                  </a:lnTo>
                  <a:lnTo>
                    <a:pt x="233" y="490"/>
                  </a:lnTo>
                  <a:lnTo>
                    <a:pt x="225" y="505"/>
                  </a:lnTo>
                  <a:lnTo>
                    <a:pt x="217" y="520"/>
                  </a:lnTo>
                  <a:lnTo>
                    <a:pt x="208" y="534"/>
                  </a:lnTo>
                  <a:lnTo>
                    <a:pt x="197" y="549"/>
                  </a:lnTo>
                  <a:lnTo>
                    <a:pt x="187" y="563"/>
                  </a:lnTo>
                  <a:lnTo>
                    <a:pt x="182" y="573"/>
                  </a:lnTo>
                  <a:lnTo>
                    <a:pt x="179" y="583"/>
                  </a:lnTo>
                  <a:lnTo>
                    <a:pt x="177" y="592"/>
                  </a:lnTo>
                  <a:lnTo>
                    <a:pt x="173" y="602"/>
                  </a:lnTo>
                  <a:lnTo>
                    <a:pt x="166" y="603"/>
                  </a:lnTo>
                  <a:lnTo>
                    <a:pt x="159" y="605"/>
                  </a:lnTo>
                  <a:lnTo>
                    <a:pt x="153" y="605"/>
                  </a:lnTo>
                  <a:lnTo>
                    <a:pt x="144" y="606"/>
                  </a:lnTo>
                  <a:lnTo>
                    <a:pt x="138" y="606"/>
                  </a:lnTo>
                  <a:lnTo>
                    <a:pt x="129" y="607"/>
                  </a:lnTo>
                  <a:lnTo>
                    <a:pt x="123" y="607"/>
                  </a:lnTo>
                  <a:lnTo>
                    <a:pt x="116" y="608"/>
                  </a:lnTo>
                  <a:lnTo>
                    <a:pt x="109" y="613"/>
                  </a:lnTo>
                  <a:lnTo>
                    <a:pt x="104" y="616"/>
                  </a:lnTo>
                  <a:lnTo>
                    <a:pt x="98" y="622"/>
                  </a:lnTo>
                  <a:lnTo>
                    <a:pt x="95" y="628"/>
                  </a:lnTo>
                  <a:lnTo>
                    <a:pt x="89" y="626"/>
                  </a:lnTo>
                  <a:lnTo>
                    <a:pt x="81" y="625"/>
                  </a:lnTo>
                  <a:lnTo>
                    <a:pt x="72" y="623"/>
                  </a:lnTo>
                  <a:lnTo>
                    <a:pt x="61" y="621"/>
                  </a:lnTo>
                  <a:lnTo>
                    <a:pt x="50" y="618"/>
                  </a:lnTo>
                  <a:lnTo>
                    <a:pt x="38" y="615"/>
                  </a:lnTo>
                  <a:lnTo>
                    <a:pt x="28" y="614"/>
                  </a:lnTo>
                  <a:lnTo>
                    <a:pt x="19" y="613"/>
                  </a:lnTo>
                  <a:lnTo>
                    <a:pt x="15" y="611"/>
                  </a:lnTo>
                  <a:lnTo>
                    <a:pt x="11" y="609"/>
                  </a:lnTo>
                  <a:lnTo>
                    <a:pt x="6" y="608"/>
                  </a:lnTo>
                  <a:lnTo>
                    <a:pt x="0" y="606"/>
                  </a:lnTo>
                  <a:lnTo>
                    <a:pt x="0" y="654"/>
                  </a:lnTo>
                  <a:lnTo>
                    <a:pt x="8" y="659"/>
                  </a:lnTo>
                  <a:lnTo>
                    <a:pt x="0" y="658"/>
                  </a:lnTo>
                  <a:lnTo>
                    <a:pt x="0" y="769"/>
                  </a:lnTo>
                  <a:lnTo>
                    <a:pt x="5" y="769"/>
                  </a:lnTo>
                  <a:lnTo>
                    <a:pt x="10" y="768"/>
                  </a:lnTo>
                  <a:lnTo>
                    <a:pt x="14" y="767"/>
                  </a:lnTo>
                  <a:lnTo>
                    <a:pt x="19" y="765"/>
                  </a:lnTo>
                  <a:lnTo>
                    <a:pt x="30" y="766"/>
                  </a:lnTo>
                  <a:lnTo>
                    <a:pt x="41" y="767"/>
                  </a:lnTo>
                  <a:lnTo>
                    <a:pt x="51" y="766"/>
                  </a:lnTo>
                  <a:lnTo>
                    <a:pt x="60" y="765"/>
                  </a:lnTo>
                  <a:lnTo>
                    <a:pt x="70" y="764"/>
                  </a:lnTo>
                  <a:lnTo>
                    <a:pt x="79" y="760"/>
                  </a:lnTo>
                  <a:lnTo>
                    <a:pt x="89" y="755"/>
                  </a:lnTo>
                  <a:lnTo>
                    <a:pt x="98" y="751"/>
                  </a:lnTo>
                  <a:lnTo>
                    <a:pt x="105" y="751"/>
                  </a:lnTo>
                  <a:lnTo>
                    <a:pt x="112" y="752"/>
                  </a:lnTo>
                  <a:lnTo>
                    <a:pt x="119" y="752"/>
                  </a:lnTo>
                  <a:lnTo>
                    <a:pt x="126" y="753"/>
                  </a:lnTo>
                  <a:lnTo>
                    <a:pt x="132" y="754"/>
                  </a:lnTo>
                  <a:lnTo>
                    <a:pt x="139" y="755"/>
                  </a:lnTo>
                  <a:lnTo>
                    <a:pt x="146" y="755"/>
                  </a:lnTo>
                  <a:lnTo>
                    <a:pt x="153" y="757"/>
                  </a:lnTo>
                  <a:lnTo>
                    <a:pt x="163" y="755"/>
                  </a:lnTo>
                  <a:lnTo>
                    <a:pt x="173" y="755"/>
                  </a:lnTo>
                  <a:lnTo>
                    <a:pt x="182" y="754"/>
                  </a:lnTo>
                  <a:lnTo>
                    <a:pt x="193" y="753"/>
                  </a:lnTo>
                  <a:lnTo>
                    <a:pt x="202" y="752"/>
                  </a:lnTo>
                  <a:lnTo>
                    <a:pt x="212" y="750"/>
                  </a:lnTo>
                  <a:lnTo>
                    <a:pt x="222" y="749"/>
                  </a:lnTo>
                  <a:lnTo>
                    <a:pt x="232" y="747"/>
                  </a:lnTo>
                  <a:lnTo>
                    <a:pt x="240" y="743"/>
                  </a:lnTo>
                  <a:lnTo>
                    <a:pt x="246" y="738"/>
                  </a:lnTo>
                  <a:lnTo>
                    <a:pt x="252" y="734"/>
                  </a:lnTo>
                  <a:lnTo>
                    <a:pt x="256" y="730"/>
                  </a:lnTo>
                  <a:lnTo>
                    <a:pt x="261" y="727"/>
                  </a:lnTo>
                  <a:lnTo>
                    <a:pt x="265" y="722"/>
                  </a:lnTo>
                  <a:lnTo>
                    <a:pt x="270" y="717"/>
                  </a:lnTo>
                  <a:lnTo>
                    <a:pt x="276" y="713"/>
                  </a:lnTo>
                  <a:lnTo>
                    <a:pt x="279" y="723"/>
                  </a:lnTo>
                  <a:lnTo>
                    <a:pt x="279" y="740"/>
                  </a:lnTo>
                  <a:lnTo>
                    <a:pt x="277" y="762"/>
                  </a:lnTo>
                  <a:lnTo>
                    <a:pt x="272" y="788"/>
                  </a:lnTo>
                  <a:lnTo>
                    <a:pt x="268" y="812"/>
                  </a:lnTo>
                  <a:lnTo>
                    <a:pt x="262" y="835"/>
                  </a:lnTo>
                  <a:lnTo>
                    <a:pt x="257" y="853"/>
                  </a:lnTo>
                  <a:lnTo>
                    <a:pt x="255" y="864"/>
                  </a:lnTo>
                  <a:lnTo>
                    <a:pt x="259" y="894"/>
                  </a:lnTo>
                  <a:lnTo>
                    <a:pt x="264" y="913"/>
                  </a:lnTo>
                  <a:lnTo>
                    <a:pt x="272" y="931"/>
                  </a:lnTo>
                  <a:lnTo>
                    <a:pt x="283" y="955"/>
                  </a:lnTo>
                  <a:lnTo>
                    <a:pt x="279" y="988"/>
                  </a:lnTo>
                  <a:lnTo>
                    <a:pt x="270" y="1031"/>
                  </a:lnTo>
                  <a:lnTo>
                    <a:pt x="256" y="1078"/>
                  </a:lnTo>
                  <a:lnTo>
                    <a:pt x="239" y="1129"/>
                  </a:lnTo>
                  <a:lnTo>
                    <a:pt x="222" y="1180"/>
                  </a:lnTo>
                  <a:lnTo>
                    <a:pt x="204" y="1228"/>
                  </a:lnTo>
                  <a:lnTo>
                    <a:pt x="188" y="1272"/>
                  </a:lnTo>
                  <a:lnTo>
                    <a:pt x="177" y="1307"/>
                  </a:lnTo>
                  <a:lnTo>
                    <a:pt x="170" y="1343"/>
                  </a:lnTo>
                  <a:lnTo>
                    <a:pt x="162" y="1378"/>
                  </a:lnTo>
                  <a:lnTo>
                    <a:pt x="153" y="1412"/>
                  </a:lnTo>
                  <a:lnTo>
                    <a:pt x="143" y="1447"/>
                  </a:lnTo>
                  <a:lnTo>
                    <a:pt x="134" y="1480"/>
                  </a:lnTo>
                  <a:lnTo>
                    <a:pt x="126" y="1515"/>
                  </a:lnTo>
                  <a:lnTo>
                    <a:pt x="119" y="1551"/>
                  </a:lnTo>
                  <a:lnTo>
                    <a:pt x="114" y="1586"/>
                  </a:lnTo>
                  <a:lnTo>
                    <a:pt x="108" y="1610"/>
                  </a:lnTo>
                  <a:lnTo>
                    <a:pt x="102" y="1635"/>
                  </a:lnTo>
                  <a:lnTo>
                    <a:pt x="96" y="1659"/>
                  </a:lnTo>
                  <a:lnTo>
                    <a:pt x="91" y="1683"/>
                  </a:lnTo>
                  <a:lnTo>
                    <a:pt x="86" y="1707"/>
                  </a:lnTo>
                  <a:lnTo>
                    <a:pt x="81" y="1731"/>
                  </a:lnTo>
                  <a:lnTo>
                    <a:pt x="75" y="1756"/>
                  </a:lnTo>
                  <a:lnTo>
                    <a:pt x="70" y="1780"/>
                  </a:lnTo>
                  <a:lnTo>
                    <a:pt x="59" y="1813"/>
                  </a:lnTo>
                  <a:lnTo>
                    <a:pt x="52" y="1835"/>
                  </a:lnTo>
                  <a:lnTo>
                    <a:pt x="48" y="1848"/>
                  </a:lnTo>
                  <a:lnTo>
                    <a:pt x="44" y="1859"/>
                  </a:lnTo>
                  <a:lnTo>
                    <a:pt x="44" y="1877"/>
                  </a:lnTo>
                  <a:lnTo>
                    <a:pt x="44" y="1886"/>
                  </a:lnTo>
                  <a:lnTo>
                    <a:pt x="43" y="1892"/>
                  </a:lnTo>
                  <a:lnTo>
                    <a:pt x="42" y="1896"/>
                  </a:lnTo>
                  <a:lnTo>
                    <a:pt x="48" y="1908"/>
                  </a:lnTo>
                  <a:lnTo>
                    <a:pt x="56" y="1917"/>
                  </a:lnTo>
                  <a:lnTo>
                    <a:pt x="65" y="1925"/>
                  </a:lnTo>
                  <a:lnTo>
                    <a:pt x="75" y="1933"/>
                  </a:lnTo>
                  <a:lnTo>
                    <a:pt x="73" y="1935"/>
                  </a:lnTo>
                  <a:lnTo>
                    <a:pt x="68" y="1940"/>
                  </a:lnTo>
                  <a:lnTo>
                    <a:pt x="63" y="1945"/>
                  </a:lnTo>
                  <a:lnTo>
                    <a:pt x="55" y="1950"/>
                  </a:lnTo>
                  <a:lnTo>
                    <a:pt x="46" y="1956"/>
                  </a:lnTo>
                  <a:lnTo>
                    <a:pt x="40" y="1962"/>
                  </a:lnTo>
                  <a:lnTo>
                    <a:pt x="34" y="1967"/>
                  </a:lnTo>
                  <a:lnTo>
                    <a:pt x="29" y="1970"/>
                  </a:lnTo>
                  <a:lnTo>
                    <a:pt x="25" y="1972"/>
                  </a:lnTo>
                  <a:lnTo>
                    <a:pt x="21" y="1975"/>
                  </a:lnTo>
                  <a:lnTo>
                    <a:pt x="18" y="1978"/>
                  </a:lnTo>
                  <a:lnTo>
                    <a:pt x="13" y="1980"/>
                  </a:lnTo>
                  <a:lnTo>
                    <a:pt x="11" y="1982"/>
                  </a:lnTo>
                  <a:lnTo>
                    <a:pt x="7" y="1982"/>
                  </a:lnTo>
                  <a:lnTo>
                    <a:pt x="4" y="1983"/>
                  </a:lnTo>
                  <a:lnTo>
                    <a:pt x="0" y="1984"/>
                  </a:lnTo>
                  <a:lnTo>
                    <a:pt x="0" y="2093"/>
                  </a:lnTo>
                  <a:lnTo>
                    <a:pt x="20" y="2093"/>
                  </a:lnTo>
                  <a:lnTo>
                    <a:pt x="41" y="2093"/>
                  </a:lnTo>
                  <a:lnTo>
                    <a:pt x="61" y="2093"/>
                  </a:lnTo>
                  <a:lnTo>
                    <a:pt x="82" y="2093"/>
                  </a:lnTo>
                  <a:lnTo>
                    <a:pt x="104" y="2092"/>
                  </a:lnTo>
                  <a:lnTo>
                    <a:pt x="125" y="2092"/>
                  </a:lnTo>
                  <a:lnTo>
                    <a:pt x="144" y="2091"/>
                  </a:lnTo>
                  <a:lnTo>
                    <a:pt x="164" y="2090"/>
                  </a:lnTo>
                  <a:lnTo>
                    <a:pt x="182" y="2089"/>
                  </a:lnTo>
                  <a:lnTo>
                    <a:pt x="199" y="2088"/>
                  </a:lnTo>
                  <a:lnTo>
                    <a:pt x="214" y="2086"/>
                  </a:lnTo>
                  <a:lnTo>
                    <a:pt x="226" y="2085"/>
                  </a:lnTo>
                  <a:lnTo>
                    <a:pt x="237" y="2084"/>
                  </a:lnTo>
                  <a:lnTo>
                    <a:pt x="245" y="2083"/>
                  </a:lnTo>
                  <a:lnTo>
                    <a:pt x="251" y="2082"/>
                  </a:lnTo>
                  <a:lnTo>
                    <a:pt x="252" y="2081"/>
                  </a:lnTo>
                  <a:lnTo>
                    <a:pt x="251" y="1948"/>
                  </a:lnTo>
                  <a:lnTo>
                    <a:pt x="260" y="1942"/>
                  </a:lnTo>
                  <a:lnTo>
                    <a:pt x="267" y="1938"/>
                  </a:lnTo>
                  <a:lnTo>
                    <a:pt x="274" y="1932"/>
                  </a:lnTo>
                  <a:lnTo>
                    <a:pt x="279" y="1925"/>
                  </a:lnTo>
                  <a:lnTo>
                    <a:pt x="284" y="1919"/>
                  </a:lnTo>
                  <a:lnTo>
                    <a:pt x="289" y="1911"/>
                  </a:lnTo>
                  <a:lnTo>
                    <a:pt x="292" y="1902"/>
                  </a:lnTo>
                  <a:lnTo>
                    <a:pt x="297" y="1892"/>
                  </a:lnTo>
                  <a:lnTo>
                    <a:pt x="314" y="1864"/>
                  </a:lnTo>
                  <a:lnTo>
                    <a:pt x="324" y="1832"/>
                  </a:lnTo>
                  <a:lnTo>
                    <a:pt x="331" y="1797"/>
                  </a:lnTo>
                  <a:lnTo>
                    <a:pt x="333" y="1760"/>
                  </a:lnTo>
                  <a:lnTo>
                    <a:pt x="335" y="1723"/>
                  </a:lnTo>
                  <a:lnTo>
                    <a:pt x="336" y="1688"/>
                  </a:lnTo>
                  <a:lnTo>
                    <a:pt x="338" y="1657"/>
                  </a:lnTo>
                  <a:lnTo>
                    <a:pt x="343" y="1629"/>
                  </a:lnTo>
                  <a:lnTo>
                    <a:pt x="346" y="1615"/>
                  </a:lnTo>
                  <a:lnTo>
                    <a:pt x="351" y="1601"/>
                  </a:lnTo>
                  <a:lnTo>
                    <a:pt x="355" y="1589"/>
                  </a:lnTo>
                  <a:lnTo>
                    <a:pt x="361" y="1576"/>
                  </a:lnTo>
                  <a:lnTo>
                    <a:pt x="366" y="1563"/>
                  </a:lnTo>
                  <a:lnTo>
                    <a:pt x="372" y="1551"/>
                  </a:lnTo>
                  <a:lnTo>
                    <a:pt x="376" y="1537"/>
                  </a:lnTo>
                  <a:lnTo>
                    <a:pt x="381" y="1523"/>
                  </a:lnTo>
                  <a:lnTo>
                    <a:pt x="388" y="1496"/>
                  </a:lnTo>
                  <a:lnTo>
                    <a:pt x="393" y="1472"/>
                  </a:lnTo>
                  <a:lnTo>
                    <a:pt x="400" y="1448"/>
                  </a:lnTo>
                  <a:lnTo>
                    <a:pt x="407" y="1425"/>
                  </a:lnTo>
                  <a:lnTo>
                    <a:pt x="414" y="1401"/>
                  </a:lnTo>
                  <a:lnTo>
                    <a:pt x="421" y="1378"/>
                  </a:lnTo>
                  <a:lnTo>
                    <a:pt x="428" y="1352"/>
                  </a:lnTo>
                  <a:lnTo>
                    <a:pt x="435" y="1327"/>
                  </a:lnTo>
                  <a:lnTo>
                    <a:pt x="441" y="1322"/>
                  </a:lnTo>
                  <a:lnTo>
                    <a:pt x="444" y="1328"/>
                  </a:lnTo>
                  <a:lnTo>
                    <a:pt x="448" y="1342"/>
                  </a:lnTo>
                  <a:lnTo>
                    <a:pt x="450" y="1360"/>
                  </a:lnTo>
                  <a:lnTo>
                    <a:pt x="450" y="288"/>
                  </a:lnTo>
                  <a:lnTo>
                    <a:pt x="441" y="291"/>
                  </a:lnTo>
                  <a:lnTo>
                    <a:pt x="443" y="274"/>
                  </a:lnTo>
                  <a:lnTo>
                    <a:pt x="443" y="268"/>
                  </a:lnTo>
                  <a:lnTo>
                    <a:pt x="448" y="258"/>
                  </a:lnTo>
                  <a:lnTo>
                    <a:pt x="450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Freeform 60"/>
            <p:cNvSpPr>
              <a:spLocks/>
            </p:cNvSpPr>
            <p:nvPr/>
          </p:nvSpPr>
          <p:spPr bwMode="auto">
            <a:xfrm>
              <a:off x="8094663" y="2760663"/>
              <a:ext cx="36513" cy="376238"/>
            </a:xfrm>
            <a:custGeom>
              <a:avLst/>
              <a:gdLst>
                <a:gd name="T0" fmla="*/ 45 w 45"/>
                <a:gd name="T1" fmla="*/ 475 h 475"/>
                <a:gd name="T2" fmla="*/ 45 w 45"/>
                <a:gd name="T3" fmla="*/ 0 h 475"/>
                <a:gd name="T4" fmla="*/ 38 w 45"/>
                <a:gd name="T5" fmla="*/ 63 h 475"/>
                <a:gd name="T6" fmla="*/ 31 w 45"/>
                <a:gd name="T7" fmla="*/ 127 h 475"/>
                <a:gd name="T8" fmla="*/ 23 w 45"/>
                <a:gd name="T9" fmla="*/ 189 h 475"/>
                <a:gd name="T10" fmla="*/ 11 w 45"/>
                <a:gd name="T11" fmla="*/ 251 h 475"/>
                <a:gd name="T12" fmla="*/ 3 w 45"/>
                <a:gd name="T13" fmla="*/ 283 h 475"/>
                <a:gd name="T14" fmla="*/ 1 w 45"/>
                <a:gd name="T15" fmla="*/ 312 h 475"/>
                <a:gd name="T16" fmla="*/ 2 w 45"/>
                <a:gd name="T17" fmla="*/ 341 h 475"/>
                <a:gd name="T18" fmla="*/ 0 w 45"/>
                <a:gd name="T19" fmla="*/ 374 h 475"/>
                <a:gd name="T20" fmla="*/ 1 w 45"/>
                <a:gd name="T21" fmla="*/ 387 h 475"/>
                <a:gd name="T22" fmla="*/ 9 w 45"/>
                <a:gd name="T23" fmla="*/ 410 h 475"/>
                <a:gd name="T24" fmla="*/ 18 w 45"/>
                <a:gd name="T25" fmla="*/ 434 h 475"/>
                <a:gd name="T26" fmla="*/ 25 w 45"/>
                <a:gd name="T27" fmla="*/ 448 h 475"/>
                <a:gd name="T28" fmla="*/ 36 w 45"/>
                <a:gd name="T29" fmla="*/ 454 h 475"/>
                <a:gd name="T30" fmla="*/ 38 w 45"/>
                <a:gd name="T31" fmla="*/ 460 h 475"/>
                <a:gd name="T32" fmla="*/ 39 w 45"/>
                <a:gd name="T33" fmla="*/ 466 h 475"/>
                <a:gd name="T34" fmla="*/ 45 w 45"/>
                <a:gd name="T35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75">
                  <a:moveTo>
                    <a:pt x="45" y="475"/>
                  </a:moveTo>
                  <a:lnTo>
                    <a:pt x="45" y="0"/>
                  </a:lnTo>
                  <a:lnTo>
                    <a:pt x="38" y="63"/>
                  </a:lnTo>
                  <a:lnTo>
                    <a:pt x="31" y="127"/>
                  </a:lnTo>
                  <a:lnTo>
                    <a:pt x="23" y="189"/>
                  </a:lnTo>
                  <a:lnTo>
                    <a:pt x="11" y="251"/>
                  </a:lnTo>
                  <a:lnTo>
                    <a:pt x="3" y="283"/>
                  </a:lnTo>
                  <a:lnTo>
                    <a:pt x="1" y="312"/>
                  </a:lnTo>
                  <a:lnTo>
                    <a:pt x="2" y="341"/>
                  </a:lnTo>
                  <a:lnTo>
                    <a:pt x="0" y="374"/>
                  </a:lnTo>
                  <a:lnTo>
                    <a:pt x="1" y="387"/>
                  </a:lnTo>
                  <a:lnTo>
                    <a:pt x="9" y="410"/>
                  </a:lnTo>
                  <a:lnTo>
                    <a:pt x="18" y="434"/>
                  </a:lnTo>
                  <a:lnTo>
                    <a:pt x="25" y="448"/>
                  </a:lnTo>
                  <a:lnTo>
                    <a:pt x="36" y="454"/>
                  </a:lnTo>
                  <a:lnTo>
                    <a:pt x="38" y="460"/>
                  </a:lnTo>
                  <a:lnTo>
                    <a:pt x="39" y="466"/>
                  </a:lnTo>
                  <a:lnTo>
                    <a:pt x="45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Freeform 61"/>
            <p:cNvSpPr>
              <a:spLocks/>
            </p:cNvSpPr>
            <p:nvPr/>
          </p:nvSpPr>
          <p:spPr bwMode="auto">
            <a:xfrm>
              <a:off x="8086725" y="3138488"/>
              <a:ext cx="44450" cy="115888"/>
            </a:xfrm>
            <a:custGeom>
              <a:avLst/>
              <a:gdLst>
                <a:gd name="T0" fmla="*/ 57 w 57"/>
                <a:gd name="T1" fmla="*/ 146 h 146"/>
                <a:gd name="T2" fmla="*/ 57 w 57"/>
                <a:gd name="T3" fmla="*/ 0 h 146"/>
                <a:gd name="T4" fmla="*/ 53 w 57"/>
                <a:gd name="T5" fmla="*/ 11 h 146"/>
                <a:gd name="T6" fmla="*/ 49 w 57"/>
                <a:gd name="T7" fmla="*/ 19 h 146"/>
                <a:gd name="T8" fmla="*/ 44 w 57"/>
                <a:gd name="T9" fmla="*/ 27 h 146"/>
                <a:gd name="T10" fmla="*/ 37 w 57"/>
                <a:gd name="T11" fmla="*/ 37 h 146"/>
                <a:gd name="T12" fmla="*/ 28 w 57"/>
                <a:gd name="T13" fmla="*/ 45 h 146"/>
                <a:gd name="T14" fmla="*/ 23 w 57"/>
                <a:gd name="T15" fmla="*/ 53 h 146"/>
                <a:gd name="T16" fmla="*/ 20 w 57"/>
                <a:gd name="T17" fmla="*/ 62 h 146"/>
                <a:gd name="T18" fmla="*/ 9 w 57"/>
                <a:gd name="T19" fmla="*/ 73 h 146"/>
                <a:gd name="T20" fmla="*/ 5 w 57"/>
                <a:gd name="T21" fmla="*/ 87 h 146"/>
                <a:gd name="T22" fmla="*/ 3 w 57"/>
                <a:gd name="T23" fmla="*/ 99 h 146"/>
                <a:gd name="T24" fmla="*/ 0 w 57"/>
                <a:gd name="T25" fmla="*/ 110 h 146"/>
                <a:gd name="T26" fmla="*/ 0 w 57"/>
                <a:gd name="T27" fmla="*/ 121 h 146"/>
                <a:gd name="T28" fmla="*/ 3 w 57"/>
                <a:gd name="T29" fmla="*/ 129 h 146"/>
                <a:gd name="T30" fmla="*/ 9 w 57"/>
                <a:gd name="T31" fmla="*/ 136 h 146"/>
                <a:gd name="T32" fmla="*/ 18 w 57"/>
                <a:gd name="T33" fmla="*/ 140 h 146"/>
                <a:gd name="T34" fmla="*/ 33 w 57"/>
                <a:gd name="T35" fmla="*/ 144 h 146"/>
                <a:gd name="T36" fmla="*/ 38 w 57"/>
                <a:gd name="T37" fmla="*/ 144 h 146"/>
                <a:gd name="T38" fmla="*/ 45 w 57"/>
                <a:gd name="T39" fmla="*/ 145 h 146"/>
                <a:gd name="T40" fmla="*/ 51 w 57"/>
                <a:gd name="T41" fmla="*/ 146 h 146"/>
                <a:gd name="T42" fmla="*/ 57 w 57"/>
                <a:gd name="T4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146">
                  <a:moveTo>
                    <a:pt x="57" y="146"/>
                  </a:moveTo>
                  <a:lnTo>
                    <a:pt x="57" y="0"/>
                  </a:lnTo>
                  <a:lnTo>
                    <a:pt x="53" y="11"/>
                  </a:lnTo>
                  <a:lnTo>
                    <a:pt x="49" y="19"/>
                  </a:lnTo>
                  <a:lnTo>
                    <a:pt x="44" y="27"/>
                  </a:lnTo>
                  <a:lnTo>
                    <a:pt x="37" y="37"/>
                  </a:lnTo>
                  <a:lnTo>
                    <a:pt x="28" y="45"/>
                  </a:lnTo>
                  <a:lnTo>
                    <a:pt x="23" y="53"/>
                  </a:lnTo>
                  <a:lnTo>
                    <a:pt x="20" y="62"/>
                  </a:lnTo>
                  <a:lnTo>
                    <a:pt x="9" y="73"/>
                  </a:lnTo>
                  <a:lnTo>
                    <a:pt x="5" y="87"/>
                  </a:lnTo>
                  <a:lnTo>
                    <a:pt x="3" y="99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3" y="129"/>
                  </a:lnTo>
                  <a:lnTo>
                    <a:pt x="9" y="136"/>
                  </a:lnTo>
                  <a:lnTo>
                    <a:pt x="18" y="140"/>
                  </a:lnTo>
                  <a:lnTo>
                    <a:pt x="33" y="144"/>
                  </a:lnTo>
                  <a:lnTo>
                    <a:pt x="38" y="144"/>
                  </a:lnTo>
                  <a:lnTo>
                    <a:pt x="45" y="145"/>
                  </a:lnTo>
                  <a:lnTo>
                    <a:pt x="51" y="146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Freeform 62"/>
            <p:cNvSpPr>
              <a:spLocks/>
            </p:cNvSpPr>
            <p:nvPr/>
          </p:nvSpPr>
          <p:spPr bwMode="auto">
            <a:xfrm>
              <a:off x="7710488" y="2054225"/>
              <a:ext cx="63500" cy="133350"/>
            </a:xfrm>
            <a:custGeom>
              <a:avLst/>
              <a:gdLst>
                <a:gd name="T0" fmla="*/ 79 w 79"/>
                <a:gd name="T1" fmla="*/ 52 h 167"/>
                <a:gd name="T2" fmla="*/ 79 w 79"/>
                <a:gd name="T3" fmla="*/ 4 h 167"/>
                <a:gd name="T4" fmla="*/ 70 w 79"/>
                <a:gd name="T5" fmla="*/ 1 h 167"/>
                <a:gd name="T6" fmla="*/ 62 w 79"/>
                <a:gd name="T7" fmla="*/ 0 h 167"/>
                <a:gd name="T8" fmla="*/ 54 w 79"/>
                <a:gd name="T9" fmla="*/ 0 h 167"/>
                <a:gd name="T10" fmla="*/ 47 w 79"/>
                <a:gd name="T11" fmla="*/ 4 h 167"/>
                <a:gd name="T12" fmla="*/ 46 w 79"/>
                <a:gd name="T13" fmla="*/ 8 h 167"/>
                <a:gd name="T14" fmla="*/ 45 w 79"/>
                <a:gd name="T15" fmla="*/ 12 h 167"/>
                <a:gd name="T16" fmla="*/ 45 w 79"/>
                <a:gd name="T17" fmla="*/ 16 h 167"/>
                <a:gd name="T18" fmla="*/ 46 w 79"/>
                <a:gd name="T19" fmla="*/ 21 h 167"/>
                <a:gd name="T20" fmla="*/ 48 w 79"/>
                <a:gd name="T21" fmla="*/ 24 h 167"/>
                <a:gd name="T22" fmla="*/ 51 w 79"/>
                <a:gd name="T23" fmla="*/ 28 h 167"/>
                <a:gd name="T24" fmla="*/ 53 w 79"/>
                <a:gd name="T25" fmla="*/ 32 h 167"/>
                <a:gd name="T26" fmla="*/ 55 w 79"/>
                <a:gd name="T27" fmla="*/ 36 h 167"/>
                <a:gd name="T28" fmla="*/ 55 w 79"/>
                <a:gd name="T29" fmla="*/ 38 h 167"/>
                <a:gd name="T30" fmla="*/ 55 w 79"/>
                <a:gd name="T31" fmla="*/ 39 h 167"/>
                <a:gd name="T32" fmla="*/ 55 w 79"/>
                <a:gd name="T33" fmla="*/ 42 h 167"/>
                <a:gd name="T34" fmla="*/ 55 w 79"/>
                <a:gd name="T35" fmla="*/ 44 h 167"/>
                <a:gd name="T36" fmla="*/ 55 w 79"/>
                <a:gd name="T37" fmla="*/ 50 h 167"/>
                <a:gd name="T38" fmla="*/ 51 w 79"/>
                <a:gd name="T39" fmla="*/ 51 h 167"/>
                <a:gd name="T40" fmla="*/ 47 w 79"/>
                <a:gd name="T41" fmla="*/ 52 h 167"/>
                <a:gd name="T42" fmla="*/ 44 w 79"/>
                <a:gd name="T43" fmla="*/ 53 h 167"/>
                <a:gd name="T44" fmla="*/ 40 w 79"/>
                <a:gd name="T45" fmla="*/ 54 h 167"/>
                <a:gd name="T46" fmla="*/ 30 w 79"/>
                <a:gd name="T47" fmla="*/ 62 h 167"/>
                <a:gd name="T48" fmla="*/ 23 w 79"/>
                <a:gd name="T49" fmla="*/ 68 h 167"/>
                <a:gd name="T50" fmla="*/ 19 w 79"/>
                <a:gd name="T51" fmla="*/ 77 h 167"/>
                <a:gd name="T52" fmla="*/ 16 w 79"/>
                <a:gd name="T53" fmla="*/ 89 h 167"/>
                <a:gd name="T54" fmla="*/ 8 w 79"/>
                <a:gd name="T55" fmla="*/ 95 h 167"/>
                <a:gd name="T56" fmla="*/ 4 w 79"/>
                <a:gd name="T57" fmla="*/ 99 h 167"/>
                <a:gd name="T58" fmla="*/ 1 w 79"/>
                <a:gd name="T59" fmla="*/ 104 h 167"/>
                <a:gd name="T60" fmla="*/ 0 w 79"/>
                <a:gd name="T61" fmla="*/ 113 h 167"/>
                <a:gd name="T62" fmla="*/ 2 w 79"/>
                <a:gd name="T63" fmla="*/ 124 h 167"/>
                <a:gd name="T64" fmla="*/ 6 w 79"/>
                <a:gd name="T65" fmla="*/ 128 h 167"/>
                <a:gd name="T66" fmla="*/ 11 w 79"/>
                <a:gd name="T67" fmla="*/ 129 h 167"/>
                <a:gd name="T68" fmla="*/ 23 w 79"/>
                <a:gd name="T69" fmla="*/ 129 h 167"/>
                <a:gd name="T70" fmla="*/ 24 w 79"/>
                <a:gd name="T71" fmla="*/ 134 h 167"/>
                <a:gd name="T72" fmla="*/ 24 w 79"/>
                <a:gd name="T73" fmla="*/ 137 h 167"/>
                <a:gd name="T74" fmla="*/ 24 w 79"/>
                <a:gd name="T75" fmla="*/ 142 h 167"/>
                <a:gd name="T76" fmla="*/ 24 w 79"/>
                <a:gd name="T77" fmla="*/ 147 h 167"/>
                <a:gd name="T78" fmla="*/ 28 w 79"/>
                <a:gd name="T79" fmla="*/ 150 h 167"/>
                <a:gd name="T80" fmla="*/ 31 w 79"/>
                <a:gd name="T81" fmla="*/ 152 h 167"/>
                <a:gd name="T82" fmla="*/ 34 w 79"/>
                <a:gd name="T83" fmla="*/ 153 h 167"/>
                <a:gd name="T84" fmla="*/ 41 w 79"/>
                <a:gd name="T85" fmla="*/ 153 h 167"/>
                <a:gd name="T86" fmla="*/ 49 w 79"/>
                <a:gd name="T87" fmla="*/ 158 h 167"/>
                <a:gd name="T88" fmla="*/ 55 w 79"/>
                <a:gd name="T89" fmla="*/ 162 h 167"/>
                <a:gd name="T90" fmla="*/ 61 w 79"/>
                <a:gd name="T91" fmla="*/ 163 h 167"/>
                <a:gd name="T92" fmla="*/ 71 w 79"/>
                <a:gd name="T93" fmla="*/ 163 h 167"/>
                <a:gd name="T94" fmla="*/ 74 w 79"/>
                <a:gd name="T95" fmla="*/ 165 h 167"/>
                <a:gd name="T96" fmla="*/ 76 w 79"/>
                <a:gd name="T97" fmla="*/ 166 h 167"/>
                <a:gd name="T98" fmla="*/ 77 w 79"/>
                <a:gd name="T99" fmla="*/ 167 h 167"/>
                <a:gd name="T100" fmla="*/ 79 w 79"/>
                <a:gd name="T101" fmla="*/ 167 h 167"/>
                <a:gd name="T102" fmla="*/ 79 w 79"/>
                <a:gd name="T103" fmla="*/ 56 h 167"/>
                <a:gd name="T104" fmla="*/ 72 w 79"/>
                <a:gd name="T105" fmla="*/ 53 h 167"/>
                <a:gd name="T106" fmla="*/ 74 w 79"/>
                <a:gd name="T107" fmla="*/ 45 h 167"/>
                <a:gd name="T108" fmla="*/ 77 w 79"/>
                <a:gd name="T109" fmla="*/ 50 h 167"/>
                <a:gd name="T110" fmla="*/ 79 w 79"/>
                <a:gd name="T111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167">
                  <a:moveTo>
                    <a:pt x="79" y="52"/>
                  </a:moveTo>
                  <a:lnTo>
                    <a:pt x="79" y="4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4"/>
                  </a:lnTo>
                  <a:lnTo>
                    <a:pt x="46" y="8"/>
                  </a:lnTo>
                  <a:lnTo>
                    <a:pt x="45" y="12"/>
                  </a:lnTo>
                  <a:lnTo>
                    <a:pt x="45" y="16"/>
                  </a:lnTo>
                  <a:lnTo>
                    <a:pt x="46" y="21"/>
                  </a:lnTo>
                  <a:lnTo>
                    <a:pt x="48" y="24"/>
                  </a:lnTo>
                  <a:lnTo>
                    <a:pt x="51" y="28"/>
                  </a:lnTo>
                  <a:lnTo>
                    <a:pt x="53" y="32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1" y="51"/>
                  </a:lnTo>
                  <a:lnTo>
                    <a:pt x="47" y="52"/>
                  </a:lnTo>
                  <a:lnTo>
                    <a:pt x="44" y="53"/>
                  </a:lnTo>
                  <a:lnTo>
                    <a:pt x="40" y="54"/>
                  </a:lnTo>
                  <a:lnTo>
                    <a:pt x="30" y="62"/>
                  </a:lnTo>
                  <a:lnTo>
                    <a:pt x="23" y="68"/>
                  </a:lnTo>
                  <a:lnTo>
                    <a:pt x="19" y="77"/>
                  </a:lnTo>
                  <a:lnTo>
                    <a:pt x="16" y="89"/>
                  </a:lnTo>
                  <a:lnTo>
                    <a:pt x="8" y="95"/>
                  </a:lnTo>
                  <a:lnTo>
                    <a:pt x="4" y="99"/>
                  </a:lnTo>
                  <a:lnTo>
                    <a:pt x="1" y="104"/>
                  </a:lnTo>
                  <a:lnTo>
                    <a:pt x="0" y="113"/>
                  </a:lnTo>
                  <a:lnTo>
                    <a:pt x="2" y="124"/>
                  </a:lnTo>
                  <a:lnTo>
                    <a:pt x="6" y="128"/>
                  </a:lnTo>
                  <a:lnTo>
                    <a:pt x="11" y="129"/>
                  </a:lnTo>
                  <a:lnTo>
                    <a:pt x="23" y="129"/>
                  </a:lnTo>
                  <a:lnTo>
                    <a:pt x="24" y="134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4" y="147"/>
                  </a:lnTo>
                  <a:lnTo>
                    <a:pt x="28" y="150"/>
                  </a:lnTo>
                  <a:lnTo>
                    <a:pt x="31" y="152"/>
                  </a:lnTo>
                  <a:lnTo>
                    <a:pt x="34" y="153"/>
                  </a:lnTo>
                  <a:lnTo>
                    <a:pt x="41" y="153"/>
                  </a:lnTo>
                  <a:lnTo>
                    <a:pt x="49" y="158"/>
                  </a:lnTo>
                  <a:lnTo>
                    <a:pt x="55" y="162"/>
                  </a:lnTo>
                  <a:lnTo>
                    <a:pt x="61" y="163"/>
                  </a:lnTo>
                  <a:lnTo>
                    <a:pt x="71" y="163"/>
                  </a:lnTo>
                  <a:lnTo>
                    <a:pt x="74" y="165"/>
                  </a:lnTo>
                  <a:lnTo>
                    <a:pt x="76" y="166"/>
                  </a:lnTo>
                  <a:lnTo>
                    <a:pt x="77" y="167"/>
                  </a:lnTo>
                  <a:lnTo>
                    <a:pt x="79" y="167"/>
                  </a:lnTo>
                  <a:lnTo>
                    <a:pt x="79" y="56"/>
                  </a:lnTo>
                  <a:lnTo>
                    <a:pt x="72" y="53"/>
                  </a:lnTo>
                  <a:lnTo>
                    <a:pt x="74" y="45"/>
                  </a:lnTo>
                  <a:lnTo>
                    <a:pt x="77" y="50"/>
                  </a:lnTo>
                  <a:lnTo>
                    <a:pt x="7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Freeform 63"/>
            <p:cNvSpPr>
              <a:spLocks/>
            </p:cNvSpPr>
            <p:nvPr/>
          </p:nvSpPr>
          <p:spPr bwMode="auto">
            <a:xfrm>
              <a:off x="7696200" y="3151188"/>
              <a:ext cx="77788" cy="87313"/>
            </a:xfrm>
            <a:custGeom>
              <a:avLst/>
              <a:gdLst>
                <a:gd name="T0" fmla="*/ 98 w 98"/>
                <a:gd name="T1" fmla="*/ 109 h 109"/>
                <a:gd name="T2" fmla="*/ 98 w 98"/>
                <a:gd name="T3" fmla="*/ 0 h 109"/>
                <a:gd name="T4" fmla="*/ 83 w 98"/>
                <a:gd name="T5" fmla="*/ 3 h 109"/>
                <a:gd name="T6" fmla="*/ 70 w 98"/>
                <a:gd name="T7" fmla="*/ 7 h 109"/>
                <a:gd name="T8" fmla="*/ 56 w 98"/>
                <a:gd name="T9" fmla="*/ 11 h 109"/>
                <a:gd name="T10" fmla="*/ 43 w 98"/>
                <a:gd name="T11" fmla="*/ 16 h 109"/>
                <a:gd name="T12" fmla="*/ 32 w 98"/>
                <a:gd name="T13" fmla="*/ 23 h 109"/>
                <a:gd name="T14" fmla="*/ 20 w 98"/>
                <a:gd name="T15" fmla="*/ 31 h 109"/>
                <a:gd name="T16" fmla="*/ 11 w 98"/>
                <a:gd name="T17" fmla="*/ 41 h 109"/>
                <a:gd name="T18" fmla="*/ 2 w 98"/>
                <a:gd name="T19" fmla="*/ 54 h 109"/>
                <a:gd name="T20" fmla="*/ 0 w 98"/>
                <a:gd name="T21" fmla="*/ 63 h 109"/>
                <a:gd name="T22" fmla="*/ 0 w 98"/>
                <a:gd name="T23" fmla="*/ 72 h 109"/>
                <a:gd name="T24" fmla="*/ 0 w 98"/>
                <a:gd name="T25" fmla="*/ 82 h 109"/>
                <a:gd name="T26" fmla="*/ 0 w 98"/>
                <a:gd name="T27" fmla="*/ 91 h 109"/>
                <a:gd name="T28" fmla="*/ 2 w 98"/>
                <a:gd name="T29" fmla="*/ 93 h 109"/>
                <a:gd name="T30" fmla="*/ 4 w 98"/>
                <a:gd name="T31" fmla="*/ 95 h 109"/>
                <a:gd name="T32" fmla="*/ 7 w 98"/>
                <a:gd name="T33" fmla="*/ 99 h 109"/>
                <a:gd name="T34" fmla="*/ 14 w 98"/>
                <a:gd name="T35" fmla="*/ 105 h 109"/>
                <a:gd name="T36" fmla="*/ 19 w 98"/>
                <a:gd name="T37" fmla="*/ 106 h 109"/>
                <a:gd name="T38" fmla="*/ 26 w 98"/>
                <a:gd name="T39" fmla="*/ 107 h 109"/>
                <a:gd name="T40" fmla="*/ 35 w 98"/>
                <a:gd name="T41" fmla="*/ 108 h 109"/>
                <a:gd name="T42" fmla="*/ 45 w 98"/>
                <a:gd name="T43" fmla="*/ 108 h 109"/>
                <a:gd name="T44" fmla="*/ 57 w 98"/>
                <a:gd name="T45" fmla="*/ 109 h 109"/>
                <a:gd name="T46" fmla="*/ 71 w 98"/>
                <a:gd name="T47" fmla="*/ 109 h 109"/>
                <a:gd name="T48" fmla="*/ 83 w 98"/>
                <a:gd name="T49" fmla="*/ 109 h 109"/>
                <a:gd name="T50" fmla="*/ 98 w 98"/>
                <a:gd name="T5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09">
                  <a:moveTo>
                    <a:pt x="98" y="109"/>
                  </a:moveTo>
                  <a:lnTo>
                    <a:pt x="98" y="0"/>
                  </a:lnTo>
                  <a:lnTo>
                    <a:pt x="83" y="3"/>
                  </a:lnTo>
                  <a:lnTo>
                    <a:pt x="70" y="7"/>
                  </a:lnTo>
                  <a:lnTo>
                    <a:pt x="56" y="11"/>
                  </a:lnTo>
                  <a:lnTo>
                    <a:pt x="43" y="16"/>
                  </a:lnTo>
                  <a:lnTo>
                    <a:pt x="32" y="23"/>
                  </a:lnTo>
                  <a:lnTo>
                    <a:pt x="20" y="31"/>
                  </a:lnTo>
                  <a:lnTo>
                    <a:pt x="11" y="41"/>
                  </a:lnTo>
                  <a:lnTo>
                    <a:pt x="2" y="54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2" y="93"/>
                  </a:lnTo>
                  <a:lnTo>
                    <a:pt x="4" y="95"/>
                  </a:lnTo>
                  <a:lnTo>
                    <a:pt x="7" y="99"/>
                  </a:lnTo>
                  <a:lnTo>
                    <a:pt x="14" y="105"/>
                  </a:lnTo>
                  <a:lnTo>
                    <a:pt x="19" y="106"/>
                  </a:lnTo>
                  <a:lnTo>
                    <a:pt x="26" y="107"/>
                  </a:lnTo>
                  <a:lnTo>
                    <a:pt x="35" y="108"/>
                  </a:lnTo>
                  <a:lnTo>
                    <a:pt x="45" y="108"/>
                  </a:lnTo>
                  <a:lnTo>
                    <a:pt x="57" y="109"/>
                  </a:lnTo>
                  <a:lnTo>
                    <a:pt x="71" y="109"/>
                  </a:lnTo>
                  <a:lnTo>
                    <a:pt x="83" y="109"/>
                  </a:lnTo>
                  <a:lnTo>
                    <a:pt x="9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Freeform 64"/>
            <p:cNvSpPr>
              <a:spLocks/>
            </p:cNvSpPr>
            <p:nvPr/>
          </p:nvSpPr>
          <p:spPr bwMode="auto">
            <a:xfrm>
              <a:off x="8110538" y="3217863"/>
              <a:ext cx="114300" cy="15875"/>
            </a:xfrm>
            <a:custGeom>
              <a:avLst/>
              <a:gdLst>
                <a:gd name="T0" fmla="*/ 4 w 144"/>
                <a:gd name="T1" fmla="*/ 20 h 20"/>
                <a:gd name="T2" fmla="*/ 2 w 144"/>
                <a:gd name="T3" fmla="*/ 17 h 20"/>
                <a:gd name="T4" fmla="*/ 0 w 144"/>
                <a:gd name="T5" fmla="*/ 15 h 20"/>
                <a:gd name="T6" fmla="*/ 0 w 144"/>
                <a:gd name="T7" fmla="*/ 11 h 20"/>
                <a:gd name="T8" fmla="*/ 3 w 144"/>
                <a:gd name="T9" fmla="*/ 3 h 20"/>
                <a:gd name="T10" fmla="*/ 19 w 144"/>
                <a:gd name="T11" fmla="*/ 6 h 20"/>
                <a:gd name="T12" fmla="*/ 36 w 144"/>
                <a:gd name="T13" fmla="*/ 6 h 20"/>
                <a:gd name="T14" fmla="*/ 55 w 144"/>
                <a:gd name="T15" fmla="*/ 7 h 20"/>
                <a:gd name="T16" fmla="*/ 73 w 144"/>
                <a:gd name="T17" fmla="*/ 6 h 20"/>
                <a:gd name="T18" fmla="*/ 91 w 144"/>
                <a:gd name="T19" fmla="*/ 5 h 20"/>
                <a:gd name="T20" fmla="*/ 110 w 144"/>
                <a:gd name="T21" fmla="*/ 3 h 20"/>
                <a:gd name="T22" fmla="*/ 127 w 144"/>
                <a:gd name="T23" fmla="*/ 2 h 20"/>
                <a:gd name="T24" fmla="*/ 144 w 144"/>
                <a:gd name="T25" fmla="*/ 0 h 20"/>
                <a:gd name="T26" fmla="*/ 143 w 144"/>
                <a:gd name="T27" fmla="*/ 15 h 20"/>
                <a:gd name="T28" fmla="*/ 4 w 144"/>
                <a:gd name="T2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0">
                  <a:moveTo>
                    <a:pt x="4" y="20"/>
                  </a:moveTo>
                  <a:lnTo>
                    <a:pt x="2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9" y="6"/>
                  </a:lnTo>
                  <a:lnTo>
                    <a:pt x="36" y="6"/>
                  </a:lnTo>
                  <a:lnTo>
                    <a:pt x="55" y="7"/>
                  </a:lnTo>
                  <a:lnTo>
                    <a:pt x="73" y="6"/>
                  </a:lnTo>
                  <a:lnTo>
                    <a:pt x="91" y="5"/>
                  </a:lnTo>
                  <a:lnTo>
                    <a:pt x="110" y="3"/>
                  </a:lnTo>
                  <a:lnTo>
                    <a:pt x="127" y="2"/>
                  </a:lnTo>
                  <a:lnTo>
                    <a:pt x="144" y="0"/>
                  </a:lnTo>
                  <a:lnTo>
                    <a:pt x="143" y="15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Freeform 65"/>
            <p:cNvSpPr>
              <a:spLocks/>
            </p:cNvSpPr>
            <p:nvPr/>
          </p:nvSpPr>
          <p:spPr bwMode="auto">
            <a:xfrm>
              <a:off x="7718425" y="3190875"/>
              <a:ext cx="230188" cy="28575"/>
            </a:xfrm>
            <a:custGeom>
              <a:avLst/>
              <a:gdLst>
                <a:gd name="T0" fmla="*/ 0 w 291"/>
                <a:gd name="T1" fmla="*/ 36 h 36"/>
                <a:gd name="T2" fmla="*/ 0 w 291"/>
                <a:gd name="T3" fmla="*/ 34 h 36"/>
                <a:gd name="T4" fmla="*/ 1 w 291"/>
                <a:gd name="T5" fmla="*/ 30 h 36"/>
                <a:gd name="T6" fmla="*/ 1 w 291"/>
                <a:gd name="T7" fmla="*/ 27 h 36"/>
                <a:gd name="T8" fmla="*/ 1 w 291"/>
                <a:gd name="T9" fmla="*/ 22 h 36"/>
                <a:gd name="T10" fmla="*/ 9 w 291"/>
                <a:gd name="T11" fmla="*/ 21 h 36"/>
                <a:gd name="T12" fmla="*/ 17 w 291"/>
                <a:gd name="T13" fmla="*/ 19 h 36"/>
                <a:gd name="T14" fmla="*/ 24 w 291"/>
                <a:gd name="T15" fmla="*/ 18 h 36"/>
                <a:gd name="T16" fmla="*/ 32 w 291"/>
                <a:gd name="T17" fmla="*/ 16 h 36"/>
                <a:gd name="T18" fmla="*/ 289 w 291"/>
                <a:gd name="T19" fmla="*/ 0 h 36"/>
                <a:gd name="T20" fmla="*/ 291 w 291"/>
                <a:gd name="T21" fmla="*/ 31 h 36"/>
                <a:gd name="T22" fmla="*/ 282 w 291"/>
                <a:gd name="T23" fmla="*/ 31 h 36"/>
                <a:gd name="T24" fmla="*/ 271 w 291"/>
                <a:gd name="T25" fmla="*/ 31 h 36"/>
                <a:gd name="T26" fmla="*/ 256 w 291"/>
                <a:gd name="T27" fmla="*/ 31 h 36"/>
                <a:gd name="T28" fmla="*/ 238 w 291"/>
                <a:gd name="T29" fmla="*/ 31 h 36"/>
                <a:gd name="T30" fmla="*/ 217 w 291"/>
                <a:gd name="T31" fmla="*/ 33 h 36"/>
                <a:gd name="T32" fmla="*/ 195 w 291"/>
                <a:gd name="T33" fmla="*/ 33 h 36"/>
                <a:gd name="T34" fmla="*/ 172 w 291"/>
                <a:gd name="T35" fmla="*/ 33 h 36"/>
                <a:gd name="T36" fmla="*/ 148 w 291"/>
                <a:gd name="T37" fmla="*/ 34 h 36"/>
                <a:gd name="T38" fmla="*/ 123 w 291"/>
                <a:gd name="T39" fmla="*/ 34 h 36"/>
                <a:gd name="T40" fmla="*/ 100 w 291"/>
                <a:gd name="T41" fmla="*/ 34 h 36"/>
                <a:gd name="T42" fmla="*/ 78 w 291"/>
                <a:gd name="T43" fmla="*/ 35 h 36"/>
                <a:gd name="T44" fmla="*/ 58 w 291"/>
                <a:gd name="T45" fmla="*/ 35 h 36"/>
                <a:gd name="T46" fmla="*/ 38 w 291"/>
                <a:gd name="T47" fmla="*/ 35 h 36"/>
                <a:gd name="T48" fmla="*/ 22 w 291"/>
                <a:gd name="T49" fmla="*/ 36 h 36"/>
                <a:gd name="T50" fmla="*/ 9 w 291"/>
                <a:gd name="T51" fmla="*/ 36 h 36"/>
                <a:gd name="T52" fmla="*/ 0 w 291"/>
                <a:gd name="T5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36">
                  <a:moveTo>
                    <a:pt x="0" y="36"/>
                  </a:moveTo>
                  <a:lnTo>
                    <a:pt x="0" y="34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9" y="21"/>
                  </a:lnTo>
                  <a:lnTo>
                    <a:pt x="17" y="19"/>
                  </a:lnTo>
                  <a:lnTo>
                    <a:pt x="24" y="18"/>
                  </a:lnTo>
                  <a:lnTo>
                    <a:pt x="32" y="16"/>
                  </a:lnTo>
                  <a:lnTo>
                    <a:pt x="289" y="0"/>
                  </a:lnTo>
                  <a:lnTo>
                    <a:pt x="291" y="31"/>
                  </a:lnTo>
                  <a:lnTo>
                    <a:pt x="282" y="31"/>
                  </a:lnTo>
                  <a:lnTo>
                    <a:pt x="271" y="31"/>
                  </a:lnTo>
                  <a:lnTo>
                    <a:pt x="256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5" y="33"/>
                  </a:lnTo>
                  <a:lnTo>
                    <a:pt x="172" y="33"/>
                  </a:lnTo>
                  <a:lnTo>
                    <a:pt x="148" y="34"/>
                  </a:lnTo>
                  <a:lnTo>
                    <a:pt x="123" y="34"/>
                  </a:lnTo>
                  <a:lnTo>
                    <a:pt x="100" y="34"/>
                  </a:lnTo>
                  <a:lnTo>
                    <a:pt x="78" y="35"/>
                  </a:lnTo>
                  <a:lnTo>
                    <a:pt x="58" y="35"/>
                  </a:lnTo>
                  <a:lnTo>
                    <a:pt x="38" y="35"/>
                  </a:lnTo>
                  <a:lnTo>
                    <a:pt x="22" y="36"/>
                  </a:lnTo>
                  <a:lnTo>
                    <a:pt x="9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Freeform 66"/>
            <p:cNvSpPr>
              <a:spLocks/>
            </p:cNvSpPr>
            <p:nvPr/>
          </p:nvSpPr>
          <p:spPr bwMode="auto">
            <a:xfrm>
              <a:off x="8110538" y="3189288"/>
              <a:ext cx="112713" cy="15875"/>
            </a:xfrm>
            <a:custGeom>
              <a:avLst/>
              <a:gdLst>
                <a:gd name="T0" fmla="*/ 0 w 140"/>
                <a:gd name="T1" fmla="*/ 21 h 21"/>
                <a:gd name="T2" fmla="*/ 6 w 140"/>
                <a:gd name="T3" fmla="*/ 13 h 21"/>
                <a:gd name="T4" fmla="*/ 12 w 140"/>
                <a:gd name="T5" fmla="*/ 8 h 21"/>
                <a:gd name="T6" fmla="*/ 18 w 140"/>
                <a:gd name="T7" fmla="*/ 5 h 21"/>
                <a:gd name="T8" fmla="*/ 24 w 140"/>
                <a:gd name="T9" fmla="*/ 0 h 21"/>
                <a:gd name="T10" fmla="*/ 34 w 140"/>
                <a:gd name="T11" fmla="*/ 1 h 21"/>
                <a:gd name="T12" fmla="*/ 48 w 140"/>
                <a:gd name="T13" fmla="*/ 1 h 21"/>
                <a:gd name="T14" fmla="*/ 65 w 140"/>
                <a:gd name="T15" fmla="*/ 1 h 21"/>
                <a:gd name="T16" fmla="*/ 84 w 140"/>
                <a:gd name="T17" fmla="*/ 1 h 21"/>
                <a:gd name="T18" fmla="*/ 101 w 140"/>
                <a:gd name="T19" fmla="*/ 0 h 21"/>
                <a:gd name="T20" fmla="*/ 117 w 140"/>
                <a:gd name="T21" fmla="*/ 0 h 21"/>
                <a:gd name="T22" fmla="*/ 130 w 140"/>
                <a:gd name="T23" fmla="*/ 0 h 21"/>
                <a:gd name="T24" fmla="*/ 138 w 140"/>
                <a:gd name="T25" fmla="*/ 1 h 21"/>
                <a:gd name="T26" fmla="*/ 140 w 140"/>
                <a:gd name="T27" fmla="*/ 5 h 21"/>
                <a:gd name="T28" fmla="*/ 138 w 140"/>
                <a:gd name="T29" fmla="*/ 10 h 21"/>
                <a:gd name="T30" fmla="*/ 136 w 140"/>
                <a:gd name="T31" fmla="*/ 16 h 21"/>
                <a:gd name="T32" fmla="*/ 139 w 140"/>
                <a:gd name="T33" fmla="*/ 20 h 21"/>
                <a:gd name="T34" fmla="*/ 134 w 140"/>
                <a:gd name="T35" fmla="*/ 20 h 21"/>
                <a:gd name="T36" fmla="*/ 124 w 140"/>
                <a:gd name="T37" fmla="*/ 20 h 21"/>
                <a:gd name="T38" fmla="*/ 108 w 140"/>
                <a:gd name="T39" fmla="*/ 20 h 21"/>
                <a:gd name="T40" fmla="*/ 88 w 140"/>
                <a:gd name="T41" fmla="*/ 20 h 21"/>
                <a:gd name="T42" fmla="*/ 66 w 140"/>
                <a:gd name="T43" fmla="*/ 21 h 21"/>
                <a:gd name="T44" fmla="*/ 43 w 140"/>
                <a:gd name="T45" fmla="*/ 21 h 21"/>
                <a:gd name="T46" fmla="*/ 20 w 140"/>
                <a:gd name="T47" fmla="*/ 21 h 21"/>
                <a:gd name="T48" fmla="*/ 0 w 140"/>
                <a:gd name="T4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21">
                  <a:moveTo>
                    <a:pt x="0" y="21"/>
                  </a:moveTo>
                  <a:lnTo>
                    <a:pt x="6" y="13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34" y="1"/>
                  </a:lnTo>
                  <a:lnTo>
                    <a:pt x="48" y="1"/>
                  </a:lnTo>
                  <a:lnTo>
                    <a:pt x="65" y="1"/>
                  </a:lnTo>
                  <a:lnTo>
                    <a:pt x="84" y="1"/>
                  </a:lnTo>
                  <a:lnTo>
                    <a:pt x="101" y="0"/>
                  </a:lnTo>
                  <a:lnTo>
                    <a:pt x="117" y="0"/>
                  </a:lnTo>
                  <a:lnTo>
                    <a:pt x="130" y="0"/>
                  </a:lnTo>
                  <a:lnTo>
                    <a:pt x="138" y="1"/>
                  </a:lnTo>
                  <a:lnTo>
                    <a:pt x="140" y="5"/>
                  </a:lnTo>
                  <a:lnTo>
                    <a:pt x="138" y="10"/>
                  </a:lnTo>
                  <a:lnTo>
                    <a:pt x="136" y="16"/>
                  </a:lnTo>
                  <a:lnTo>
                    <a:pt x="139" y="20"/>
                  </a:lnTo>
                  <a:lnTo>
                    <a:pt x="134" y="20"/>
                  </a:lnTo>
                  <a:lnTo>
                    <a:pt x="124" y="20"/>
                  </a:lnTo>
                  <a:lnTo>
                    <a:pt x="108" y="20"/>
                  </a:lnTo>
                  <a:lnTo>
                    <a:pt x="88" y="20"/>
                  </a:lnTo>
                  <a:lnTo>
                    <a:pt x="66" y="21"/>
                  </a:lnTo>
                  <a:lnTo>
                    <a:pt x="43" y="21"/>
                  </a:lnTo>
                  <a:lnTo>
                    <a:pt x="2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Freeform 67"/>
            <p:cNvSpPr>
              <a:spLocks/>
            </p:cNvSpPr>
            <p:nvPr/>
          </p:nvSpPr>
          <p:spPr bwMode="auto">
            <a:xfrm>
              <a:off x="8140700" y="3116263"/>
              <a:ext cx="79375" cy="61913"/>
            </a:xfrm>
            <a:custGeom>
              <a:avLst/>
              <a:gdLst>
                <a:gd name="T0" fmla="*/ 0 w 101"/>
                <a:gd name="T1" fmla="*/ 78 h 78"/>
                <a:gd name="T2" fmla="*/ 11 w 101"/>
                <a:gd name="T3" fmla="*/ 60 h 78"/>
                <a:gd name="T4" fmla="*/ 18 w 101"/>
                <a:gd name="T5" fmla="*/ 46 h 78"/>
                <a:gd name="T6" fmla="*/ 22 w 101"/>
                <a:gd name="T7" fmla="*/ 33 h 78"/>
                <a:gd name="T8" fmla="*/ 22 w 101"/>
                <a:gd name="T9" fmla="*/ 16 h 78"/>
                <a:gd name="T10" fmla="*/ 32 w 101"/>
                <a:gd name="T11" fmla="*/ 15 h 78"/>
                <a:gd name="T12" fmla="*/ 42 w 101"/>
                <a:gd name="T13" fmla="*/ 13 h 78"/>
                <a:gd name="T14" fmla="*/ 51 w 101"/>
                <a:gd name="T15" fmla="*/ 10 h 78"/>
                <a:gd name="T16" fmla="*/ 62 w 101"/>
                <a:gd name="T17" fmla="*/ 8 h 78"/>
                <a:gd name="T18" fmla="*/ 71 w 101"/>
                <a:gd name="T19" fmla="*/ 6 h 78"/>
                <a:gd name="T20" fmla="*/ 81 w 101"/>
                <a:gd name="T21" fmla="*/ 3 h 78"/>
                <a:gd name="T22" fmla="*/ 90 w 101"/>
                <a:gd name="T23" fmla="*/ 1 h 78"/>
                <a:gd name="T24" fmla="*/ 101 w 101"/>
                <a:gd name="T25" fmla="*/ 0 h 78"/>
                <a:gd name="T26" fmla="*/ 98 w 101"/>
                <a:gd name="T27" fmla="*/ 22 h 78"/>
                <a:gd name="T28" fmla="*/ 97 w 101"/>
                <a:gd name="T29" fmla="*/ 35 h 78"/>
                <a:gd name="T30" fmla="*/ 98 w 101"/>
                <a:gd name="T31" fmla="*/ 48 h 78"/>
                <a:gd name="T32" fmla="*/ 98 w 101"/>
                <a:gd name="T33" fmla="*/ 71 h 78"/>
                <a:gd name="T34" fmla="*/ 81 w 101"/>
                <a:gd name="T35" fmla="*/ 70 h 78"/>
                <a:gd name="T36" fmla="*/ 66 w 101"/>
                <a:gd name="T37" fmla="*/ 70 h 78"/>
                <a:gd name="T38" fmla="*/ 53 w 101"/>
                <a:gd name="T39" fmla="*/ 69 h 78"/>
                <a:gd name="T40" fmla="*/ 42 w 101"/>
                <a:gd name="T41" fmla="*/ 70 h 78"/>
                <a:gd name="T42" fmla="*/ 32 w 101"/>
                <a:gd name="T43" fmla="*/ 71 h 78"/>
                <a:gd name="T44" fmla="*/ 21 w 101"/>
                <a:gd name="T45" fmla="*/ 73 h 78"/>
                <a:gd name="T46" fmla="*/ 11 w 101"/>
                <a:gd name="T47" fmla="*/ 75 h 78"/>
                <a:gd name="T48" fmla="*/ 0 w 101"/>
                <a:gd name="T4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78">
                  <a:moveTo>
                    <a:pt x="0" y="78"/>
                  </a:moveTo>
                  <a:lnTo>
                    <a:pt x="11" y="60"/>
                  </a:lnTo>
                  <a:lnTo>
                    <a:pt x="18" y="46"/>
                  </a:lnTo>
                  <a:lnTo>
                    <a:pt x="22" y="33"/>
                  </a:lnTo>
                  <a:lnTo>
                    <a:pt x="22" y="16"/>
                  </a:lnTo>
                  <a:lnTo>
                    <a:pt x="32" y="15"/>
                  </a:lnTo>
                  <a:lnTo>
                    <a:pt x="42" y="13"/>
                  </a:lnTo>
                  <a:lnTo>
                    <a:pt x="51" y="10"/>
                  </a:lnTo>
                  <a:lnTo>
                    <a:pt x="62" y="8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0" y="1"/>
                  </a:lnTo>
                  <a:lnTo>
                    <a:pt x="101" y="0"/>
                  </a:lnTo>
                  <a:lnTo>
                    <a:pt x="98" y="22"/>
                  </a:lnTo>
                  <a:lnTo>
                    <a:pt x="97" y="35"/>
                  </a:lnTo>
                  <a:lnTo>
                    <a:pt x="98" y="48"/>
                  </a:lnTo>
                  <a:lnTo>
                    <a:pt x="98" y="71"/>
                  </a:lnTo>
                  <a:lnTo>
                    <a:pt x="81" y="70"/>
                  </a:lnTo>
                  <a:lnTo>
                    <a:pt x="66" y="70"/>
                  </a:lnTo>
                  <a:lnTo>
                    <a:pt x="53" y="69"/>
                  </a:lnTo>
                  <a:lnTo>
                    <a:pt x="42" y="70"/>
                  </a:lnTo>
                  <a:lnTo>
                    <a:pt x="32" y="71"/>
                  </a:lnTo>
                  <a:lnTo>
                    <a:pt x="21" y="73"/>
                  </a:lnTo>
                  <a:lnTo>
                    <a:pt x="11" y="7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Freeform 68"/>
            <p:cNvSpPr>
              <a:spLocks/>
            </p:cNvSpPr>
            <p:nvPr/>
          </p:nvSpPr>
          <p:spPr bwMode="auto">
            <a:xfrm>
              <a:off x="7729538" y="3114675"/>
              <a:ext cx="217488" cy="74613"/>
            </a:xfrm>
            <a:custGeom>
              <a:avLst/>
              <a:gdLst>
                <a:gd name="T0" fmla="*/ 0 w 274"/>
                <a:gd name="T1" fmla="*/ 93 h 93"/>
                <a:gd name="T2" fmla="*/ 11 w 274"/>
                <a:gd name="T3" fmla="*/ 87 h 93"/>
                <a:gd name="T4" fmla="*/ 24 w 274"/>
                <a:gd name="T5" fmla="*/ 83 h 93"/>
                <a:gd name="T6" fmla="*/ 37 w 274"/>
                <a:gd name="T7" fmla="*/ 78 h 93"/>
                <a:gd name="T8" fmla="*/ 49 w 274"/>
                <a:gd name="T9" fmla="*/ 74 h 93"/>
                <a:gd name="T10" fmla="*/ 62 w 274"/>
                <a:gd name="T11" fmla="*/ 69 h 93"/>
                <a:gd name="T12" fmla="*/ 75 w 274"/>
                <a:gd name="T13" fmla="*/ 64 h 93"/>
                <a:gd name="T14" fmla="*/ 86 w 274"/>
                <a:gd name="T15" fmla="*/ 60 h 93"/>
                <a:gd name="T16" fmla="*/ 98 w 274"/>
                <a:gd name="T17" fmla="*/ 53 h 93"/>
                <a:gd name="T18" fmla="*/ 107 w 274"/>
                <a:gd name="T19" fmla="*/ 64 h 93"/>
                <a:gd name="T20" fmla="*/ 123 w 274"/>
                <a:gd name="T21" fmla="*/ 54 h 93"/>
                <a:gd name="T22" fmla="*/ 116 w 274"/>
                <a:gd name="T23" fmla="*/ 34 h 93"/>
                <a:gd name="T24" fmla="*/ 127 w 274"/>
                <a:gd name="T25" fmla="*/ 29 h 93"/>
                <a:gd name="T26" fmla="*/ 139 w 274"/>
                <a:gd name="T27" fmla="*/ 46 h 93"/>
                <a:gd name="T28" fmla="*/ 156 w 274"/>
                <a:gd name="T29" fmla="*/ 32 h 93"/>
                <a:gd name="T30" fmla="*/ 147 w 274"/>
                <a:gd name="T31" fmla="*/ 19 h 93"/>
                <a:gd name="T32" fmla="*/ 149 w 274"/>
                <a:gd name="T33" fmla="*/ 15 h 93"/>
                <a:gd name="T34" fmla="*/ 151 w 274"/>
                <a:gd name="T35" fmla="*/ 13 h 93"/>
                <a:gd name="T36" fmla="*/ 153 w 274"/>
                <a:gd name="T37" fmla="*/ 10 h 93"/>
                <a:gd name="T38" fmla="*/ 157 w 274"/>
                <a:gd name="T39" fmla="*/ 6 h 93"/>
                <a:gd name="T40" fmla="*/ 168 w 274"/>
                <a:gd name="T41" fmla="*/ 3 h 93"/>
                <a:gd name="T42" fmla="*/ 182 w 274"/>
                <a:gd name="T43" fmla="*/ 2 h 93"/>
                <a:gd name="T44" fmla="*/ 198 w 274"/>
                <a:gd name="T45" fmla="*/ 1 h 93"/>
                <a:gd name="T46" fmla="*/ 215 w 274"/>
                <a:gd name="T47" fmla="*/ 1 h 93"/>
                <a:gd name="T48" fmla="*/ 232 w 274"/>
                <a:gd name="T49" fmla="*/ 1 h 93"/>
                <a:gd name="T50" fmla="*/ 248 w 274"/>
                <a:gd name="T51" fmla="*/ 1 h 93"/>
                <a:gd name="T52" fmla="*/ 263 w 274"/>
                <a:gd name="T53" fmla="*/ 1 h 93"/>
                <a:gd name="T54" fmla="*/ 274 w 274"/>
                <a:gd name="T55" fmla="*/ 0 h 93"/>
                <a:gd name="T56" fmla="*/ 274 w 274"/>
                <a:gd name="T57" fmla="*/ 4 h 93"/>
                <a:gd name="T58" fmla="*/ 273 w 274"/>
                <a:gd name="T59" fmla="*/ 11 h 93"/>
                <a:gd name="T60" fmla="*/ 272 w 274"/>
                <a:gd name="T61" fmla="*/ 21 h 93"/>
                <a:gd name="T62" fmla="*/ 271 w 274"/>
                <a:gd name="T63" fmla="*/ 28 h 93"/>
                <a:gd name="T64" fmla="*/ 264 w 274"/>
                <a:gd name="T65" fmla="*/ 28 h 93"/>
                <a:gd name="T66" fmla="*/ 256 w 274"/>
                <a:gd name="T67" fmla="*/ 29 h 93"/>
                <a:gd name="T68" fmla="*/ 248 w 274"/>
                <a:gd name="T69" fmla="*/ 29 h 93"/>
                <a:gd name="T70" fmla="*/ 238 w 274"/>
                <a:gd name="T71" fmla="*/ 31 h 93"/>
                <a:gd name="T72" fmla="*/ 230 w 274"/>
                <a:gd name="T73" fmla="*/ 32 h 93"/>
                <a:gd name="T74" fmla="*/ 224 w 274"/>
                <a:gd name="T75" fmla="*/ 36 h 93"/>
                <a:gd name="T76" fmla="*/ 215 w 274"/>
                <a:gd name="T77" fmla="*/ 39 h 93"/>
                <a:gd name="T78" fmla="*/ 210 w 274"/>
                <a:gd name="T79" fmla="*/ 43 h 93"/>
                <a:gd name="T80" fmla="*/ 204 w 274"/>
                <a:gd name="T81" fmla="*/ 49 h 93"/>
                <a:gd name="T82" fmla="*/ 199 w 274"/>
                <a:gd name="T83" fmla="*/ 56 h 93"/>
                <a:gd name="T84" fmla="*/ 196 w 274"/>
                <a:gd name="T85" fmla="*/ 63 h 93"/>
                <a:gd name="T86" fmla="*/ 194 w 274"/>
                <a:gd name="T87" fmla="*/ 71 h 93"/>
                <a:gd name="T88" fmla="*/ 183 w 274"/>
                <a:gd name="T89" fmla="*/ 74 h 93"/>
                <a:gd name="T90" fmla="*/ 174 w 274"/>
                <a:gd name="T91" fmla="*/ 75 h 93"/>
                <a:gd name="T92" fmla="*/ 164 w 274"/>
                <a:gd name="T93" fmla="*/ 77 h 93"/>
                <a:gd name="T94" fmla="*/ 153 w 274"/>
                <a:gd name="T95" fmla="*/ 78 h 93"/>
                <a:gd name="T96" fmla="*/ 143 w 274"/>
                <a:gd name="T97" fmla="*/ 79 h 93"/>
                <a:gd name="T98" fmla="*/ 132 w 274"/>
                <a:gd name="T99" fmla="*/ 82 h 93"/>
                <a:gd name="T100" fmla="*/ 122 w 274"/>
                <a:gd name="T101" fmla="*/ 83 h 93"/>
                <a:gd name="T102" fmla="*/ 112 w 274"/>
                <a:gd name="T103" fmla="*/ 85 h 93"/>
                <a:gd name="T104" fmla="*/ 97 w 274"/>
                <a:gd name="T105" fmla="*/ 86 h 93"/>
                <a:gd name="T106" fmla="*/ 83 w 274"/>
                <a:gd name="T107" fmla="*/ 89 h 93"/>
                <a:gd name="T108" fmla="*/ 69 w 274"/>
                <a:gd name="T109" fmla="*/ 90 h 93"/>
                <a:gd name="T110" fmla="*/ 56 w 274"/>
                <a:gd name="T111" fmla="*/ 91 h 93"/>
                <a:gd name="T112" fmla="*/ 43 w 274"/>
                <a:gd name="T113" fmla="*/ 92 h 93"/>
                <a:gd name="T114" fmla="*/ 29 w 274"/>
                <a:gd name="T115" fmla="*/ 93 h 93"/>
                <a:gd name="T116" fmla="*/ 15 w 274"/>
                <a:gd name="T117" fmla="*/ 93 h 93"/>
                <a:gd name="T118" fmla="*/ 0 w 274"/>
                <a:gd name="T1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93">
                  <a:moveTo>
                    <a:pt x="0" y="93"/>
                  </a:moveTo>
                  <a:lnTo>
                    <a:pt x="11" y="87"/>
                  </a:lnTo>
                  <a:lnTo>
                    <a:pt x="24" y="83"/>
                  </a:lnTo>
                  <a:lnTo>
                    <a:pt x="37" y="78"/>
                  </a:lnTo>
                  <a:lnTo>
                    <a:pt x="49" y="74"/>
                  </a:lnTo>
                  <a:lnTo>
                    <a:pt x="62" y="69"/>
                  </a:lnTo>
                  <a:lnTo>
                    <a:pt x="75" y="64"/>
                  </a:lnTo>
                  <a:lnTo>
                    <a:pt x="86" y="60"/>
                  </a:lnTo>
                  <a:lnTo>
                    <a:pt x="98" y="53"/>
                  </a:lnTo>
                  <a:lnTo>
                    <a:pt x="107" y="64"/>
                  </a:lnTo>
                  <a:lnTo>
                    <a:pt x="123" y="54"/>
                  </a:lnTo>
                  <a:lnTo>
                    <a:pt x="116" y="34"/>
                  </a:lnTo>
                  <a:lnTo>
                    <a:pt x="127" y="29"/>
                  </a:lnTo>
                  <a:lnTo>
                    <a:pt x="139" y="46"/>
                  </a:lnTo>
                  <a:lnTo>
                    <a:pt x="156" y="32"/>
                  </a:lnTo>
                  <a:lnTo>
                    <a:pt x="147" y="19"/>
                  </a:lnTo>
                  <a:lnTo>
                    <a:pt x="149" y="15"/>
                  </a:lnTo>
                  <a:lnTo>
                    <a:pt x="151" y="13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68" y="3"/>
                  </a:lnTo>
                  <a:lnTo>
                    <a:pt x="182" y="2"/>
                  </a:lnTo>
                  <a:lnTo>
                    <a:pt x="198" y="1"/>
                  </a:lnTo>
                  <a:lnTo>
                    <a:pt x="215" y="1"/>
                  </a:lnTo>
                  <a:lnTo>
                    <a:pt x="232" y="1"/>
                  </a:lnTo>
                  <a:lnTo>
                    <a:pt x="248" y="1"/>
                  </a:lnTo>
                  <a:lnTo>
                    <a:pt x="263" y="1"/>
                  </a:lnTo>
                  <a:lnTo>
                    <a:pt x="274" y="0"/>
                  </a:lnTo>
                  <a:lnTo>
                    <a:pt x="274" y="4"/>
                  </a:lnTo>
                  <a:lnTo>
                    <a:pt x="273" y="11"/>
                  </a:lnTo>
                  <a:lnTo>
                    <a:pt x="272" y="21"/>
                  </a:lnTo>
                  <a:lnTo>
                    <a:pt x="271" y="28"/>
                  </a:lnTo>
                  <a:lnTo>
                    <a:pt x="264" y="28"/>
                  </a:lnTo>
                  <a:lnTo>
                    <a:pt x="256" y="29"/>
                  </a:lnTo>
                  <a:lnTo>
                    <a:pt x="248" y="29"/>
                  </a:lnTo>
                  <a:lnTo>
                    <a:pt x="238" y="31"/>
                  </a:lnTo>
                  <a:lnTo>
                    <a:pt x="230" y="32"/>
                  </a:lnTo>
                  <a:lnTo>
                    <a:pt x="224" y="36"/>
                  </a:lnTo>
                  <a:lnTo>
                    <a:pt x="215" y="39"/>
                  </a:lnTo>
                  <a:lnTo>
                    <a:pt x="210" y="43"/>
                  </a:lnTo>
                  <a:lnTo>
                    <a:pt x="204" y="49"/>
                  </a:lnTo>
                  <a:lnTo>
                    <a:pt x="199" y="56"/>
                  </a:lnTo>
                  <a:lnTo>
                    <a:pt x="196" y="63"/>
                  </a:lnTo>
                  <a:lnTo>
                    <a:pt x="194" y="71"/>
                  </a:lnTo>
                  <a:lnTo>
                    <a:pt x="183" y="74"/>
                  </a:lnTo>
                  <a:lnTo>
                    <a:pt x="174" y="75"/>
                  </a:lnTo>
                  <a:lnTo>
                    <a:pt x="164" y="77"/>
                  </a:lnTo>
                  <a:lnTo>
                    <a:pt x="153" y="78"/>
                  </a:lnTo>
                  <a:lnTo>
                    <a:pt x="143" y="79"/>
                  </a:lnTo>
                  <a:lnTo>
                    <a:pt x="132" y="82"/>
                  </a:lnTo>
                  <a:lnTo>
                    <a:pt x="122" y="83"/>
                  </a:lnTo>
                  <a:lnTo>
                    <a:pt x="112" y="85"/>
                  </a:lnTo>
                  <a:lnTo>
                    <a:pt x="97" y="86"/>
                  </a:lnTo>
                  <a:lnTo>
                    <a:pt x="83" y="89"/>
                  </a:lnTo>
                  <a:lnTo>
                    <a:pt x="69" y="90"/>
                  </a:lnTo>
                  <a:lnTo>
                    <a:pt x="56" y="91"/>
                  </a:lnTo>
                  <a:lnTo>
                    <a:pt x="43" y="92"/>
                  </a:lnTo>
                  <a:lnTo>
                    <a:pt x="29" y="93"/>
                  </a:lnTo>
                  <a:lnTo>
                    <a:pt x="1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Freeform 69"/>
            <p:cNvSpPr>
              <a:spLocks/>
            </p:cNvSpPr>
            <p:nvPr/>
          </p:nvSpPr>
          <p:spPr bwMode="auto">
            <a:xfrm>
              <a:off x="7897813" y="3148013"/>
              <a:ext cx="47625" cy="20638"/>
            </a:xfrm>
            <a:custGeom>
              <a:avLst/>
              <a:gdLst>
                <a:gd name="T0" fmla="*/ 0 w 60"/>
                <a:gd name="T1" fmla="*/ 25 h 26"/>
                <a:gd name="T2" fmla="*/ 3 w 60"/>
                <a:gd name="T3" fmla="*/ 18 h 26"/>
                <a:gd name="T4" fmla="*/ 9 w 60"/>
                <a:gd name="T5" fmla="*/ 12 h 26"/>
                <a:gd name="T6" fmla="*/ 17 w 60"/>
                <a:gd name="T7" fmla="*/ 8 h 26"/>
                <a:gd name="T8" fmla="*/ 26 w 60"/>
                <a:gd name="T9" fmla="*/ 6 h 26"/>
                <a:gd name="T10" fmla="*/ 36 w 60"/>
                <a:gd name="T11" fmla="*/ 5 h 26"/>
                <a:gd name="T12" fmla="*/ 45 w 60"/>
                <a:gd name="T13" fmla="*/ 4 h 26"/>
                <a:gd name="T14" fmla="*/ 53 w 60"/>
                <a:gd name="T15" fmla="*/ 3 h 26"/>
                <a:gd name="T16" fmla="*/ 60 w 60"/>
                <a:gd name="T17" fmla="*/ 0 h 26"/>
                <a:gd name="T18" fmla="*/ 60 w 60"/>
                <a:gd name="T19" fmla="*/ 26 h 26"/>
                <a:gd name="T20" fmla="*/ 54 w 60"/>
                <a:gd name="T21" fmla="*/ 26 h 26"/>
                <a:gd name="T22" fmla="*/ 47 w 60"/>
                <a:gd name="T23" fmla="*/ 25 h 26"/>
                <a:gd name="T24" fmla="*/ 39 w 60"/>
                <a:gd name="T25" fmla="*/ 25 h 26"/>
                <a:gd name="T26" fmla="*/ 30 w 60"/>
                <a:gd name="T27" fmla="*/ 25 h 26"/>
                <a:gd name="T28" fmla="*/ 21 w 60"/>
                <a:gd name="T29" fmla="*/ 25 h 26"/>
                <a:gd name="T30" fmla="*/ 13 w 60"/>
                <a:gd name="T31" fmla="*/ 25 h 26"/>
                <a:gd name="T32" fmla="*/ 6 w 60"/>
                <a:gd name="T33" fmla="*/ 25 h 26"/>
                <a:gd name="T34" fmla="*/ 0 w 60"/>
                <a:gd name="T3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6">
                  <a:moveTo>
                    <a:pt x="0" y="25"/>
                  </a:moveTo>
                  <a:lnTo>
                    <a:pt x="3" y="18"/>
                  </a:lnTo>
                  <a:lnTo>
                    <a:pt x="9" y="12"/>
                  </a:lnTo>
                  <a:lnTo>
                    <a:pt x="17" y="8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5" y="4"/>
                  </a:lnTo>
                  <a:lnTo>
                    <a:pt x="53" y="3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54" y="26"/>
                  </a:lnTo>
                  <a:lnTo>
                    <a:pt x="47" y="25"/>
                  </a:lnTo>
                  <a:lnTo>
                    <a:pt x="39" y="25"/>
                  </a:lnTo>
                  <a:lnTo>
                    <a:pt x="30" y="25"/>
                  </a:lnTo>
                  <a:lnTo>
                    <a:pt x="21" y="25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Freeform 70"/>
            <p:cNvSpPr>
              <a:spLocks/>
            </p:cNvSpPr>
            <p:nvPr/>
          </p:nvSpPr>
          <p:spPr bwMode="auto">
            <a:xfrm>
              <a:off x="7827963" y="2330450"/>
              <a:ext cx="493713" cy="766763"/>
            </a:xfrm>
            <a:custGeom>
              <a:avLst/>
              <a:gdLst>
                <a:gd name="T0" fmla="*/ 13 w 623"/>
                <a:gd name="T1" fmla="*/ 893 h 967"/>
                <a:gd name="T2" fmla="*/ 33 w 623"/>
                <a:gd name="T3" fmla="*/ 832 h 967"/>
                <a:gd name="T4" fmla="*/ 45 w 623"/>
                <a:gd name="T5" fmla="*/ 768 h 967"/>
                <a:gd name="T6" fmla="*/ 66 w 623"/>
                <a:gd name="T7" fmla="*/ 677 h 967"/>
                <a:gd name="T8" fmla="*/ 102 w 623"/>
                <a:gd name="T9" fmla="*/ 508 h 967"/>
                <a:gd name="T10" fmla="*/ 144 w 623"/>
                <a:gd name="T11" fmla="*/ 351 h 967"/>
                <a:gd name="T12" fmla="*/ 195 w 623"/>
                <a:gd name="T13" fmla="*/ 194 h 967"/>
                <a:gd name="T14" fmla="*/ 246 w 623"/>
                <a:gd name="T15" fmla="*/ 53 h 967"/>
                <a:gd name="T16" fmla="*/ 290 w 623"/>
                <a:gd name="T17" fmla="*/ 12 h 967"/>
                <a:gd name="T18" fmla="*/ 361 w 623"/>
                <a:gd name="T19" fmla="*/ 7 h 967"/>
                <a:gd name="T20" fmla="*/ 448 w 623"/>
                <a:gd name="T21" fmla="*/ 3 h 967"/>
                <a:gd name="T22" fmla="*/ 532 w 623"/>
                <a:gd name="T23" fmla="*/ 0 h 967"/>
                <a:gd name="T24" fmla="*/ 596 w 623"/>
                <a:gd name="T25" fmla="*/ 5 h 967"/>
                <a:gd name="T26" fmla="*/ 623 w 623"/>
                <a:gd name="T27" fmla="*/ 64 h 967"/>
                <a:gd name="T28" fmla="*/ 607 w 623"/>
                <a:gd name="T29" fmla="*/ 236 h 967"/>
                <a:gd name="T30" fmla="*/ 582 w 623"/>
                <a:gd name="T31" fmla="*/ 520 h 967"/>
                <a:gd name="T32" fmla="*/ 582 w 623"/>
                <a:gd name="T33" fmla="*/ 720 h 967"/>
                <a:gd name="T34" fmla="*/ 564 w 623"/>
                <a:gd name="T35" fmla="*/ 855 h 967"/>
                <a:gd name="T36" fmla="*/ 516 w 623"/>
                <a:gd name="T37" fmla="*/ 939 h 967"/>
                <a:gd name="T38" fmla="*/ 482 w 623"/>
                <a:gd name="T39" fmla="*/ 944 h 967"/>
                <a:gd name="T40" fmla="*/ 442 w 623"/>
                <a:gd name="T41" fmla="*/ 952 h 967"/>
                <a:gd name="T42" fmla="*/ 403 w 623"/>
                <a:gd name="T43" fmla="*/ 949 h 967"/>
                <a:gd name="T44" fmla="*/ 382 w 623"/>
                <a:gd name="T45" fmla="*/ 919 h 967"/>
                <a:gd name="T46" fmla="*/ 382 w 623"/>
                <a:gd name="T47" fmla="*/ 874 h 967"/>
                <a:gd name="T48" fmla="*/ 393 w 623"/>
                <a:gd name="T49" fmla="*/ 746 h 967"/>
                <a:gd name="T50" fmla="*/ 405 w 623"/>
                <a:gd name="T51" fmla="*/ 609 h 967"/>
                <a:gd name="T52" fmla="*/ 419 w 623"/>
                <a:gd name="T53" fmla="*/ 534 h 967"/>
                <a:gd name="T54" fmla="*/ 437 w 623"/>
                <a:gd name="T55" fmla="*/ 469 h 967"/>
                <a:gd name="T56" fmla="*/ 455 w 623"/>
                <a:gd name="T57" fmla="*/ 387 h 967"/>
                <a:gd name="T58" fmla="*/ 444 w 623"/>
                <a:gd name="T59" fmla="*/ 389 h 967"/>
                <a:gd name="T60" fmla="*/ 427 w 623"/>
                <a:gd name="T61" fmla="*/ 420 h 967"/>
                <a:gd name="T62" fmla="*/ 414 w 623"/>
                <a:gd name="T63" fmla="*/ 439 h 967"/>
                <a:gd name="T64" fmla="*/ 408 w 623"/>
                <a:gd name="T65" fmla="*/ 389 h 967"/>
                <a:gd name="T66" fmla="*/ 404 w 623"/>
                <a:gd name="T67" fmla="*/ 308 h 967"/>
                <a:gd name="T68" fmla="*/ 406 w 623"/>
                <a:gd name="T69" fmla="*/ 186 h 967"/>
                <a:gd name="T70" fmla="*/ 381 w 623"/>
                <a:gd name="T71" fmla="*/ 254 h 967"/>
                <a:gd name="T72" fmla="*/ 358 w 623"/>
                <a:gd name="T73" fmla="*/ 316 h 967"/>
                <a:gd name="T74" fmla="*/ 329 w 623"/>
                <a:gd name="T75" fmla="*/ 391 h 967"/>
                <a:gd name="T76" fmla="*/ 308 w 623"/>
                <a:gd name="T77" fmla="*/ 482 h 967"/>
                <a:gd name="T78" fmla="*/ 282 w 623"/>
                <a:gd name="T79" fmla="*/ 572 h 967"/>
                <a:gd name="T80" fmla="*/ 255 w 623"/>
                <a:gd name="T81" fmla="*/ 643 h 967"/>
                <a:gd name="T82" fmla="*/ 202 w 623"/>
                <a:gd name="T83" fmla="*/ 758 h 967"/>
                <a:gd name="T84" fmla="*/ 168 w 623"/>
                <a:gd name="T85" fmla="*/ 838 h 967"/>
                <a:gd name="T86" fmla="*/ 218 w 623"/>
                <a:gd name="T87" fmla="*/ 791 h 967"/>
                <a:gd name="T88" fmla="*/ 229 w 623"/>
                <a:gd name="T89" fmla="*/ 790 h 967"/>
                <a:gd name="T90" fmla="*/ 224 w 623"/>
                <a:gd name="T91" fmla="*/ 814 h 967"/>
                <a:gd name="T92" fmla="*/ 209 w 623"/>
                <a:gd name="T93" fmla="*/ 892 h 967"/>
                <a:gd name="T94" fmla="*/ 196 w 623"/>
                <a:gd name="T95" fmla="*/ 921 h 967"/>
                <a:gd name="T96" fmla="*/ 180 w 623"/>
                <a:gd name="T97" fmla="*/ 946 h 967"/>
                <a:gd name="T98" fmla="*/ 157 w 623"/>
                <a:gd name="T99" fmla="*/ 954 h 967"/>
                <a:gd name="T100" fmla="*/ 126 w 623"/>
                <a:gd name="T101" fmla="*/ 955 h 967"/>
                <a:gd name="T102" fmla="*/ 72 w 623"/>
                <a:gd name="T103" fmla="*/ 966 h 967"/>
                <a:gd name="T104" fmla="*/ 10 w 623"/>
                <a:gd name="T105" fmla="*/ 95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967">
                  <a:moveTo>
                    <a:pt x="4" y="935"/>
                  </a:moveTo>
                  <a:lnTo>
                    <a:pt x="7" y="914"/>
                  </a:lnTo>
                  <a:lnTo>
                    <a:pt x="13" y="893"/>
                  </a:lnTo>
                  <a:lnTo>
                    <a:pt x="19" y="872"/>
                  </a:lnTo>
                  <a:lnTo>
                    <a:pt x="26" y="853"/>
                  </a:lnTo>
                  <a:lnTo>
                    <a:pt x="33" y="832"/>
                  </a:lnTo>
                  <a:lnTo>
                    <a:pt x="38" y="810"/>
                  </a:lnTo>
                  <a:lnTo>
                    <a:pt x="43" y="790"/>
                  </a:lnTo>
                  <a:lnTo>
                    <a:pt x="45" y="768"/>
                  </a:lnTo>
                  <a:lnTo>
                    <a:pt x="50" y="753"/>
                  </a:lnTo>
                  <a:lnTo>
                    <a:pt x="57" y="720"/>
                  </a:lnTo>
                  <a:lnTo>
                    <a:pt x="66" y="677"/>
                  </a:lnTo>
                  <a:lnTo>
                    <a:pt x="76" y="624"/>
                  </a:lnTo>
                  <a:lnTo>
                    <a:pt x="88" y="566"/>
                  </a:lnTo>
                  <a:lnTo>
                    <a:pt x="102" y="508"/>
                  </a:lnTo>
                  <a:lnTo>
                    <a:pt x="116" y="452"/>
                  </a:lnTo>
                  <a:lnTo>
                    <a:pt x="131" y="404"/>
                  </a:lnTo>
                  <a:lnTo>
                    <a:pt x="144" y="351"/>
                  </a:lnTo>
                  <a:lnTo>
                    <a:pt x="159" y="297"/>
                  </a:lnTo>
                  <a:lnTo>
                    <a:pt x="177" y="246"/>
                  </a:lnTo>
                  <a:lnTo>
                    <a:pt x="195" y="194"/>
                  </a:lnTo>
                  <a:lnTo>
                    <a:pt x="214" y="144"/>
                  </a:lnTo>
                  <a:lnTo>
                    <a:pt x="231" y="97"/>
                  </a:lnTo>
                  <a:lnTo>
                    <a:pt x="246" y="53"/>
                  </a:lnTo>
                  <a:lnTo>
                    <a:pt x="260" y="13"/>
                  </a:lnTo>
                  <a:lnTo>
                    <a:pt x="272" y="13"/>
                  </a:lnTo>
                  <a:lnTo>
                    <a:pt x="290" y="12"/>
                  </a:lnTo>
                  <a:lnTo>
                    <a:pt x="312" y="11"/>
                  </a:lnTo>
                  <a:lnTo>
                    <a:pt x="335" y="9"/>
                  </a:lnTo>
                  <a:lnTo>
                    <a:pt x="361" y="7"/>
                  </a:lnTo>
                  <a:lnTo>
                    <a:pt x="389" y="6"/>
                  </a:lnTo>
                  <a:lnTo>
                    <a:pt x="418" y="4"/>
                  </a:lnTo>
                  <a:lnTo>
                    <a:pt x="448" y="3"/>
                  </a:lnTo>
                  <a:lnTo>
                    <a:pt x="476" y="1"/>
                  </a:lnTo>
                  <a:lnTo>
                    <a:pt x="505" y="0"/>
                  </a:lnTo>
                  <a:lnTo>
                    <a:pt x="532" y="0"/>
                  </a:lnTo>
                  <a:lnTo>
                    <a:pt x="556" y="1"/>
                  </a:lnTo>
                  <a:lnTo>
                    <a:pt x="578" y="3"/>
                  </a:lnTo>
                  <a:lnTo>
                    <a:pt x="596" y="5"/>
                  </a:lnTo>
                  <a:lnTo>
                    <a:pt x="611" y="8"/>
                  </a:lnTo>
                  <a:lnTo>
                    <a:pt x="621" y="13"/>
                  </a:lnTo>
                  <a:lnTo>
                    <a:pt x="623" y="64"/>
                  </a:lnTo>
                  <a:lnTo>
                    <a:pt x="619" y="123"/>
                  </a:lnTo>
                  <a:lnTo>
                    <a:pt x="612" y="183"/>
                  </a:lnTo>
                  <a:lnTo>
                    <a:pt x="607" y="236"/>
                  </a:lnTo>
                  <a:lnTo>
                    <a:pt x="602" y="332"/>
                  </a:lnTo>
                  <a:lnTo>
                    <a:pt x="593" y="425"/>
                  </a:lnTo>
                  <a:lnTo>
                    <a:pt x="582" y="520"/>
                  </a:lnTo>
                  <a:lnTo>
                    <a:pt x="578" y="614"/>
                  </a:lnTo>
                  <a:lnTo>
                    <a:pt x="582" y="669"/>
                  </a:lnTo>
                  <a:lnTo>
                    <a:pt x="582" y="720"/>
                  </a:lnTo>
                  <a:lnTo>
                    <a:pt x="580" y="769"/>
                  </a:lnTo>
                  <a:lnTo>
                    <a:pt x="574" y="815"/>
                  </a:lnTo>
                  <a:lnTo>
                    <a:pt x="564" y="855"/>
                  </a:lnTo>
                  <a:lnTo>
                    <a:pt x="551" y="890"/>
                  </a:lnTo>
                  <a:lnTo>
                    <a:pt x="535" y="919"/>
                  </a:lnTo>
                  <a:lnTo>
                    <a:pt x="516" y="939"/>
                  </a:lnTo>
                  <a:lnTo>
                    <a:pt x="506" y="940"/>
                  </a:lnTo>
                  <a:lnTo>
                    <a:pt x="495" y="942"/>
                  </a:lnTo>
                  <a:lnTo>
                    <a:pt x="482" y="944"/>
                  </a:lnTo>
                  <a:lnTo>
                    <a:pt x="470" y="946"/>
                  </a:lnTo>
                  <a:lnTo>
                    <a:pt x="456" y="950"/>
                  </a:lnTo>
                  <a:lnTo>
                    <a:pt x="442" y="952"/>
                  </a:lnTo>
                  <a:lnTo>
                    <a:pt x="429" y="953"/>
                  </a:lnTo>
                  <a:lnTo>
                    <a:pt x="418" y="954"/>
                  </a:lnTo>
                  <a:lnTo>
                    <a:pt x="403" y="949"/>
                  </a:lnTo>
                  <a:lnTo>
                    <a:pt x="392" y="940"/>
                  </a:lnTo>
                  <a:lnTo>
                    <a:pt x="387" y="930"/>
                  </a:lnTo>
                  <a:lnTo>
                    <a:pt x="382" y="919"/>
                  </a:lnTo>
                  <a:lnTo>
                    <a:pt x="381" y="905"/>
                  </a:lnTo>
                  <a:lnTo>
                    <a:pt x="381" y="890"/>
                  </a:lnTo>
                  <a:lnTo>
                    <a:pt x="382" y="874"/>
                  </a:lnTo>
                  <a:lnTo>
                    <a:pt x="383" y="855"/>
                  </a:lnTo>
                  <a:lnTo>
                    <a:pt x="388" y="798"/>
                  </a:lnTo>
                  <a:lnTo>
                    <a:pt x="393" y="746"/>
                  </a:lnTo>
                  <a:lnTo>
                    <a:pt x="398" y="693"/>
                  </a:lnTo>
                  <a:lnTo>
                    <a:pt x="400" y="634"/>
                  </a:lnTo>
                  <a:lnTo>
                    <a:pt x="405" y="609"/>
                  </a:lnTo>
                  <a:lnTo>
                    <a:pt x="408" y="583"/>
                  </a:lnTo>
                  <a:lnTo>
                    <a:pt x="413" y="559"/>
                  </a:lnTo>
                  <a:lnTo>
                    <a:pt x="419" y="534"/>
                  </a:lnTo>
                  <a:lnTo>
                    <a:pt x="423" y="521"/>
                  </a:lnTo>
                  <a:lnTo>
                    <a:pt x="430" y="498"/>
                  </a:lnTo>
                  <a:lnTo>
                    <a:pt x="437" y="469"/>
                  </a:lnTo>
                  <a:lnTo>
                    <a:pt x="445" y="438"/>
                  </a:lnTo>
                  <a:lnTo>
                    <a:pt x="451" y="409"/>
                  </a:lnTo>
                  <a:lnTo>
                    <a:pt x="455" y="387"/>
                  </a:lnTo>
                  <a:lnTo>
                    <a:pt x="455" y="375"/>
                  </a:lnTo>
                  <a:lnTo>
                    <a:pt x="450" y="377"/>
                  </a:lnTo>
                  <a:lnTo>
                    <a:pt x="444" y="389"/>
                  </a:lnTo>
                  <a:lnTo>
                    <a:pt x="438" y="399"/>
                  </a:lnTo>
                  <a:lnTo>
                    <a:pt x="433" y="409"/>
                  </a:lnTo>
                  <a:lnTo>
                    <a:pt x="427" y="420"/>
                  </a:lnTo>
                  <a:lnTo>
                    <a:pt x="421" y="428"/>
                  </a:lnTo>
                  <a:lnTo>
                    <a:pt x="418" y="435"/>
                  </a:lnTo>
                  <a:lnTo>
                    <a:pt x="414" y="439"/>
                  </a:lnTo>
                  <a:lnTo>
                    <a:pt x="413" y="442"/>
                  </a:lnTo>
                  <a:lnTo>
                    <a:pt x="412" y="415"/>
                  </a:lnTo>
                  <a:lnTo>
                    <a:pt x="408" y="389"/>
                  </a:lnTo>
                  <a:lnTo>
                    <a:pt x="404" y="361"/>
                  </a:lnTo>
                  <a:lnTo>
                    <a:pt x="402" y="333"/>
                  </a:lnTo>
                  <a:lnTo>
                    <a:pt x="404" y="308"/>
                  </a:lnTo>
                  <a:lnTo>
                    <a:pt x="407" y="257"/>
                  </a:lnTo>
                  <a:lnTo>
                    <a:pt x="410" y="208"/>
                  </a:lnTo>
                  <a:lnTo>
                    <a:pt x="406" y="186"/>
                  </a:lnTo>
                  <a:lnTo>
                    <a:pt x="397" y="210"/>
                  </a:lnTo>
                  <a:lnTo>
                    <a:pt x="388" y="232"/>
                  </a:lnTo>
                  <a:lnTo>
                    <a:pt x="381" y="254"/>
                  </a:lnTo>
                  <a:lnTo>
                    <a:pt x="374" y="274"/>
                  </a:lnTo>
                  <a:lnTo>
                    <a:pt x="366" y="295"/>
                  </a:lnTo>
                  <a:lnTo>
                    <a:pt x="358" y="316"/>
                  </a:lnTo>
                  <a:lnTo>
                    <a:pt x="348" y="338"/>
                  </a:lnTo>
                  <a:lnTo>
                    <a:pt x="337" y="361"/>
                  </a:lnTo>
                  <a:lnTo>
                    <a:pt x="329" y="391"/>
                  </a:lnTo>
                  <a:lnTo>
                    <a:pt x="322" y="421"/>
                  </a:lnTo>
                  <a:lnTo>
                    <a:pt x="315" y="452"/>
                  </a:lnTo>
                  <a:lnTo>
                    <a:pt x="308" y="482"/>
                  </a:lnTo>
                  <a:lnTo>
                    <a:pt x="300" y="512"/>
                  </a:lnTo>
                  <a:lnTo>
                    <a:pt x="292" y="542"/>
                  </a:lnTo>
                  <a:lnTo>
                    <a:pt x="282" y="572"/>
                  </a:lnTo>
                  <a:lnTo>
                    <a:pt x="271" y="601"/>
                  </a:lnTo>
                  <a:lnTo>
                    <a:pt x="267" y="616"/>
                  </a:lnTo>
                  <a:lnTo>
                    <a:pt x="255" y="643"/>
                  </a:lnTo>
                  <a:lnTo>
                    <a:pt x="239" y="679"/>
                  </a:lnTo>
                  <a:lnTo>
                    <a:pt x="221" y="718"/>
                  </a:lnTo>
                  <a:lnTo>
                    <a:pt x="202" y="758"/>
                  </a:lnTo>
                  <a:lnTo>
                    <a:pt x="186" y="794"/>
                  </a:lnTo>
                  <a:lnTo>
                    <a:pt x="173" y="822"/>
                  </a:lnTo>
                  <a:lnTo>
                    <a:pt x="168" y="838"/>
                  </a:lnTo>
                  <a:lnTo>
                    <a:pt x="191" y="815"/>
                  </a:lnTo>
                  <a:lnTo>
                    <a:pt x="208" y="800"/>
                  </a:lnTo>
                  <a:lnTo>
                    <a:pt x="218" y="791"/>
                  </a:lnTo>
                  <a:lnTo>
                    <a:pt x="225" y="787"/>
                  </a:lnTo>
                  <a:lnTo>
                    <a:pt x="227" y="788"/>
                  </a:lnTo>
                  <a:lnTo>
                    <a:pt x="229" y="790"/>
                  </a:lnTo>
                  <a:lnTo>
                    <a:pt x="229" y="792"/>
                  </a:lnTo>
                  <a:lnTo>
                    <a:pt x="229" y="793"/>
                  </a:lnTo>
                  <a:lnTo>
                    <a:pt x="224" y="814"/>
                  </a:lnTo>
                  <a:lnTo>
                    <a:pt x="218" y="843"/>
                  </a:lnTo>
                  <a:lnTo>
                    <a:pt x="214" y="871"/>
                  </a:lnTo>
                  <a:lnTo>
                    <a:pt x="209" y="892"/>
                  </a:lnTo>
                  <a:lnTo>
                    <a:pt x="204" y="902"/>
                  </a:lnTo>
                  <a:lnTo>
                    <a:pt x="201" y="909"/>
                  </a:lnTo>
                  <a:lnTo>
                    <a:pt x="196" y="921"/>
                  </a:lnTo>
                  <a:lnTo>
                    <a:pt x="186" y="940"/>
                  </a:lnTo>
                  <a:lnTo>
                    <a:pt x="184" y="943"/>
                  </a:lnTo>
                  <a:lnTo>
                    <a:pt x="180" y="946"/>
                  </a:lnTo>
                  <a:lnTo>
                    <a:pt x="173" y="949"/>
                  </a:lnTo>
                  <a:lnTo>
                    <a:pt x="166" y="951"/>
                  </a:lnTo>
                  <a:lnTo>
                    <a:pt x="157" y="954"/>
                  </a:lnTo>
                  <a:lnTo>
                    <a:pt x="147" y="955"/>
                  </a:lnTo>
                  <a:lnTo>
                    <a:pt x="136" y="957"/>
                  </a:lnTo>
                  <a:lnTo>
                    <a:pt x="126" y="955"/>
                  </a:lnTo>
                  <a:lnTo>
                    <a:pt x="114" y="960"/>
                  </a:lnTo>
                  <a:lnTo>
                    <a:pt x="95" y="964"/>
                  </a:lnTo>
                  <a:lnTo>
                    <a:pt x="72" y="966"/>
                  </a:lnTo>
                  <a:lnTo>
                    <a:pt x="48" y="967"/>
                  </a:lnTo>
                  <a:lnTo>
                    <a:pt x="26" y="965"/>
                  </a:lnTo>
                  <a:lnTo>
                    <a:pt x="10" y="959"/>
                  </a:lnTo>
                  <a:lnTo>
                    <a:pt x="0" y="950"/>
                  </a:lnTo>
                  <a:lnTo>
                    <a:pt x="4" y="935"/>
                  </a:lnTo>
                  <a:close/>
                </a:path>
              </a:pathLst>
            </a:custGeom>
            <a:solidFill>
              <a:srgbClr val="0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Freeform 71"/>
            <p:cNvSpPr>
              <a:spLocks/>
            </p:cNvSpPr>
            <p:nvPr/>
          </p:nvSpPr>
          <p:spPr bwMode="auto">
            <a:xfrm>
              <a:off x="8223250" y="2347913"/>
              <a:ext cx="66675" cy="709613"/>
            </a:xfrm>
            <a:custGeom>
              <a:avLst/>
              <a:gdLst>
                <a:gd name="T0" fmla="*/ 7 w 84"/>
                <a:gd name="T1" fmla="*/ 857 h 894"/>
                <a:gd name="T2" fmla="*/ 19 w 84"/>
                <a:gd name="T3" fmla="*/ 826 h 894"/>
                <a:gd name="T4" fmla="*/ 36 w 84"/>
                <a:gd name="T5" fmla="*/ 755 h 894"/>
                <a:gd name="T6" fmla="*/ 43 w 84"/>
                <a:gd name="T7" fmla="*/ 645 h 894"/>
                <a:gd name="T8" fmla="*/ 44 w 84"/>
                <a:gd name="T9" fmla="*/ 569 h 894"/>
                <a:gd name="T10" fmla="*/ 46 w 84"/>
                <a:gd name="T11" fmla="*/ 530 h 894"/>
                <a:gd name="T12" fmla="*/ 52 w 84"/>
                <a:gd name="T13" fmla="*/ 454 h 894"/>
                <a:gd name="T14" fmla="*/ 51 w 84"/>
                <a:gd name="T15" fmla="*/ 407 h 894"/>
                <a:gd name="T16" fmla="*/ 49 w 84"/>
                <a:gd name="T17" fmla="*/ 362 h 894"/>
                <a:gd name="T18" fmla="*/ 49 w 84"/>
                <a:gd name="T19" fmla="*/ 345 h 894"/>
                <a:gd name="T20" fmla="*/ 52 w 84"/>
                <a:gd name="T21" fmla="*/ 325 h 894"/>
                <a:gd name="T22" fmla="*/ 59 w 84"/>
                <a:gd name="T23" fmla="*/ 282 h 894"/>
                <a:gd name="T24" fmla="*/ 67 w 84"/>
                <a:gd name="T25" fmla="*/ 182 h 894"/>
                <a:gd name="T26" fmla="*/ 67 w 84"/>
                <a:gd name="T27" fmla="*/ 85 h 894"/>
                <a:gd name="T28" fmla="*/ 70 w 84"/>
                <a:gd name="T29" fmla="*/ 27 h 894"/>
                <a:gd name="T30" fmla="*/ 74 w 84"/>
                <a:gd name="T31" fmla="*/ 8 h 894"/>
                <a:gd name="T32" fmla="*/ 81 w 84"/>
                <a:gd name="T33" fmla="*/ 5 h 894"/>
                <a:gd name="T34" fmla="*/ 83 w 84"/>
                <a:gd name="T35" fmla="*/ 13 h 894"/>
                <a:gd name="T36" fmla="*/ 82 w 84"/>
                <a:gd name="T37" fmla="*/ 74 h 894"/>
                <a:gd name="T38" fmla="*/ 81 w 84"/>
                <a:gd name="T39" fmla="*/ 188 h 894"/>
                <a:gd name="T40" fmla="*/ 77 w 84"/>
                <a:gd name="T41" fmla="*/ 265 h 894"/>
                <a:gd name="T42" fmla="*/ 72 w 84"/>
                <a:gd name="T43" fmla="*/ 307 h 894"/>
                <a:gd name="T44" fmla="*/ 67 w 84"/>
                <a:gd name="T45" fmla="*/ 392 h 894"/>
                <a:gd name="T46" fmla="*/ 67 w 84"/>
                <a:gd name="T47" fmla="*/ 482 h 894"/>
                <a:gd name="T48" fmla="*/ 60 w 84"/>
                <a:gd name="T49" fmla="*/ 561 h 894"/>
                <a:gd name="T50" fmla="*/ 59 w 84"/>
                <a:gd name="T51" fmla="*/ 635 h 894"/>
                <a:gd name="T52" fmla="*/ 61 w 84"/>
                <a:gd name="T53" fmla="*/ 709 h 894"/>
                <a:gd name="T54" fmla="*/ 53 w 84"/>
                <a:gd name="T55" fmla="*/ 780 h 894"/>
                <a:gd name="T56" fmla="*/ 41 w 84"/>
                <a:gd name="T57" fmla="*/ 836 h 894"/>
                <a:gd name="T58" fmla="*/ 36 w 84"/>
                <a:gd name="T59" fmla="*/ 876 h 894"/>
                <a:gd name="T60" fmla="*/ 11 w 84"/>
                <a:gd name="T61" fmla="*/ 894 h 894"/>
                <a:gd name="T62" fmla="*/ 0 w 84"/>
                <a:gd name="T63" fmla="*/ 88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94">
                  <a:moveTo>
                    <a:pt x="1" y="872"/>
                  </a:moveTo>
                  <a:lnTo>
                    <a:pt x="7" y="857"/>
                  </a:lnTo>
                  <a:lnTo>
                    <a:pt x="13" y="841"/>
                  </a:lnTo>
                  <a:lnTo>
                    <a:pt x="19" y="826"/>
                  </a:lnTo>
                  <a:lnTo>
                    <a:pt x="24" y="811"/>
                  </a:lnTo>
                  <a:lnTo>
                    <a:pt x="36" y="755"/>
                  </a:lnTo>
                  <a:lnTo>
                    <a:pt x="42" y="701"/>
                  </a:lnTo>
                  <a:lnTo>
                    <a:pt x="43" y="645"/>
                  </a:lnTo>
                  <a:lnTo>
                    <a:pt x="43" y="583"/>
                  </a:lnTo>
                  <a:lnTo>
                    <a:pt x="44" y="569"/>
                  </a:lnTo>
                  <a:lnTo>
                    <a:pt x="44" y="554"/>
                  </a:lnTo>
                  <a:lnTo>
                    <a:pt x="46" y="530"/>
                  </a:lnTo>
                  <a:lnTo>
                    <a:pt x="52" y="488"/>
                  </a:lnTo>
                  <a:lnTo>
                    <a:pt x="52" y="454"/>
                  </a:lnTo>
                  <a:lnTo>
                    <a:pt x="52" y="431"/>
                  </a:lnTo>
                  <a:lnTo>
                    <a:pt x="51" y="407"/>
                  </a:lnTo>
                  <a:lnTo>
                    <a:pt x="50" y="370"/>
                  </a:lnTo>
                  <a:lnTo>
                    <a:pt x="49" y="362"/>
                  </a:lnTo>
                  <a:lnTo>
                    <a:pt x="49" y="353"/>
                  </a:lnTo>
                  <a:lnTo>
                    <a:pt x="49" y="345"/>
                  </a:lnTo>
                  <a:lnTo>
                    <a:pt x="49" y="335"/>
                  </a:lnTo>
                  <a:lnTo>
                    <a:pt x="52" y="325"/>
                  </a:lnTo>
                  <a:lnTo>
                    <a:pt x="54" y="311"/>
                  </a:lnTo>
                  <a:lnTo>
                    <a:pt x="59" y="282"/>
                  </a:lnTo>
                  <a:lnTo>
                    <a:pt x="67" y="229"/>
                  </a:lnTo>
                  <a:lnTo>
                    <a:pt x="67" y="182"/>
                  </a:lnTo>
                  <a:lnTo>
                    <a:pt x="67" y="134"/>
                  </a:lnTo>
                  <a:lnTo>
                    <a:pt x="67" y="85"/>
                  </a:lnTo>
                  <a:lnTo>
                    <a:pt x="68" y="36"/>
                  </a:lnTo>
                  <a:lnTo>
                    <a:pt x="70" y="27"/>
                  </a:lnTo>
                  <a:lnTo>
                    <a:pt x="72" y="17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81" y="5"/>
                  </a:lnTo>
                  <a:lnTo>
                    <a:pt x="82" y="8"/>
                  </a:lnTo>
                  <a:lnTo>
                    <a:pt x="83" y="13"/>
                  </a:lnTo>
                  <a:lnTo>
                    <a:pt x="84" y="17"/>
                  </a:lnTo>
                  <a:lnTo>
                    <a:pt x="82" y="74"/>
                  </a:lnTo>
                  <a:lnTo>
                    <a:pt x="81" y="130"/>
                  </a:lnTo>
                  <a:lnTo>
                    <a:pt x="81" y="188"/>
                  </a:lnTo>
                  <a:lnTo>
                    <a:pt x="82" y="244"/>
                  </a:lnTo>
                  <a:lnTo>
                    <a:pt x="77" y="265"/>
                  </a:lnTo>
                  <a:lnTo>
                    <a:pt x="75" y="282"/>
                  </a:lnTo>
                  <a:lnTo>
                    <a:pt x="72" y="307"/>
                  </a:lnTo>
                  <a:lnTo>
                    <a:pt x="66" y="348"/>
                  </a:lnTo>
                  <a:lnTo>
                    <a:pt x="67" y="392"/>
                  </a:lnTo>
                  <a:lnTo>
                    <a:pt x="67" y="437"/>
                  </a:lnTo>
                  <a:lnTo>
                    <a:pt x="67" y="482"/>
                  </a:lnTo>
                  <a:lnTo>
                    <a:pt x="65" y="526"/>
                  </a:lnTo>
                  <a:lnTo>
                    <a:pt x="60" y="561"/>
                  </a:lnTo>
                  <a:lnTo>
                    <a:pt x="59" y="598"/>
                  </a:lnTo>
                  <a:lnTo>
                    <a:pt x="59" y="635"/>
                  </a:lnTo>
                  <a:lnTo>
                    <a:pt x="61" y="672"/>
                  </a:lnTo>
                  <a:lnTo>
                    <a:pt x="61" y="709"/>
                  </a:lnTo>
                  <a:lnTo>
                    <a:pt x="59" y="744"/>
                  </a:lnTo>
                  <a:lnTo>
                    <a:pt x="53" y="780"/>
                  </a:lnTo>
                  <a:lnTo>
                    <a:pt x="43" y="814"/>
                  </a:lnTo>
                  <a:lnTo>
                    <a:pt x="41" y="836"/>
                  </a:lnTo>
                  <a:lnTo>
                    <a:pt x="39" y="856"/>
                  </a:lnTo>
                  <a:lnTo>
                    <a:pt x="36" y="876"/>
                  </a:lnTo>
                  <a:lnTo>
                    <a:pt x="24" y="893"/>
                  </a:lnTo>
                  <a:lnTo>
                    <a:pt x="11" y="894"/>
                  </a:lnTo>
                  <a:lnTo>
                    <a:pt x="4" y="893"/>
                  </a:lnTo>
                  <a:lnTo>
                    <a:pt x="0" y="887"/>
                  </a:lnTo>
                  <a:lnTo>
                    <a:pt x="1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Freeform 72"/>
            <p:cNvSpPr>
              <a:spLocks/>
            </p:cNvSpPr>
            <p:nvPr/>
          </p:nvSpPr>
          <p:spPr bwMode="auto">
            <a:xfrm>
              <a:off x="7872413" y="1851025"/>
              <a:ext cx="579438" cy="468313"/>
            </a:xfrm>
            <a:custGeom>
              <a:avLst/>
              <a:gdLst>
                <a:gd name="T0" fmla="*/ 169 w 731"/>
                <a:gd name="T1" fmla="*/ 468 h 589"/>
                <a:gd name="T2" fmla="*/ 163 w 731"/>
                <a:gd name="T3" fmla="*/ 211 h 589"/>
                <a:gd name="T4" fmla="*/ 132 w 731"/>
                <a:gd name="T5" fmla="*/ 358 h 589"/>
                <a:gd name="T6" fmla="*/ 83 w 731"/>
                <a:gd name="T7" fmla="*/ 386 h 589"/>
                <a:gd name="T8" fmla="*/ 40 w 731"/>
                <a:gd name="T9" fmla="*/ 303 h 589"/>
                <a:gd name="T10" fmla="*/ 17 w 731"/>
                <a:gd name="T11" fmla="*/ 292 h 589"/>
                <a:gd name="T12" fmla="*/ 15 w 731"/>
                <a:gd name="T13" fmla="*/ 280 h 589"/>
                <a:gd name="T14" fmla="*/ 55 w 731"/>
                <a:gd name="T15" fmla="*/ 279 h 589"/>
                <a:gd name="T16" fmla="*/ 82 w 731"/>
                <a:gd name="T17" fmla="*/ 267 h 589"/>
                <a:gd name="T18" fmla="*/ 80 w 731"/>
                <a:gd name="T19" fmla="*/ 235 h 589"/>
                <a:gd name="T20" fmla="*/ 103 w 731"/>
                <a:gd name="T21" fmla="*/ 193 h 589"/>
                <a:gd name="T22" fmla="*/ 138 w 731"/>
                <a:gd name="T23" fmla="*/ 132 h 589"/>
                <a:gd name="T24" fmla="*/ 188 w 731"/>
                <a:gd name="T25" fmla="*/ 44 h 589"/>
                <a:gd name="T26" fmla="*/ 216 w 731"/>
                <a:gd name="T27" fmla="*/ 18 h 589"/>
                <a:gd name="T28" fmla="*/ 233 w 731"/>
                <a:gd name="T29" fmla="*/ 40 h 589"/>
                <a:gd name="T30" fmla="*/ 254 w 731"/>
                <a:gd name="T31" fmla="*/ 120 h 589"/>
                <a:gd name="T32" fmla="*/ 283 w 731"/>
                <a:gd name="T33" fmla="*/ 61 h 589"/>
                <a:gd name="T34" fmla="*/ 284 w 731"/>
                <a:gd name="T35" fmla="*/ 116 h 589"/>
                <a:gd name="T36" fmla="*/ 313 w 731"/>
                <a:gd name="T37" fmla="*/ 201 h 589"/>
                <a:gd name="T38" fmla="*/ 416 w 731"/>
                <a:gd name="T39" fmla="*/ 224 h 589"/>
                <a:gd name="T40" fmla="*/ 476 w 731"/>
                <a:gd name="T41" fmla="*/ 150 h 589"/>
                <a:gd name="T42" fmla="*/ 513 w 731"/>
                <a:gd name="T43" fmla="*/ 85 h 589"/>
                <a:gd name="T44" fmla="*/ 546 w 731"/>
                <a:gd name="T45" fmla="*/ 32 h 589"/>
                <a:gd name="T46" fmla="*/ 592 w 731"/>
                <a:gd name="T47" fmla="*/ 41 h 589"/>
                <a:gd name="T48" fmla="*/ 598 w 731"/>
                <a:gd name="T49" fmla="*/ 10 h 589"/>
                <a:gd name="T50" fmla="*/ 653 w 731"/>
                <a:gd name="T51" fmla="*/ 37 h 589"/>
                <a:gd name="T52" fmla="*/ 716 w 731"/>
                <a:gd name="T53" fmla="*/ 143 h 589"/>
                <a:gd name="T54" fmla="*/ 721 w 731"/>
                <a:gd name="T55" fmla="*/ 366 h 589"/>
                <a:gd name="T56" fmla="*/ 667 w 731"/>
                <a:gd name="T57" fmla="*/ 484 h 589"/>
                <a:gd name="T58" fmla="*/ 608 w 731"/>
                <a:gd name="T59" fmla="*/ 506 h 589"/>
                <a:gd name="T60" fmla="*/ 558 w 731"/>
                <a:gd name="T61" fmla="*/ 476 h 589"/>
                <a:gd name="T62" fmla="*/ 580 w 731"/>
                <a:gd name="T63" fmla="*/ 435 h 589"/>
                <a:gd name="T64" fmla="*/ 590 w 731"/>
                <a:gd name="T65" fmla="*/ 360 h 589"/>
                <a:gd name="T66" fmla="*/ 605 w 731"/>
                <a:gd name="T67" fmla="*/ 303 h 589"/>
                <a:gd name="T68" fmla="*/ 621 w 731"/>
                <a:gd name="T69" fmla="*/ 179 h 589"/>
                <a:gd name="T70" fmla="*/ 652 w 731"/>
                <a:gd name="T71" fmla="*/ 96 h 589"/>
                <a:gd name="T72" fmla="*/ 637 w 731"/>
                <a:gd name="T73" fmla="*/ 98 h 589"/>
                <a:gd name="T74" fmla="*/ 600 w 731"/>
                <a:gd name="T75" fmla="*/ 178 h 589"/>
                <a:gd name="T76" fmla="*/ 584 w 731"/>
                <a:gd name="T77" fmla="*/ 303 h 589"/>
                <a:gd name="T78" fmla="*/ 559 w 731"/>
                <a:gd name="T79" fmla="*/ 359 h 589"/>
                <a:gd name="T80" fmla="*/ 523 w 731"/>
                <a:gd name="T81" fmla="*/ 354 h 589"/>
                <a:gd name="T82" fmla="*/ 492 w 731"/>
                <a:gd name="T83" fmla="*/ 338 h 589"/>
                <a:gd name="T84" fmla="*/ 473 w 731"/>
                <a:gd name="T85" fmla="*/ 355 h 589"/>
                <a:gd name="T86" fmla="*/ 449 w 731"/>
                <a:gd name="T87" fmla="*/ 345 h 589"/>
                <a:gd name="T88" fmla="*/ 424 w 731"/>
                <a:gd name="T89" fmla="*/ 333 h 589"/>
                <a:gd name="T90" fmla="*/ 395 w 731"/>
                <a:gd name="T91" fmla="*/ 341 h 589"/>
                <a:gd name="T92" fmla="*/ 367 w 731"/>
                <a:gd name="T93" fmla="*/ 361 h 589"/>
                <a:gd name="T94" fmla="*/ 384 w 731"/>
                <a:gd name="T95" fmla="*/ 444 h 589"/>
                <a:gd name="T96" fmla="*/ 430 w 731"/>
                <a:gd name="T97" fmla="*/ 471 h 589"/>
                <a:gd name="T98" fmla="*/ 467 w 731"/>
                <a:gd name="T99" fmla="*/ 479 h 589"/>
                <a:gd name="T100" fmla="*/ 488 w 731"/>
                <a:gd name="T101" fmla="*/ 481 h 589"/>
                <a:gd name="T102" fmla="*/ 523 w 731"/>
                <a:gd name="T103" fmla="*/ 503 h 589"/>
                <a:gd name="T104" fmla="*/ 582 w 731"/>
                <a:gd name="T105" fmla="*/ 528 h 589"/>
                <a:gd name="T106" fmla="*/ 577 w 731"/>
                <a:gd name="T107" fmla="*/ 589 h 589"/>
                <a:gd name="T108" fmla="*/ 462 w 731"/>
                <a:gd name="T109" fmla="*/ 571 h 589"/>
                <a:gd name="T110" fmla="*/ 297 w 731"/>
                <a:gd name="T111" fmla="*/ 570 h 589"/>
                <a:gd name="T112" fmla="*/ 188 w 731"/>
                <a:gd name="T113" fmla="*/ 58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1" h="589">
                  <a:moveTo>
                    <a:pt x="181" y="582"/>
                  </a:moveTo>
                  <a:lnTo>
                    <a:pt x="174" y="563"/>
                  </a:lnTo>
                  <a:lnTo>
                    <a:pt x="168" y="540"/>
                  </a:lnTo>
                  <a:lnTo>
                    <a:pt x="166" y="510"/>
                  </a:lnTo>
                  <a:lnTo>
                    <a:pt x="169" y="468"/>
                  </a:lnTo>
                  <a:lnTo>
                    <a:pt x="175" y="423"/>
                  </a:lnTo>
                  <a:lnTo>
                    <a:pt x="181" y="332"/>
                  </a:lnTo>
                  <a:lnTo>
                    <a:pt x="181" y="237"/>
                  </a:lnTo>
                  <a:lnTo>
                    <a:pt x="175" y="179"/>
                  </a:lnTo>
                  <a:lnTo>
                    <a:pt x="163" y="211"/>
                  </a:lnTo>
                  <a:lnTo>
                    <a:pt x="158" y="252"/>
                  </a:lnTo>
                  <a:lnTo>
                    <a:pt x="156" y="295"/>
                  </a:lnTo>
                  <a:lnTo>
                    <a:pt x="154" y="331"/>
                  </a:lnTo>
                  <a:lnTo>
                    <a:pt x="141" y="346"/>
                  </a:lnTo>
                  <a:lnTo>
                    <a:pt x="132" y="358"/>
                  </a:lnTo>
                  <a:lnTo>
                    <a:pt x="124" y="367"/>
                  </a:lnTo>
                  <a:lnTo>
                    <a:pt x="116" y="374"/>
                  </a:lnTo>
                  <a:lnTo>
                    <a:pt x="107" y="378"/>
                  </a:lnTo>
                  <a:lnTo>
                    <a:pt x="97" y="383"/>
                  </a:lnTo>
                  <a:lnTo>
                    <a:pt x="83" y="386"/>
                  </a:lnTo>
                  <a:lnTo>
                    <a:pt x="64" y="390"/>
                  </a:lnTo>
                  <a:lnTo>
                    <a:pt x="67" y="363"/>
                  </a:lnTo>
                  <a:lnTo>
                    <a:pt x="65" y="341"/>
                  </a:lnTo>
                  <a:lnTo>
                    <a:pt x="57" y="323"/>
                  </a:lnTo>
                  <a:lnTo>
                    <a:pt x="40" y="303"/>
                  </a:lnTo>
                  <a:lnTo>
                    <a:pt x="32" y="299"/>
                  </a:lnTo>
                  <a:lnTo>
                    <a:pt x="27" y="297"/>
                  </a:lnTo>
                  <a:lnTo>
                    <a:pt x="23" y="294"/>
                  </a:lnTo>
                  <a:lnTo>
                    <a:pt x="20" y="293"/>
                  </a:lnTo>
                  <a:lnTo>
                    <a:pt x="17" y="292"/>
                  </a:lnTo>
                  <a:lnTo>
                    <a:pt x="14" y="291"/>
                  </a:lnTo>
                  <a:lnTo>
                    <a:pt x="8" y="290"/>
                  </a:lnTo>
                  <a:lnTo>
                    <a:pt x="0" y="287"/>
                  </a:lnTo>
                  <a:lnTo>
                    <a:pt x="7" y="283"/>
                  </a:lnTo>
                  <a:lnTo>
                    <a:pt x="15" y="280"/>
                  </a:lnTo>
                  <a:lnTo>
                    <a:pt x="23" y="279"/>
                  </a:lnTo>
                  <a:lnTo>
                    <a:pt x="32" y="278"/>
                  </a:lnTo>
                  <a:lnTo>
                    <a:pt x="40" y="278"/>
                  </a:lnTo>
                  <a:lnTo>
                    <a:pt x="48" y="278"/>
                  </a:lnTo>
                  <a:lnTo>
                    <a:pt x="55" y="279"/>
                  </a:lnTo>
                  <a:lnTo>
                    <a:pt x="61" y="279"/>
                  </a:lnTo>
                  <a:lnTo>
                    <a:pt x="106" y="290"/>
                  </a:lnTo>
                  <a:lnTo>
                    <a:pt x="98" y="284"/>
                  </a:lnTo>
                  <a:lnTo>
                    <a:pt x="90" y="275"/>
                  </a:lnTo>
                  <a:lnTo>
                    <a:pt x="82" y="267"/>
                  </a:lnTo>
                  <a:lnTo>
                    <a:pt x="72" y="261"/>
                  </a:lnTo>
                  <a:lnTo>
                    <a:pt x="73" y="254"/>
                  </a:lnTo>
                  <a:lnTo>
                    <a:pt x="75" y="248"/>
                  </a:lnTo>
                  <a:lnTo>
                    <a:pt x="77" y="242"/>
                  </a:lnTo>
                  <a:lnTo>
                    <a:pt x="80" y="235"/>
                  </a:lnTo>
                  <a:lnTo>
                    <a:pt x="85" y="227"/>
                  </a:lnTo>
                  <a:lnTo>
                    <a:pt x="90" y="218"/>
                  </a:lnTo>
                  <a:lnTo>
                    <a:pt x="94" y="210"/>
                  </a:lnTo>
                  <a:lnTo>
                    <a:pt x="99" y="201"/>
                  </a:lnTo>
                  <a:lnTo>
                    <a:pt x="103" y="193"/>
                  </a:lnTo>
                  <a:lnTo>
                    <a:pt x="109" y="185"/>
                  </a:lnTo>
                  <a:lnTo>
                    <a:pt x="114" y="178"/>
                  </a:lnTo>
                  <a:lnTo>
                    <a:pt x="120" y="171"/>
                  </a:lnTo>
                  <a:lnTo>
                    <a:pt x="129" y="151"/>
                  </a:lnTo>
                  <a:lnTo>
                    <a:pt x="138" y="132"/>
                  </a:lnTo>
                  <a:lnTo>
                    <a:pt x="147" y="113"/>
                  </a:lnTo>
                  <a:lnTo>
                    <a:pt x="156" y="96"/>
                  </a:lnTo>
                  <a:lnTo>
                    <a:pt x="167" y="79"/>
                  </a:lnTo>
                  <a:lnTo>
                    <a:pt x="177" y="61"/>
                  </a:lnTo>
                  <a:lnTo>
                    <a:pt x="188" y="44"/>
                  </a:lnTo>
                  <a:lnTo>
                    <a:pt x="199" y="27"/>
                  </a:lnTo>
                  <a:lnTo>
                    <a:pt x="203" y="25"/>
                  </a:lnTo>
                  <a:lnTo>
                    <a:pt x="207" y="22"/>
                  </a:lnTo>
                  <a:lnTo>
                    <a:pt x="212" y="20"/>
                  </a:lnTo>
                  <a:lnTo>
                    <a:pt x="216" y="18"/>
                  </a:lnTo>
                  <a:lnTo>
                    <a:pt x="221" y="17"/>
                  </a:lnTo>
                  <a:lnTo>
                    <a:pt x="226" y="14"/>
                  </a:lnTo>
                  <a:lnTo>
                    <a:pt x="230" y="13"/>
                  </a:lnTo>
                  <a:lnTo>
                    <a:pt x="236" y="11"/>
                  </a:lnTo>
                  <a:lnTo>
                    <a:pt x="233" y="40"/>
                  </a:lnTo>
                  <a:lnTo>
                    <a:pt x="230" y="65"/>
                  </a:lnTo>
                  <a:lnTo>
                    <a:pt x="231" y="90"/>
                  </a:lnTo>
                  <a:lnTo>
                    <a:pt x="238" y="119"/>
                  </a:lnTo>
                  <a:lnTo>
                    <a:pt x="248" y="124"/>
                  </a:lnTo>
                  <a:lnTo>
                    <a:pt x="254" y="120"/>
                  </a:lnTo>
                  <a:lnTo>
                    <a:pt x="260" y="111"/>
                  </a:lnTo>
                  <a:lnTo>
                    <a:pt x="265" y="102"/>
                  </a:lnTo>
                  <a:lnTo>
                    <a:pt x="275" y="79"/>
                  </a:lnTo>
                  <a:lnTo>
                    <a:pt x="281" y="65"/>
                  </a:lnTo>
                  <a:lnTo>
                    <a:pt x="283" y="61"/>
                  </a:lnTo>
                  <a:lnTo>
                    <a:pt x="286" y="66"/>
                  </a:lnTo>
                  <a:lnTo>
                    <a:pt x="286" y="79"/>
                  </a:lnTo>
                  <a:lnTo>
                    <a:pt x="286" y="91"/>
                  </a:lnTo>
                  <a:lnTo>
                    <a:pt x="286" y="103"/>
                  </a:lnTo>
                  <a:lnTo>
                    <a:pt x="284" y="116"/>
                  </a:lnTo>
                  <a:lnTo>
                    <a:pt x="288" y="136"/>
                  </a:lnTo>
                  <a:lnTo>
                    <a:pt x="292" y="155"/>
                  </a:lnTo>
                  <a:lnTo>
                    <a:pt x="298" y="172"/>
                  </a:lnTo>
                  <a:lnTo>
                    <a:pt x="305" y="187"/>
                  </a:lnTo>
                  <a:lnTo>
                    <a:pt x="313" y="201"/>
                  </a:lnTo>
                  <a:lnTo>
                    <a:pt x="324" y="214"/>
                  </a:lnTo>
                  <a:lnTo>
                    <a:pt x="336" y="224"/>
                  </a:lnTo>
                  <a:lnTo>
                    <a:pt x="351" y="233"/>
                  </a:lnTo>
                  <a:lnTo>
                    <a:pt x="388" y="231"/>
                  </a:lnTo>
                  <a:lnTo>
                    <a:pt x="416" y="224"/>
                  </a:lnTo>
                  <a:lnTo>
                    <a:pt x="435" y="214"/>
                  </a:lnTo>
                  <a:lnTo>
                    <a:pt x="449" y="200"/>
                  </a:lnTo>
                  <a:lnTo>
                    <a:pt x="460" y="184"/>
                  </a:lnTo>
                  <a:lnTo>
                    <a:pt x="468" y="167"/>
                  </a:lnTo>
                  <a:lnTo>
                    <a:pt x="476" y="150"/>
                  </a:lnTo>
                  <a:lnTo>
                    <a:pt x="485" y="134"/>
                  </a:lnTo>
                  <a:lnTo>
                    <a:pt x="491" y="124"/>
                  </a:lnTo>
                  <a:lnTo>
                    <a:pt x="497" y="112"/>
                  </a:lnTo>
                  <a:lnTo>
                    <a:pt x="505" y="98"/>
                  </a:lnTo>
                  <a:lnTo>
                    <a:pt x="513" y="85"/>
                  </a:lnTo>
                  <a:lnTo>
                    <a:pt x="521" y="70"/>
                  </a:lnTo>
                  <a:lnTo>
                    <a:pt x="526" y="56"/>
                  </a:lnTo>
                  <a:lnTo>
                    <a:pt x="532" y="42"/>
                  </a:lnTo>
                  <a:lnTo>
                    <a:pt x="536" y="30"/>
                  </a:lnTo>
                  <a:lnTo>
                    <a:pt x="546" y="32"/>
                  </a:lnTo>
                  <a:lnTo>
                    <a:pt x="555" y="33"/>
                  </a:lnTo>
                  <a:lnTo>
                    <a:pt x="565" y="34"/>
                  </a:lnTo>
                  <a:lnTo>
                    <a:pt x="574" y="36"/>
                  </a:lnTo>
                  <a:lnTo>
                    <a:pt x="583" y="38"/>
                  </a:lnTo>
                  <a:lnTo>
                    <a:pt x="592" y="41"/>
                  </a:lnTo>
                  <a:lnTo>
                    <a:pt x="601" y="42"/>
                  </a:lnTo>
                  <a:lnTo>
                    <a:pt x="612" y="43"/>
                  </a:lnTo>
                  <a:lnTo>
                    <a:pt x="608" y="35"/>
                  </a:lnTo>
                  <a:lnTo>
                    <a:pt x="603" y="22"/>
                  </a:lnTo>
                  <a:lnTo>
                    <a:pt x="598" y="10"/>
                  </a:lnTo>
                  <a:lnTo>
                    <a:pt x="597" y="0"/>
                  </a:lnTo>
                  <a:lnTo>
                    <a:pt x="612" y="12"/>
                  </a:lnTo>
                  <a:lnTo>
                    <a:pt x="627" y="21"/>
                  </a:lnTo>
                  <a:lnTo>
                    <a:pt x="641" y="29"/>
                  </a:lnTo>
                  <a:lnTo>
                    <a:pt x="653" y="37"/>
                  </a:lnTo>
                  <a:lnTo>
                    <a:pt x="665" y="45"/>
                  </a:lnTo>
                  <a:lnTo>
                    <a:pt x="676" y="56"/>
                  </a:lnTo>
                  <a:lnTo>
                    <a:pt x="688" y="67"/>
                  </a:lnTo>
                  <a:lnTo>
                    <a:pt x="699" y="83"/>
                  </a:lnTo>
                  <a:lnTo>
                    <a:pt x="716" y="143"/>
                  </a:lnTo>
                  <a:lnTo>
                    <a:pt x="725" y="197"/>
                  </a:lnTo>
                  <a:lnTo>
                    <a:pt x="729" y="253"/>
                  </a:lnTo>
                  <a:lnTo>
                    <a:pt x="731" y="313"/>
                  </a:lnTo>
                  <a:lnTo>
                    <a:pt x="726" y="340"/>
                  </a:lnTo>
                  <a:lnTo>
                    <a:pt x="721" y="366"/>
                  </a:lnTo>
                  <a:lnTo>
                    <a:pt x="714" y="392"/>
                  </a:lnTo>
                  <a:lnTo>
                    <a:pt x="706" y="416"/>
                  </a:lnTo>
                  <a:lnTo>
                    <a:pt x="696" y="439"/>
                  </a:lnTo>
                  <a:lnTo>
                    <a:pt x="683" y="462"/>
                  </a:lnTo>
                  <a:lnTo>
                    <a:pt x="667" y="484"/>
                  </a:lnTo>
                  <a:lnTo>
                    <a:pt x="646" y="505"/>
                  </a:lnTo>
                  <a:lnTo>
                    <a:pt x="641" y="506"/>
                  </a:lnTo>
                  <a:lnTo>
                    <a:pt x="631" y="506"/>
                  </a:lnTo>
                  <a:lnTo>
                    <a:pt x="621" y="507"/>
                  </a:lnTo>
                  <a:lnTo>
                    <a:pt x="608" y="506"/>
                  </a:lnTo>
                  <a:lnTo>
                    <a:pt x="593" y="503"/>
                  </a:lnTo>
                  <a:lnTo>
                    <a:pt x="580" y="498"/>
                  </a:lnTo>
                  <a:lnTo>
                    <a:pt x="565" y="490"/>
                  </a:lnTo>
                  <a:lnTo>
                    <a:pt x="550" y="480"/>
                  </a:lnTo>
                  <a:lnTo>
                    <a:pt x="558" y="476"/>
                  </a:lnTo>
                  <a:lnTo>
                    <a:pt x="566" y="471"/>
                  </a:lnTo>
                  <a:lnTo>
                    <a:pt x="571" y="464"/>
                  </a:lnTo>
                  <a:lnTo>
                    <a:pt x="576" y="454"/>
                  </a:lnTo>
                  <a:lnTo>
                    <a:pt x="578" y="445"/>
                  </a:lnTo>
                  <a:lnTo>
                    <a:pt x="580" y="435"/>
                  </a:lnTo>
                  <a:lnTo>
                    <a:pt x="578" y="426"/>
                  </a:lnTo>
                  <a:lnTo>
                    <a:pt x="574" y="418"/>
                  </a:lnTo>
                  <a:lnTo>
                    <a:pt x="680" y="419"/>
                  </a:lnTo>
                  <a:lnTo>
                    <a:pt x="681" y="367"/>
                  </a:lnTo>
                  <a:lnTo>
                    <a:pt x="590" y="360"/>
                  </a:lnTo>
                  <a:lnTo>
                    <a:pt x="621" y="298"/>
                  </a:lnTo>
                  <a:lnTo>
                    <a:pt x="616" y="298"/>
                  </a:lnTo>
                  <a:lnTo>
                    <a:pt x="613" y="299"/>
                  </a:lnTo>
                  <a:lnTo>
                    <a:pt x="608" y="301"/>
                  </a:lnTo>
                  <a:lnTo>
                    <a:pt x="605" y="303"/>
                  </a:lnTo>
                  <a:lnTo>
                    <a:pt x="605" y="279"/>
                  </a:lnTo>
                  <a:lnTo>
                    <a:pt x="607" y="252"/>
                  </a:lnTo>
                  <a:lnTo>
                    <a:pt x="611" y="224"/>
                  </a:lnTo>
                  <a:lnTo>
                    <a:pt x="615" y="200"/>
                  </a:lnTo>
                  <a:lnTo>
                    <a:pt x="621" y="179"/>
                  </a:lnTo>
                  <a:lnTo>
                    <a:pt x="627" y="157"/>
                  </a:lnTo>
                  <a:lnTo>
                    <a:pt x="635" y="135"/>
                  </a:lnTo>
                  <a:lnTo>
                    <a:pt x="644" y="117"/>
                  </a:lnTo>
                  <a:lnTo>
                    <a:pt x="648" y="109"/>
                  </a:lnTo>
                  <a:lnTo>
                    <a:pt x="652" y="96"/>
                  </a:lnTo>
                  <a:lnTo>
                    <a:pt x="656" y="85"/>
                  </a:lnTo>
                  <a:lnTo>
                    <a:pt x="654" y="79"/>
                  </a:lnTo>
                  <a:lnTo>
                    <a:pt x="649" y="85"/>
                  </a:lnTo>
                  <a:lnTo>
                    <a:pt x="643" y="91"/>
                  </a:lnTo>
                  <a:lnTo>
                    <a:pt x="637" y="98"/>
                  </a:lnTo>
                  <a:lnTo>
                    <a:pt x="633" y="105"/>
                  </a:lnTo>
                  <a:lnTo>
                    <a:pt x="623" y="123"/>
                  </a:lnTo>
                  <a:lnTo>
                    <a:pt x="615" y="141"/>
                  </a:lnTo>
                  <a:lnTo>
                    <a:pt x="607" y="158"/>
                  </a:lnTo>
                  <a:lnTo>
                    <a:pt x="600" y="178"/>
                  </a:lnTo>
                  <a:lnTo>
                    <a:pt x="596" y="204"/>
                  </a:lnTo>
                  <a:lnTo>
                    <a:pt x="591" y="230"/>
                  </a:lnTo>
                  <a:lnTo>
                    <a:pt x="588" y="256"/>
                  </a:lnTo>
                  <a:lnTo>
                    <a:pt x="584" y="283"/>
                  </a:lnTo>
                  <a:lnTo>
                    <a:pt x="584" y="303"/>
                  </a:lnTo>
                  <a:lnTo>
                    <a:pt x="585" y="316"/>
                  </a:lnTo>
                  <a:lnTo>
                    <a:pt x="585" y="323"/>
                  </a:lnTo>
                  <a:lnTo>
                    <a:pt x="585" y="329"/>
                  </a:lnTo>
                  <a:lnTo>
                    <a:pt x="566" y="359"/>
                  </a:lnTo>
                  <a:lnTo>
                    <a:pt x="559" y="359"/>
                  </a:lnTo>
                  <a:lnTo>
                    <a:pt x="551" y="358"/>
                  </a:lnTo>
                  <a:lnTo>
                    <a:pt x="544" y="358"/>
                  </a:lnTo>
                  <a:lnTo>
                    <a:pt x="537" y="356"/>
                  </a:lnTo>
                  <a:lnTo>
                    <a:pt x="530" y="355"/>
                  </a:lnTo>
                  <a:lnTo>
                    <a:pt x="523" y="354"/>
                  </a:lnTo>
                  <a:lnTo>
                    <a:pt x="515" y="354"/>
                  </a:lnTo>
                  <a:lnTo>
                    <a:pt x="508" y="353"/>
                  </a:lnTo>
                  <a:lnTo>
                    <a:pt x="502" y="346"/>
                  </a:lnTo>
                  <a:lnTo>
                    <a:pt x="497" y="340"/>
                  </a:lnTo>
                  <a:lnTo>
                    <a:pt x="492" y="338"/>
                  </a:lnTo>
                  <a:lnTo>
                    <a:pt x="487" y="337"/>
                  </a:lnTo>
                  <a:lnTo>
                    <a:pt x="483" y="338"/>
                  </a:lnTo>
                  <a:lnTo>
                    <a:pt x="479" y="341"/>
                  </a:lnTo>
                  <a:lnTo>
                    <a:pt x="476" y="347"/>
                  </a:lnTo>
                  <a:lnTo>
                    <a:pt x="473" y="355"/>
                  </a:lnTo>
                  <a:lnTo>
                    <a:pt x="469" y="355"/>
                  </a:lnTo>
                  <a:lnTo>
                    <a:pt x="463" y="355"/>
                  </a:lnTo>
                  <a:lnTo>
                    <a:pt x="458" y="355"/>
                  </a:lnTo>
                  <a:lnTo>
                    <a:pt x="453" y="355"/>
                  </a:lnTo>
                  <a:lnTo>
                    <a:pt x="449" y="345"/>
                  </a:lnTo>
                  <a:lnTo>
                    <a:pt x="445" y="338"/>
                  </a:lnTo>
                  <a:lnTo>
                    <a:pt x="438" y="335"/>
                  </a:lnTo>
                  <a:lnTo>
                    <a:pt x="427" y="338"/>
                  </a:lnTo>
                  <a:lnTo>
                    <a:pt x="425" y="337"/>
                  </a:lnTo>
                  <a:lnTo>
                    <a:pt x="424" y="333"/>
                  </a:lnTo>
                  <a:lnTo>
                    <a:pt x="420" y="331"/>
                  </a:lnTo>
                  <a:lnTo>
                    <a:pt x="417" y="329"/>
                  </a:lnTo>
                  <a:lnTo>
                    <a:pt x="407" y="330"/>
                  </a:lnTo>
                  <a:lnTo>
                    <a:pt x="400" y="333"/>
                  </a:lnTo>
                  <a:lnTo>
                    <a:pt x="395" y="341"/>
                  </a:lnTo>
                  <a:lnTo>
                    <a:pt x="393" y="352"/>
                  </a:lnTo>
                  <a:lnTo>
                    <a:pt x="384" y="345"/>
                  </a:lnTo>
                  <a:lnTo>
                    <a:pt x="377" y="344"/>
                  </a:lnTo>
                  <a:lnTo>
                    <a:pt x="372" y="348"/>
                  </a:lnTo>
                  <a:lnTo>
                    <a:pt x="367" y="361"/>
                  </a:lnTo>
                  <a:lnTo>
                    <a:pt x="304" y="370"/>
                  </a:lnTo>
                  <a:lnTo>
                    <a:pt x="311" y="420"/>
                  </a:lnTo>
                  <a:lnTo>
                    <a:pt x="372" y="413"/>
                  </a:lnTo>
                  <a:lnTo>
                    <a:pt x="379" y="431"/>
                  </a:lnTo>
                  <a:lnTo>
                    <a:pt x="384" y="444"/>
                  </a:lnTo>
                  <a:lnTo>
                    <a:pt x="390" y="453"/>
                  </a:lnTo>
                  <a:lnTo>
                    <a:pt x="401" y="464"/>
                  </a:lnTo>
                  <a:lnTo>
                    <a:pt x="412" y="466"/>
                  </a:lnTo>
                  <a:lnTo>
                    <a:pt x="422" y="468"/>
                  </a:lnTo>
                  <a:lnTo>
                    <a:pt x="430" y="471"/>
                  </a:lnTo>
                  <a:lnTo>
                    <a:pt x="437" y="473"/>
                  </a:lnTo>
                  <a:lnTo>
                    <a:pt x="442" y="474"/>
                  </a:lnTo>
                  <a:lnTo>
                    <a:pt x="449" y="476"/>
                  </a:lnTo>
                  <a:lnTo>
                    <a:pt x="457" y="477"/>
                  </a:lnTo>
                  <a:lnTo>
                    <a:pt x="467" y="479"/>
                  </a:lnTo>
                  <a:lnTo>
                    <a:pt x="470" y="479"/>
                  </a:lnTo>
                  <a:lnTo>
                    <a:pt x="475" y="480"/>
                  </a:lnTo>
                  <a:lnTo>
                    <a:pt x="479" y="480"/>
                  </a:lnTo>
                  <a:lnTo>
                    <a:pt x="484" y="480"/>
                  </a:lnTo>
                  <a:lnTo>
                    <a:pt x="488" y="481"/>
                  </a:lnTo>
                  <a:lnTo>
                    <a:pt x="493" y="481"/>
                  </a:lnTo>
                  <a:lnTo>
                    <a:pt x="498" y="482"/>
                  </a:lnTo>
                  <a:lnTo>
                    <a:pt x="501" y="482"/>
                  </a:lnTo>
                  <a:lnTo>
                    <a:pt x="511" y="494"/>
                  </a:lnTo>
                  <a:lnTo>
                    <a:pt x="523" y="503"/>
                  </a:lnTo>
                  <a:lnTo>
                    <a:pt x="533" y="510"/>
                  </a:lnTo>
                  <a:lnTo>
                    <a:pt x="545" y="515"/>
                  </a:lnTo>
                  <a:lnTo>
                    <a:pt x="556" y="520"/>
                  </a:lnTo>
                  <a:lnTo>
                    <a:pt x="569" y="525"/>
                  </a:lnTo>
                  <a:lnTo>
                    <a:pt x="582" y="528"/>
                  </a:lnTo>
                  <a:lnTo>
                    <a:pt x="596" y="532"/>
                  </a:lnTo>
                  <a:lnTo>
                    <a:pt x="599" y="547"/>
                  </a:lnTo>
                  <a:lnTo>
                    <a:pt x="594" y="563"/>
                  </a:lnTo>
                  <a:lnTo>
                    <a:pt x="585" y="579"/>
                  </a:lnTo>
                  <a:lnTo>
                    <a:pt x="577" y="589"/>
                  </a:lnTo>
                  <a:lnTo>
                    <a:pt x="563" y="583"/>
                  </a:lnTo>
                  <a:lnTo>
                    <a:pt x="544" y="579"/>
                  </a:lnTo>
                  <a:lnTo>
                    <a:pt x="520" y="575"/>
                  </a:lnTo>
                  <a:lnTo>
                    <a:pt x="492" y="573"/>
                  </a:lnTo>
                  <a:lnTo>
                    <a:pt x="462" y="571"/>
                  </a:lnTo>
                  <a:lnTo>
                    <a:pt x="430" y="570"/>
                  </a:lnTo>
                  <a:lnTo>
                    <a:pt x="396" y="568"/>
                  </a:lnTo>
                  <a:lnTo>
                    <a:pt x="363" y="568"/>
                  </a:lnTo>
                  <a:lnTo>
                    <a:pt x="329" y="568"/>
                  </a:lnTo>
                  <a:lnTo>
                    <a:pt x="297" y="570"/>
                  </a:lnTo>
                  <a:lnTo>
                    <a:pt x="268" y="571"/>
                  </a:lnTo>
                  <a:lnTo>
                    <a:pt x="242" y="573"/>
                  </a:lnTo>
                  <a:lnTo>
                    <a:pt x="219" y="574"/>
                  </a:lnTo>
                  <a:lnTo>
                    <a:pt x="200" y="577"/>
                  </a:lnTo>
                  <a:lnTo>
                    <a:pt x="188" y="580"/>
                  </a:lnTo>
                  <a:lnTo>
                    <a:pt x="181" y="582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Freeform 73"/>
            <p:cNvSpPr>
              <a:spLocks/>
            </p:cNvSpPr>
            <p:nvPr/>
          </p:nvSpPr>
          <p:spPr bwMode="auto">
            <a:xfrm>
              <a:off x="8175625" y="2128838"/>
              <a:ext cx="138113" cy="88900"/>
            </a:xfrm>
            <a:custGeom>
              <a:avLst/>
              <a:gdLst>
                <a:gd name="T0" fmla="*/ 135 w 173"/>
                <a:gd name="T1" fmla="*/ 111 h 112"/>
                <a:gd name="T2" fmla="*/ 111 w 173"/>
                <a:gd name="T3" fmla="*/ 110 h 112"/>
                <a:gd name="T4" fmla="*/ 80 w 173"/>
                <a:gd name="T5" fmla="*/ 107 h 112"/>
                <a:gd name="T6" fmla="*/ 53 w 173"/>
                <a:gd name="T7" fmla="*/ 103 h 112"/>
                <a:gd name="T8" fmla="*/ 40 w 173"/>
                <a:gd name="T9" fmla="*/ 100 h 112"/>
                <a:gd name="T10" fmla="*/ 29 w 173"/>
                <a:gd name="T11" fmla="*/ 97 h 112"/>
                <a:gd name="T12" fmla="*/ 20 w 173"/>
                <a:gd name="T13" fmla="*/ 94 h 112"/>
                <a:gd name="T14" fmla="*/ 13 w 173"/>
                <a:gd name="T15" fmla="*/ 87 h 112"/>
                <a:gd name="T16" fmla="*/ 6 w 173"/>
                <a:gd name="T17" fmla="*/ 65 h 112"/>
                <a:gd name="T18" fmla="*/ 3 w 173"/>
                <a:gd name="T19" fmla="*/ 33 h 112"/>
                <a:gd name="T20" fmla="*/ 3 w 173"/>
                <a:gd name="T21" fmla="*/ 17 h 112"/>
                <a:gd name="T22" fmla="*/ 7 w 173"/>
                <a:gd name="T23" fmla="*/ 17 h 112"/>
                <a:gd name="T24" fmla="*/ 14 w 173"/>
                <a:gd name="T25" fmla="*/ 31 h 112"/>
                <a:gd name="T26" fmla="*/ 19 w 173"/>
                <a:gd name="T27" fmla="*/ 58 h 112"/>
                <a:gd name="T28" fmla="*/ 25 w 173"/>
                <a:gd name="T29" fmla="*/ 81 h 112"/>
                <a:gd name="T30" fmla="*/ 32 w 173"/>
                <a:gd name="T31" fmla="*/ 88 h 112"/>
                <a:gd name="T32" fmla="*/ 47 w 173"/>
                <a:gd name="T33" fmla="*/ 92 h 112"/>
                <a:gd name="T34" fmla="*/ 53 w 173"/>
                <a:gd name="T35" fmla="*/ 88 h 112"/>
                <a:gd name="T36" fmla="*/ 49 w 173"/>
                <a:gd name="T37" fmla="*/ 81 h 112"/>
                <a:gd name="T38" fmla="*/ 38 w 173"/>
                <a:gd name="T39" fmla="*/ 77 h 112"/>
                <a:gd name="T40" fmla="*/ 29 w 173"/>
                <a:gd name="T41" fmla="*/ 58 h 112"/>
                <a:gd name="T42" fmla="*/ 26 w 173"/>
                <a:gd name="T43" fmla="*/ 21 h 112"/>
                <a:gd name="T44" fmla="*/ 28 w 173"/>
                <a:gd name="T45" fmla="*/ 0 h 112"/>
                <a:gd name="T46" fmla="*/ 35 w 173"/>
                <a:gd name="T47" fmla="*/ 2 h 112"/>
                <a:gd name="T48" fmla="*/ 40 w 173"/>
                <a:gd name="T49" fmla="*/ 21 h 112"/>
                <a:gd name="T50" fmla="*/ 42 w 173"/>
                <a:gd name="T51" fmla="*/ 55 h 112"/>
                <a:gd name="T52" fmla="*/ 52 w 173"/>
                <a:gd name="T53" fmla="*/ 76 h 112"/>
                <a:gd name="T54" fmla="*/ 61 w 173"/>
                <a:gd name="T55" fmla="*/ 81 h 112"/>
                <a:gd name="T56" fmla="*/ 76 w 173"/>
                <a:gd name="T57" fmla="*/ 86 h 112"/>
                <a:gd name="T58" fmla="*/ 81 w 173"/>
                <a:gd name="T59" fmla="*/ 84 h 112"/>
                <a:gd name="T60" fmla="*/ 73 w 173"/>
                <a:gd name="T61" fmla="*/ 73 h 112"/>
                <a:gd name="T62" fmla="*/ 60 w 173"/>
                <a:gd name="T63" fmla="*/ 66 h 112"/>
                <a:gd name="T64" fmla="*/ 51 w 173"/>
                <a:gd name="T65" fmla="*/ 50 h 112"/>
                <a:gd name="T66" fmla="*/ 50 w 173"/>
                <a:gd name="T67" fmla="*/ 24 h 112"/>
                <a:gd name="T68" fmla="*/ 52 w 173"/>
                <a:gd name="T69" fmla="*/ 10 h 112"/>
                <a:gd name="T70" fmla="*/ 56 w 173"/>
                <a:gd name="T71" fmla="*/ 11 h 112"/>
                <a:gd name="T72" fmla="*/ 60 w 173"/>
                <a:gd name="T73" fmla="*/ 23 h 112"/>
                <a:gd name="T74" fmla="*/ 65 w 173"/>
                <a:gd name="T75" fmla="*/ 46 h 112"/>
                <a:gd name="T76" fmla="*/ 76 w 173"/>
                <a:gd name="T77" fmla="*/ 58 h 112"/>
                <a:gd name="T78" fmla="*/ 91 w 173"/>
                <a:gd name="T79" fmla="*/ 62 h 112"/>
                <a:gd name="T80" fmla="*/ 103 w 173"/>
                <a:gd name="T81" fmla="*/ 63 h 112"/>
                <a:gd name="T82" fmla="*/ 115 w 173"/>
                <a:gd name="T83" fmla="*/ 63 h 112"/>
                <a:gd name="T84" fmla="*/ 117 w 173"/>
                <a:gd name="T85" fmla="*/ 49 h 112"/>
                <a:gd name="T86" fmla="*/ 108 w 173"/>
                <a:gd name="T87" fmla="*/ 24 h 112"/>
                <a:gd name="T88" fmla="*/ 106 w 173"/>
                <a:gd name="T89" fmla="*/ 6 h 112"/>
                <a:gd name="T90" fmla="*/ 113 w 173"/>
                <a:gd name="T91" fmla="*/ 10 h 112"/>
                <a:gd name="T92" fmla="*/ 124 w 173"/>
                <a:gd name="T93" fmla="*/ 18 h 112"/>
                <a:gd name="T94" fmla="*/ 131 w 173"/>
                <a:gd name="T95" fmla="*/ 27 h 112"/>
                <a:gd name="T96" fmla="*/ 134 w 173"/>
                <a:gd name="T97" fmla="*/ 31 h 112"/>
                <a:gd name="T98" fmla="*/ 142 w 173"/>
                <a:gd name="T99" fmla="*/ 36 h 112"/>
                <a:gd name="T100" fmla="*/ 158 w 173"/>
                <a:gd name="T101" fmla="*/ 54 h 112"/>
                <a:gd name="T102" fmla="*/ 173 w 173"/>
                <a:gd name="T103" fmla="*/ 85 h 112"/>
                <a:gd name="T104" fmla="*/ 165 w 173"/>
                <a:gd name="T105" fmla="*/ 101 h 112"/>
                <a:gd name="T106" fmla="*/ 151 w 173"/>
                <a:gd name="T107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112">
                  <a:moveTo>
                    <a:pt x="142" y="112"/>
                  </a:moveTo>
                  <a:lnTo>
                    <a:pt x="135" y="111"/>
                  </a:lnTo>
                  <a:lnTo>
                    <a:pt x="124" y="111"/>
                  </a:lnTo>
                  <a:lnTo>
                    <a:pt x="111" y="110"/>
                  </a:lnTo>
                  <a:lnTo>
                    <a:pt x="96" y="108"/>
                  </a:lnTo>
                  <a:lnTo>
                    <a:pt x="80" y="107"/>
                  </a:lnTo>
                  <a:lnTo>
                    <a:pt x="66" y="106"/>
                  </a:lnTo>
                  <a:lnTo>
                    <a:pt x="53" y="103"/>
                  </a:lnTo>
                  <a:lnTo>
                    <a:pt x="44" y="101"/>
                  </a:lnTo>
                  <a:lnTo>
                    <a:pt x="40" y="100"/>
                  </a:lnTo>
                  <a:lnTo>
                    <a:pt x="34" y="99"/>
                  </a:lnTo>
                  <a:lnTo>
                    <a:pt x="29" y="97"/>
                  </a:lnTo>
                  <a:lnTo>
                    <a:pt x="25" y="95"/>
                  </a:lnTo>
                  <a:lnTo>
                    <a:pt x="20" y="94"/>
                  </a:lnTo>
                  <a:lnTo>
                    <a:pt x="17" y="91"/>
                  </a:lnTo>
                  <a:lnTo>
                    <a:pt x="13" y="87"/>
                  </a:lnTo>
                  <a:lnTo>
                    <a:pt x="10" y="84"/>
                  </a:lnTo>
                  <a:lnTo>
                    <a:pt x="6" y="65"/>
                  </a:lnTo>
                  <a:lnTo>
                    <a:pt x="4" y="49"/>
                  </a:lnTo>
                  <a:lnTo>
                    <a:pt x="3" y="3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4" y="31"/>
                  </a:lnTo>
                  <a:lnTo>
                    <a:pt x="17" y="44"/>
                  </a:lnTo>
                  <a:lnTo>
                    <a:pt x="19" y="58"/>
                  </a:lnTo>
                  <a:lnTo>
                    <a:pt x="20" y="72"/>
                  </a:lnTo>
                  <a:lnTo>
                    <a:pt x="25" y="81"/>
                  </a:lnTo>
                  <a:lnTo>
                    <a:pt x="27" y="86"/>
                  </a:lnTo>
                  <a:lnTo>
                    <a:pt x="32" y="88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1" y="91"/>
                  </a:lnTo>
                  <a:lnTo>
                    <a:pt x="53" y="88"/>
                  </a:lnTo>
                  <a:lnTo>
                    <a:pt x="53" y="84"/>
                  </a:lnTo>
                  <a:lnTo>
                    <a:pt x="49" y="81"/>
                  </a:lnTo>
                  <a:lnTo>
                    <a:pt x="44" y="79"/>
                  </a:lnTo>
                  <a:lnTo>
                    <a:pt x="38" y="77"/>
                  </a:lnTo>
                  <a:lnTo>
                    <a:pt x="34" y="74"/>
                  </a:lnTo>
                  <a:lnTo>
                    <a:pt x="29" y="58"/>
                  </a:lnTo>
                  <a:lnTo>
                    <a:pt x="27" y="40"/>
                  </a:lnTo>
                  <a:lnTo>
                    <a:pt x="26" y="21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0" y="21"/>
                  </a:lnTo>
                  <a:lnTo>
                    <a:pt x="41" y="38"/>
                  </a:lnTo>
                  <a:lnTo>
                    <a:pt x="42" y="55"/>
                  </a:lnTo>
                  <a:lnTo>
                    <a:pt x="45" y="71"/>
                  </a:lnTo>
                  <a:lnTo>
                    <a:pt x="52" y="76"/>
                  </a:lnTo>
                  <a:lnTo>
                    <a:pt x="57" y="79"/>
                  </a:lnTo>
                  <a:lnTo>
                    <a:pt x="61" y="81"/>
                  </a:lnTo>
                  <a:lnTo>
                    <a:pt x="68" y="86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81" y="84"/>
                  </a:lnTo>
                  <a:lnTo>
                    <a:pt x="81" y="76"/>
                  </a:lnTo>
                  <a:lnTo>
                    <a:pt x="73" y="73"/>
                  </a:lnTo>
                  <a:lnTo>
                    <a:pt x="66" y="70"/>
                  </a:lnTo>
                  <a:lnTo>
                    <a:pt x="60" y="66"/>
                  </a:lnTo>
                  <a:lnTo>
                    <a:pt x="53" y="62"/>
                  </a:lnTo>
                  <a:lnTo>
                    <a:pt x="51" y="50"/>
                  </a:lnTo>
                  <a:lnTo>
                    <a:pt x="50" y="36"/>
                  </a:lnTo>
                  <a:lnTo>
                    <a:pt x="50" y="24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23"/>
                  </a:lnTo>
                  <a:lnTo>
                    <a:pt x="63" y="34"/>
                  </a:lnTo>
                  <a:lnTo>
                    <a:pt x="65" y="46"/>
                  </a:lnTo>
                  <a:lnTo>
                    <a:pt x="67" y="54"/>
                  </a:lnTo>
                  <a:lnTo>
                    <a:pt x="76" y="58"/>
                  </a:lnTo>
                  <a:lnTo>
                    <a:pt x="85" y="61"/>
                  </a:lnTo>
                  <a:lnTo>
                    <a:pt x="91" y="62"/>
                  </a:lnTo>
                  <a:lnTo>
                    <a:pt x="97" y="63"/>
                  </a:lnTo>
                  <a:lnTo>
                    <a:pt x="103" y="63"/>
                  </a:lnTo>
                  <a:lnTo>
                    <a:pt x="109" y="63"/>
                  </a:lnTo>
                  <a:lnTo>
                    <a:pt x="115" y="63"/>
                  </a:lnTo>
                  <a:lnTo>
                    <a:pt x="120" y="63"/>
                  </a:lnTo>
                  <a:lnTo>
                    <a:pt x="117" y="49"/>
                  </a:lnTo>
                  <a:lnTo>
                    <a:pt x="112" y="38"/>
                  </a:lnTo>
                  <a:lnTo>
                    <a:pt x="108" y="24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3" y="10"/>
                  </a:lnTo>
                  <a:lnTo>
                    <a:pt x="116" y="10"/>
                  </a:lnTo>
                  <a:lnTo>
                    <a:pt x="124" y="18"/>
                  </a:lnTo>
                  <a:lnTo>
                    <a:pt x="128" y="24"/>
                  </a:lnTo>
                  <a:lnTo>
                    <a:pt x="131" y="27"/>
                  </a:lnTo>
                  <a:lnTo>
                    <a:pt x="132" y="30"/>
                  </a:lnTo>
                  <a:lnTo>
                    <a:pt x="134" y="31"/>
                  </a:lnTo>
                  <a:lnTo>
                    <a:pt x="136" y="33"/>
                  </a:lnTo>
                  <a:lnTo>
                    <a:pt x="142" y="36"/>
                  </a:lnTo>
                  <a:lnTo>
                    <a:pt x="151" y="42"/>
                  </a:lnTo>
                  <a:lnTo>
                    <a:pt x="158" y="54"/>
                  </a:lnTo>
                  <a:lnTo>
                    <a:pt x="166" y="70"/>
                  </a:lnTo>
                  <a:lnTo>
                    <a:pt x="173" y="85"/>
                  </a:lnTo>
                  <a:lnTo>
                    <a:pt x="173" y="95"/>
                  </a:lnTo>
                  <a:lnTo>
                    <a:pt x="165" y="101"/>
                  </a:lnTo>
                  <a:lnTo>
                    <a:pt x="158" y="106"/>
                  </a:lnTo>
                  <a:lnTo>
                    <a:pt x="151" y="109"/>
                  </a:lnTo>
                  <a:lnTo>
                    <a:pt x="142" y="11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Freeform 74"/>
            <p:cNvSpPr>
              <a:spLocks/>
            </p:cNvSpPr>
            <p:nvPr/>
          </p:nvSpPr>
          <p:spPr bwMode="auto">
            <a:xfrm>
              <a:off x="7758113" y="2163763"/>
              <a:ext cx="19050" cy="12700"/>
            </a:xfrm>
            <a:custGeom>
              <a:avLst/>
              <a:gdLst>
                <a:gd name="T0" fmla="*/ 0 w 24"/>
                <a:gd name="T1" fmla="*/ 13 h 16"/>
                <a:gd name="T2" fmla="*/ 6 w 24"/>
                <a:gd name="T3" fmla="*/ 8 h 16"/>
                <a:gd name="T4" fmla="*/ 11 w 24"/>
                <a:gd name="T5" fmla="*/ 4 h 16"/>
                <a:gd name="T6" fmla="*/ 17 w 24"/>
                <a:gd name="T7" fmla="*/ 0 h 16"/>
                <a:gd name="T8" fmla="*/ 24 w 24"/>
                <a:gd name="T9" fmla="*/ 0 h 16"/>
                <a:gd name="T10" fmla="*/ 22 w 24"/>
                <a:gd name="T11" fmla="*/ 4 h 16"/>
                <a:gd name="T12" fmla="*/ 21 w 24"/>
                <a:gd name="T13" fmla="*/ 6 h 16"/>
                <a:gd name="T14" fmla="*/ 18 w 24"/>
                <a:gd name="T15" fmla="*/ 8 h 16"/>
                <a:gd name="T16" fmla="*/ 14 w 24"/>
                <a:gd name="T17" fmla="*/ 12 h 16"/>
                <a:gd name="T18" fmla="*/ 10 w 24"/>
                <a:gd name="T19" fmla="*/ 13 h 16"/>
                <a:gd name="T20" fmla="*/ 6 w 24"/>
                <a:gd name="T21" fmla="*/ 15 h 16"/>
                <a:gd name="T22" fmla="*/ 1 w 24"/>
                <a:gd name="T23" fmla="*/ 16 h 16"/>
                <a:gd name="T24" fmla="*/ 0 w 24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6">
                  <a:moveTo>
                    <a:pt x="0" y="13"/>
                  </a:moveTo>
                  <a:lnTo>
                    <a:pt x="6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14" y="12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1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Freeform 75"/>
            <p:cNvSpPr>
              <a:spLocks/>
            </p:cNvSpPr>
            <p:nvPr/>
          </p:nvSpPr>
          <p:spPr bwMode="auto">
            <a:xfrm>
              <a:off x="7785100" y="2163763"/>
              <a:ext cx="12700" cy="11113"/>
            </a:xfrm>
            <a:custGeom>
              <a:avLst/>
              <a:gdLst>
                <a:gd name="T0" fmla="*/ 0 w 15"/>
                <a:gd name="T1" fmla="*/ 14 h 14"/>
                <a:gd name="T2" fmla="*/ 1 w 15"/>
                <a:gd name="T3" fmla="*/ 10 h 14"/>
                <a:gd name="T4" fmla="*/ 1 w 15"/>
                <a:gd name="T5" fmla="*/ 6 h 14"/>
                <a:gd name="T6" fmla="*/ 4 w 15"/>
                <a:gd name="T7" fmla="*/ 3 h 14"/>
                <a:gd name="T8" fmla="*/ 6 w 15"/>
                <a:gd name="T9" fmla="*/ 0 h 14"/>
                <a:gd name="T10" fmla="*/ 8 w 15"/>
                <a:gd name="T11" fmla="*/ 0 h 14"/>
                <a:gd name="T12" fmla="*/ 11 w 15"/>
                <a:gd name="T13" fmla="*/ 0 h 14"/>
                <a:gd name="T14" fmla="*/ 13 w 15"/>
                <a:gd name="T15" fmla="*/ 0 h 14"/>
                <a:gd name="T16" fmla="*/ 15 w 15"/>
                <a:gd name="T17" fmla="*/ 0 h 14"/>
                <a:gd name="T18" fmla="*/ 12 w 15"/>
                <a:gd name="T19" fmla="*/ 6 h 14"/>
                <a:gd name="T20" fmla="*/ 8 w 15"/>
                <a:gd name="T21" fmla="*/ 9 h 14"/>
                <a:gd name="T22" fmla="*/ 5 w 15"/>
                <a:gd name="T23" fmla="*/ 12 h 14"/>
                <a:gd name="T24" fmla="*/ 0 w 15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1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Freeform 76"/>
            <p:cNvSpPr>
              <a:spLocks/>
            </p:cNvSpPr>
            <p:nvPr/>
          </p:nvSpPr>
          <p:spPr bwMode="auto">
            <a:xfrm>
              <a:off x="7761288" y="2068513"/>
              <a:ext cx="114300" cy="101600"/>
            </a:xfrm>
            <a:custGeom>
              <a:avLst/>
              <a:gdLst>
                <a:gd name="T0" fmla="*/ 57 w 143"/>
                <a:gd name="T1" fmla="*/ 124 h 130"/>
                <a:gd name="T2" fmla="*/ 57 w 143"/>
                <a:gd name="T3" fmla="*/ 118 h 130"/>
                <a:gd name="T4" fmla="*/ 49 w 143"/>
                <a:gd name="T5" fmla="*/ 113 h 130"/>
                <a:gd name="T6" fmla="*/ 43 w 143"/>
                <a:gd name="T7" fmla="*/ 111 h 130"/>
                <a:gd name="T8" fmla="*/ 45 w 143"/>
                <a:gd name="T9" fmla="*/ 100 h 130"/>
                <a:gd name="T10" fmla="*/ 49 w 143"/>
                <a:gd name="T11" fmla="*/ 81 h 130"/>
                <a:gd name="T12" fmla="*/ 47 w 143"/>
                <a:gd name="T13" fmla="*/ 67 h 130"/>
                <a:gd name="T14" fmla="*/ 45 w 143"/>
                <a:gd name="T15" fmla="*/ 58 h 130"/>
                <a:gd name="T16" fmla="*/ 54 w 143"/>
                <a:gd name="T17" fmla="*/ 58 h 130"/>
                <a:gd name="T18" fmla="*/ 64 w 143"/>
                <a:gd name="T19" fmla="*/ 60 h 130"/>
                <a:gd name="T20" fmla="*/ 72 w 143"/>
                <a:gd name="T21" fmla="*/ 59 h 130"/>
                <a:gd name="T22" fmla="*/ 72 w 143"/>
                <a:gd name="T23" fmla="*/ 55 h 130"/>
                <a:gd name="T24" fmla="*/ 66 w 143"/>
                <a:gd name="T25" fmla="*/ 49 h 130"/>
                <a:gd name="T26" fmla="*/ 45 w 143"/>
                <a:gd name="T27" fmla="*/ 37 h 130"/>
                <a:gd name="T28" fmla="*/ 22 w 143"/>
                <a:gd name="T29" fmla="*/ 22 h 130"/>
                <a:gd name="T30" fmla="*/ 5 w 143"/>
                <a:gd name="T31" fmla="*/ 7 h 130"/>
                <a:gd name="T32" fmla="*/ 6 w 143"/>
                <a:gd name="T33" fmla="*/ 2 h 130"/>
                <a:gd name="T34" fmla="*/ 15 w 143"/>
                <a:gd name="T35" fmla="*/ 4 h 130"/>
                <a:gd name="T36" fmla="*/ 24 w 143"/>
                <a:gd name="T37" fmla="*/ 6 h 130"/>
                <a:gd name="T38" fmla="*/ 34 w 143"/>
                <a:gd name="T39" fmla="*/ 10 h 130"/>
                <a:gd name="T40" fmla="*/ 46 w 143"/>
                <a:gd name="T41" fmla="*/ 13 h 130"/>
                <a:gd name="T42" fmla="*/ 60 w 143"/>
                <a:gd name="T43" fmla="*/ 15 h 130"/>
                <a:gd name="T44" fmla="*/ 72 w 143"/>
                <a:gd name="T45" fmla="*/ 18 h 130"/>
                <a:gd name="T46" fmla="*/ 84 w 143"/>
                <a:gd name="T47" fmla="*/ 22 h 130"/>
                <a:gd name="T48" fmla="*/ 98 w 143"/>
                <a:gd name="T49" fmla="*/ 29 h 130"/>
                <a:gd name="T50" fmla="*/ 109 w 143"/>
                <a:gd name="T51" fmla="*/ 36 h 130"/>
                <a:gd name="T52" fmla="*/ 117 w 143"/>
                <a:gd name="T53" fmla="*/ 42 h 130"/>
                <a:gd name="T54" fmla="*/ 124 w 143"/>
                <a:gd name="T55" fmla="*/ 47 h 130"/>
                <a:gd name="T56" fmla="*/ 135 w 143"/>
                <a:gd name="T57" fmla="*/ 59 h 130"/>
                <a:gd name="T58" fmla="*/ 143 w 143"/>
                <a:gd name="T59" fmla="*/ 86 h 130"/>
                <a:gd name="T60" fmla="*/ 133 w 143"/>
                <a:gd name="T61" fmla="*/ 103 h 130"/>
                <a:gd name="T62" fmla="*/ 121 w 143"/>
                <a:gd name="T63" fmla="*/ 108 h 130"/>
                <a:gd name="T64" fmla="*/ 111 w 143"/>
                <a:gd name="T65" fmla="*/ 113 h 130"/>
                <a:gd name="T66" fmla="*/ 98 w 143"/>
                <a:gd name="T67" fmla="*/ 118 h 130"/>
                <a:gd name="T68" fmla="*/ 87 w 143"/>
                <a:gd name="T69" fmla="*/ 123 h 130"/>
                <a:gd name="T70" fmla="*/ 79 w 143"/>
                <a:gd name="T71" fmla="*/ 125 h 130"/>
                <a:gd name="T72" fmla="*/ 72 w 143"/>
                <a:gd name="T73" fmla="*/ 127 h 130"/>
                <a:gd name="T74" fmla="*/ 62 w 143"/>
                <a:gd name="T7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30">
                  <a:moveTo>
                    <a:pt x="56" y="130"/>
                  </a:moveTo>
                  <a:lnTo>
                    <a:pt x="57" y="124"/>
                  </a:lnTo>
                  <a:lnTo>
                    <a:pt x="58" y="120"/>
                  </a:lnTo>
                  <a:lnTo>
                    <a:pt x="57" y="118"/>
                  </a:lnTo>
                  <a:lnTo>
                    <a:pt x="53" y="113"/>
                  </a:lnTo>
                  <a:lnTo>
                    <a:pt x="49" y="113"/>
                  </a:lnTo>
                  <a:lnTo>
                    <a:pt x="45" y="112"/>
                  </a:lnTo>
                  <a:lnTo>
                    <a:pt x="43" y="111"/>
                  </a:lnTo>
                  <a:lnTo>
                    <a:pt x="42" y="107"/>
                  </a:lnTo>
                  <a:lnTo>
                    <a:pt x="45" y="100"/>
                  </a:lnTo>
                  <a:lnTo>
                    <a:pt x="47" y="90"/>
                  </a:lnTo>
                  <a:lnTo>
                    <a:pt x="49" y="81"/>
                  </a:lnTo>
                  <a:lnTo>
                    <a:pt x="49" y="73"/>
                  </a:lnTo>
                  <a:lnTo>
                    <a:pt x="47" y="67"/>
                  </a:lnTo>
                  <a:lnTo>
                    <a:pt x="46" y="62"/>
                  </a:lnTo>
                  <a:lnTo>
                    <a:pt x="45" y="58"/>
                  </a:lnTo>
                  <a:lnTo>
                    <a:pt x="45" y="55"/>
                  </a:lnTo>
                  <a:lnTo>
                    <a:pt x="54" y="58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9" y="59"/>
                  </a:lnTo>
                  <a:lnTo>
                    <a:pt x="72" y="59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3"/>
                  </a:lnTo>
                  <a:lnTo>
                    <a:pt x="66" y="49"/>
                  </a:lnTo>
                  <a:lnTo>
                    <a:pt x="56" y="43"/>
                  </a:lnTo>
                  <a:lnTo>
                    <a:pt x="45" y="37"/>
                  </a:lnTo>
                  <a:lnTo>
                    <a:pt x="34" y="30"/>
                  </a:lnTo>
                  <a:lnTo>
                    <a:pt x="22" y="22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8" y="12"/>
                  </a:lnTo>
                  <a:lnTo>
                    <a:pt x="46" y="13"/>
                  </a:lnTo>
                  <a:lnTo>
                    <a:pt x="53" y="14"/>
                  </a:lnTo>
                  <a:lnTo>
                    <a:pt x="60" y="15"/>
                  </a:lnTo>
                  <a:lnTo>
                    <a:pt x="66" y="17"/>
                  </a:lnTo>
                  <a:lnTo>
                    <a:pt x="72" y="18"/>
                  </a:lnTo>
                  <a:lnTo>
                    <a:pt x="77" y="20"/>
                  </a:lnTo>
                  <a:lnTo>
                    <a:pt x="84" y="22"/>
                  </a:lnTo>
                  <a:lnTo>
                    <a:pt x="92" y="25"/>
                  </a:lnTo>
                  <a:lnTo>
                    <a:pt x="98" y="29"/>
                  </a:lnTo>
                  <a:lnTo>
                    <a:pt x="104" y="33"/>
                  </a:lnTo>
                  <a:lnTo>
                    <a:pt x="109" y="36"/>
                  </a:lnTo>
                  <a:lnTo>
                    <a:pt x="113" y="40"/>
                  </a:lnTo>
                  <a:lnTo>
                    <a:pt x="117" y="42"/>
                  </a:lnTo>
                  <a:lnTo>
                    <a:pt x="120" y="45"/>
                  </a:lnTo>
                  <a:lnTo>
                    <a:pt x="124" y="47"/>
                  </a:lnTo>
                  <a:lnTo>
                    <a:pt x="127" y="49"/>
                  </a:lnTo>
                  <a:lnTo>
                    <a:pt x="135" y="59"/>
                  </a:lnTo>
                  <a:lnTo>
                    <a:pt x="141" y="72"/>
                  </a:lnTo>
                  <a:lnTo>
                    <a:pt x="143" y="86"/>
                  </a:lnTo>
                  <a:lnTo>
                    <a:pt x="139" y="100"/>
                  </a:lnTo>
                  <a:lnTo>
                    <a:pt x="133" y="103"/>
                  </a:lnTo>
                  <a:lnTo>
                    <a:pt x="127" y="105"/>
                  </a:lnTo>
                  <a:lnTo>
                    <a:pt x="121" y="108"/>
                  </a:lnTo>
                  <a:lnTo>
                    <a:pt x="117" y="110"/>
                  </a:lnTo>
                  <a:lnTo>
                    <a:pt x="111" y="113"/>
                  </a:lnTo>
                  <a:lnTo>
                    <a:pt x="105" y="116"/>
                  </a:lnTo>
                  <a:lnTo>
                    <a:pt x="98" y="118"/>
                  </a:lnTo>
                  <a:lnTo>
                    <a:pt x="91" y="121"/>
                  </a:lnTo>
                  <a:lnTo>
                    <a:pt x="87" y="123"/>
                  </a:lnTo>
                  <a:lnTo>
                    <a:pt x="82" y="124"/>
                  </a:lnTo>
                  <a:lnTo>
                    <a:pt x="79" y="125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68" y="127"/>
                  </a:lnTo>
                  <a:lnTo>
                    <a:pt x="62" y="128"/>
                  </a:lnTo>
                  <a:lnTo>
                    <a:pt x="56" y="13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Freeform 78"/>
            <p:cNvSpPr>
              <a:spLocks/>
            </p:cNvSpPr>
            <p:nvPr/>
          </p:nvSpPr>
          <p:spPr bwMode="auto">
            <a:xfrm>
              <a:off x="7740650" y="2154238"/>
              <a:ext cx="17463" cy="14288"/>
            </a:xfrm>
            <a:custGeom>
              <a:avLst/>
              <a:gdLst>
                <a:gd name="T0" fmla="*/ 0 w 22"/>
                <a:gd name="T1" fmla="*/ 12 h 17"/>
                <a:gd name="T2" fmla="*/ 0 w 22"/>
                <a:gd name="T3" fmla="*/ 9 h 17"/>
                <a:gd name="T4" fmla="*/ 0 w 22"/>
                <a:gd name="T5" fmla="*/ 6 h 17"/>
                <a:gd name="T6" fmla="*/ 0 w 22"/>
                <a:gd name="T7" fmla="*/ 3 h 17"/>
                <a:gd name="T8" fmla="*/ 0 w 22"/>
                <a:gd name="T9" fmla="*/ 0 h 17"/>
                <a:gd name="T10" fmla="*/ 3 w 22"/>
                <a:gd name="T11" fmla="*/ 0 h 17"/>
                <a:gd name="T12" fmla="*/ 7 w 22"/>
                <a:gd name="T13" fmla="*/ 0 h 17"/>
                <a:gd name="T14" fmla="*/ 10 w 22"/>
                <a:gd name="T15" fmla="*/ 0 h 17"/>
                <a:gd name="T16" fmla="*/ 14 w 22"/>
                <a:gd name="T17" fmla="*/ 0 h 17"/>
                <a:gd name="T18" fmla="*/ 17 w 22"/>
                <a:gd name="T19" fmla="*/ 2 h 17"/>
                <a:gd name="T20" fmla="*/ 20 w 22"/>
                <a:gd name="T21" fmla="*/ 3 h 17"/>
                <a:gd name="T22" fmla="*/ 22 w 22"/>
                <a:gd name="T23" fmla="*/ 7 h 17"/>
                <a:gd name="T24" fmla="*/ 22 w 22"/>
                <a:gd name="T25" fmla="*/ 10 h 17"/>
                <a:gd name="T26" fmla="*/ 16 w 22"/>
                <a:gd name="T27" fmla="*/ 14 h 17"/>
                <a:gd name="T28" fmla="*/ 10 w 22"/>
                <a:gd name="T29" fmla="*/ 17 h 17"/>
                <a:gd name="T30" fmla="*/ 4 w 22"/>
                <a:gd name="T31" fmla="*/ 17 h 17"/>
                <a:gd name="T32" fmla="*/ 0 w 22"/>
                <a:gd name="T3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0" y="17"/>
                  </a:lnTo>
                  <a:lnTo>
                    <a:pt x="4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Freeform 80"/>
            <p:cNvSpPr>
              <a:spLocks/>
            </p:cNvSpPr>
            <p:nvPr/>
          </p:nvSpPr>
          <p:spPr bwMode="auto">
            <a:xfrm>
              <a:off x="7872413" y="2093913"/>
              <a:ext cx="33338" cy="68263"/>
            </a:xfrm>
            <a:custGeom>
              <a:avLst/>
              <a:gdLst>
                <a:gd name="T0" fmla="*/ 12 w 42"/>
                <a:gd name="T1" fmla="*/ 84 h 85"/>
                <a:gd name="T2" fmla="*/ 20 w 42"/>
                <a:gd name="T3" fmla="*/ 68 h 85"/>
                <a:gd name="T4" fmla="*/ 24 w 42"/>
                <a:gd name="T5" fmla="*/ 54 h 85"/>
                <a:gd name="T6" fmla="*/ 25 w 42"/>
                <a:gd name="T7" fmla="*/ 44 h 85"/>
                <a:gd name="T8" fmla="*/ 24 w 42"/>
                <a:gd name="T9" fmla="*/ 35 h 85"/>
                <a:gd name="T10" fmla="*/ 19 w 42"/>
                <a:gd name="T11" fmla="*/ 27 h 85"/>
                <a:gd name="T12" fmla="*/ 14 w 42"/>
                <a:gd name="T13" fmla="*/ 19 h 85"/>
                <a:gd name="T14" fmla="*/ 8 w 42"/>
                <a:gd name="T15" fmla="*/ 10 h 85"/>
                <a:gd name="T16" fmla="*/ 0 w 42"/>
                <a:gd name="T17" fmla="*/ 0 h 85"/>
                <a:gd name="T18" fmla="*/ 7 w 42"/>
                <a:gd name="T19" fmla="*/ 1 h 85"/>
                <a:gd name="T20" fmla="*/ 12 w 42"/>
                <a:gd name="T21" fmla="*/ 4 h 85"/>
                <a:gd name="T22" fmla="*/ 19 w 42"/>
                <a:gd name="T23" fmla="*/ 7 h 85"/>
                <a:gd name="T24" fmla="*/ 25 w 42"/>
                <a:gd name="T25" fmla="*/ 10 h 85"/>
                <a:gd name="T26" fmla="*/ 37 w 42"/>
                <a:gd name="T27" fmla="*/ 30 h 85"/>
                <a:gd name="T28" fmla="*/ 42 w 42"/>
                <a:gd name="T29" fmla="*/ 45 h 85"/>
                <a:gd name="T30" fmla="*/ 41 w 42"/>
                <a:gd name="T31" fmla="*/ 62 h 85"/>
                <a:gd name="T32" fmla="*/ 34 w 42"/>
                <a:gd name="T33" fmla="*/ 84 h 85"/>
                <a:gd name="T34" fmla="*/ 32 w 42"/>
                <a:gd name="T35" fmla="*/ 84 h 85"/>
                <a:gd name="T36" fmla="*/ 29 w 42"/>
                <a:gd name="T37" fmla="*/ 84 h 85"/>
                <a:gd name="T38" fmla="*/ 23 w 42"/>
                <a:gd name="T39" fmla="*/ 85 h 85"/>
                <a:gd name="T40" fmla="*/ 18 w 42"/>
                <a:gd name="T41" fmla="*/ 85 h 85"/>
                <a:gd name="T42" fmla="*/ 14 w 42"/>
                <a:gd name="T43" fmla="*/ 85 h 85"/>
                <a:gd name="T44" fmla="*/ 10 w 42"/>
                <a:gd name="T45" fmla="*/ 85 h 85"/>
                <a:gd name="T46" fmla="*/ 10 w 42"/>
                <a:gd name="T47" fmla="*/ 85 h 85"/>
                <a:gd name="T48" fmla="*/ 12 w 42"/>
                <a:gd name="T4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85">
                  <a:moveTo>
                    <a:pt x="12" y="84"/>
                  </a:moveTo>
                  <a:lnTo>
                    <a:pt x="20" y="68"/>
                  </a:lnTo>
                  <a:lnTo>
                    <a:pt x="24" y="54"/>
                  </a:lnTo>
                  <a:lnTo>
                    <a:pt x="25" y="44"/>
                  </a:lnTo>
                  <a:lnTo>
                    <a:pt x="24" y="35"/>
                  </a:lnTo>
                  <a:lnTo>
                    <a:pt x="19" y="27"/>
                  </a:lnTo>
                  <a:lnTo>
                    <a:pt x="14" y="19"/>
                  </a:lnTo>
                  <a:lnTo>
                    <a:pt x="8" y="1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9" y="7"/>
                  </a:lnTo>
                  <a:lnTo>
                    <a:pt x="25" y="10"/>
                  </a:lnTo>
                  <a:lnTo>
                    <a:pt x="37" y="30"/>
                  </a:lnTo>
                  <a:lnTo>
                    <a:pt x="42" y="45"/>
                  </a:lnTo>
                  <a:lnTo>
                    <a:pt x="41" y="62"/>
                  </a:lnTo>
                  <a:lnTo>
                    <a:pt x="34" y="84"/>
                  </a:lnTo>
                  <a:lnTo>
                    <a:pt x="32" y="84"/>
                  </a:lnTo>
                  <a:lnTo>
                    <a:pt x="29" y="84"/>
                  </a:lnTo>
                  <a:lnTo>
                    <a:pt x="23" y="85"/>
                  </a:lnTo>
                  <a:lnTo>
                    <a:pt x="18" y="85"/>
                  </a:lnTo>
                  <a:lnTo>
                    <a:pt x="14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Freeform 81"/>
            <p:cNvSpPr>
              <a:spLocks/>
            </p:cNvSpPr>
            <p:nvPr/>
          </p:nvSpPr>
          <p:spPr bwMode="auto">
            <a:xfrm>
              <a:off x="8235950" y="2143125"/>
              <a:ext cx="12700" cy="20638"/>
            </a:xfrm>
            <a:custGeom>
              <a:avLst/>
              <a:gdLst>
                <a:gd name="T0" fmla="*/ 3 w 16"/>
                <a:gd name="T1" fmla="*/ 25 h 25"/>
                <a:gd name="T2" fmla="*/ 1 w 16"/>
                <a:gd name="T3" fmla="*/ 20 h 25"/>
                <a:gd name="T4" fmla="*/ 1 w 16"/>
                <a:gd name="T5" fmla="*/ 13 h 25"/>
                <a:gd name="T6" fmla="*/ 0 w 16"/>
                <a:gd name="T7" fmla="*/ 6 h 25"/>
                <a:gd name="T8" fmla="*/ 3 w 16"/>
                <a:gd name="T9" fmla="*/ 0 h 25"/>
                <a:gd name="T10" fmla="*/ 5 w 16"/>
                <a:gd name="T11" fmla="*/ 0 h 25"/>
                <a:gd name="T12" fmla="*/ 6 w 16"/>
                <a:gd name="T13" fmla="*/ 0 h 25"/>
                <a:gd name="T14" fmla="*/ 8 w 16"/>
                <a:gd name="T15" fmla="*/ 0 h 25"/>
                <a:gd name="T16" fmla="*/ 10 w 16"/>
                <a:gd name="T17" fmla="*/ 1 h 25"/>
                <a:gd name="T18" fmla="*/ 12 w 16"/>
                <a:gd name="T19" fmla="*/ 6 h 25"/>
                <a:gd name="T20" fmla="*/ 14 w 16"/>
                <a:gd name="T21" fmla="*/ 12 h 25"/>
                <a:gd name="T22" fmla="*/ 15 w 16"/>
                <a:gd name="T23" fmla="*/ 18 h 25"/>
                <a:gd name="T24" fmla="*/ 16 w 16"/>
                <a:gd name="T25" fmla="*/ 23 h 25"/>
                <a:gd name="T26" fmla="*/ 13 w 16"/>
                <a:gd name="T27" fmla="*/ 24 h 25"/>
                <a:gd name="T28" fmla="*/ 10 w 16"/>
                <a:gd name="T29" fmla="*/ 24 h 25"/>
                <a:gd name="T30" fmla="*/ 6 w 16"/>
                <a:gd name="T31" fmla="*/ 25 h 25"/>
                <a:gd name="T32" fmla="*/ 3 w 1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5">
                  <a:moveTo>
                    <a:pt x="3" y="25"/>
                  </a:moveTo>
                  <a:lnTo>
                    <a:pt x="1" y="20"/>
                  </a:lnTo>
                  <a:lnTo>
                    <a:pt x="1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6"/>
                  </a:lnTo>
                  <a:lnTo>
                    <a:pt x="14" y="12"/>
                  </a:lnTo>
                  <a:lnTo>
                    <a:pt x="15" y="18"/>
                  </a:lnTo>
                  <a:lnTo>
                    <a:pt x="16" y="23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7C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Freeform 82"/>
            <p:cNvSpPr>
              <a:spLocks/>
            </p:cNvSpPr>
            <p:nvPr/>
          </p:nvSpPr>
          <p:spPr bwMode="auto">
            <a:xfrm>
              <a:off x="7739063" y="2105025"/>
              <a:ext cx="49213" cy="49213"/>
            </a:xfrm>
            <a:custGeom>
              <a:avLst/>
              <a:gdLst>
                <a:gd name="T0" fmla="*/ 37 w 64"/>
                <a:gd name="T1" fmla="*/ 63 h 63"/>
                <a:gd name="T2" fmla="*/ 36 w 64"/>
                <a:gd name="T3" fmla="*/ 60 h 63"/>
                <a:gd name="T4" fmla="*/ 35 w 64"/>
                <a:gd name="T5" fmla="*/ 57 h 63"/>
                <a:gd name="T6" fmla="*/ 33 w 64"/>
                <a:gd name="T7" fmla="*/ 55 h 63"/>
                <a:gd name="T8" fmla="*/ 30 w 64"/>
                <a:gd name="T9" fmla="*/ 53 h 63"/>
                <a:gd name="T10" fmla="*/ 22 w 64"/>
                <a:gd name="T11" fmla="*/ 53 h 63"/>
                <a:gd name="T12" fmla="*/ 18 w 64"/>
                <a:gd name="T13" fmla="*/ 53 h 63"/>
                <a:gd name="T14" fmla="*/ 13 w 64"/>
                <a:gd name="T15" fmla="*/ 53 h 63"/>
                <a:gd name="T16" fmla="*/ 6 w 64"/>
                <a:gd name="T17" fmla="*/ 55 h 63"/>
                <a:gd name="T18" fmla="*/ 11 w 64"/>
                <a:gd name="T19" fmla="*/ 47 h 63"/>
                <a:gd name="T20" fmla="*/ 12 w 64"/>
                <a:gd name="T21" fmla="*/ 43 h 63"/>
                <a:gd name="T22" fmla="*/ 12 w 64"/>
                <a:gd name="T23" fmla="*/ 39 h 63"/>
                <a:gd name="T24" fmla="*/ 11 w 64"/>
                <a:gd name="T25" fmla="*/ 31 h 63"/>
                <a:gd name="T26" fmla="*/ 7 w 64"/>
                <a:gd name="T27" fmla="*/ 27 h 63"/>
                <a:gd name="T28" fmla="*/ 4 w 64"/>
                <a:gd name="T29" fmla="*/ 25 h 63"/>
                <a:gd name="T30" fmla="*/ 2 w 64"/>
                <a:gd name="T31" fmla="*/ 24 h 63"/>
                <a:gd name="T32" fmla="*/ 0 w 64"/>
                <a:gd name="T33" fmla="*/ 21 h 63"/>
                <a:gd name="T34" fmla="*/ 4 w 64"/>
                <a:gd name="T35" fmla="*/ 16 h 63"/>
                <a:gd name="T36" fmla="*/ 6 w 64"/>
                <a:gd name="T37" fmla="*/ 11 h 63"/>
                <a:gd name="T38" fmla="*/ 10 w 64"/>
                <a:gd name="T39" fmla="*/ 8 h 63"/>
                <a:gd name="T40" fmla="*/ 13 w 64"/>
                <a:gd name="T41" fmla="*/ 4 h 63"/>
                <a:gd name="T42" fmla="*/ 17 w 64"/>
                <a:gd name="T43" fmla="*/ 2 h 63"/>
                <a:gd name="T44" fmla="*/ 22 w 64"/>
                <a:gd name="T45" fmla="*/ 1 h 63"/>
                <a:gd name="T46" fmla="*/ 28 w 64"/>
                <a:gd name="T47" fmla="*/ 0 h 63"/>
                <a:gd name="T48" fmla="*/ 35 w 64"/>
                <a:gd name="T49" fmla="*/ 0 h 63"/>
                <a:gd name="T50" fmla="*/ 50 w 64"/>
                <a:gd name="T51" fmla="*/ 8 h 63"/>
                <a:gd name="T52" fmla="*/ 58 w 64"/>
                <a:gd name="T53" fmla="*/ 12 h 63"/>
                <a:gd name="T54" fmla="*/ 60 w 64"/>
                <a:gd name="T55" fmla="*/ 20 h 63"/>
                <a:gd name="T56" fmla="*/ 64 w 64"/>
                <a:gd name="T57" fmla="*/ 39 h 63"/>
                <a:gd name="T58" fmla="*/ 63 w 64"/>
                <a:gd name="T59" fmla="*/ 46 h 63"/>
                <a:gd name="T60" fmla="*/ 60 w 64"/>
                <a:gd name="T61" fmla="*/ 51 h 63"/>
                <a:gd name="T62" fmla="*/ 58 w 64"/>
                <a:gd name="T63" fmla="*/ 55 h 63"/>
                <a:gd name="T64" fmla="*/ 53 w 64"/>
                <a:gd name="T65" fmla="*/ 61 h 63"/>
                <a:gd name="T66" fmla="*/ 49 w 64"/>
                <a:gd name="T67" fmla="*/ 61 h 63"/>
                <a:gd name="T68" fmla="*/ 45 w 64"/>
                <a:gd name="T69" fmla="*/ 62 h 63"/>
                <a:gd name="T70" fmla="*/ 42 w 64"/>
                <a:gd name="T71" fmla="*/ 62 h 63"/>
                <a:gd name="T72" fmla="*/ 37 w 64"/>
                <a:gd name="T7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3">
                  <a:moveTo>
                    <a:pt x="37" y="63"/>
                  </a:moveTo>
                  <a:lnTo>
                    <a:pt x="36" y="60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0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3" y="53"/>
                  </a:lnTo>
                  <a:lnTo>
                    <a:pt x="6" y="55"/>
                  </a:lnTo>
                  <a:lnTo>
                    <a:pt x="11" y="47"/>
                  </a:lnTo>
                  <a:lnTo>
                    <a:pt x="12" y="43"/>
                  </a:lnTo>
                  <a:lnTo>
                    <a:pt x="12" y="39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20"/>
                  </a:lnTo>
                  <a:lnTo>
                    <a:pt x="64" y="39"/>
                  </a:lnTo>
                  <a:lnTo>
                    <a:pt x="63" y="46"/>
                  </a:lnTo>
                  <a:lnTo>
                    <a:pt x="60" y="51"/>
                  </a:lnTo>
                  <a:lnTo>
                    <a:pt x="58" y="55"/>
                  </a:lnTo>
                  <a:lnTo>
                    <a:pt x="53" y="61"/>
                  </a:lnTo>
                  <a:lnTo>
                    <a:pt x="49" y="61"/>
                  </a:lnTo>
                  <a:lnTo>
                    <a:pt x="45" y="62"/>
                  </a:lnTo>
                  <a:lnTo>
                    <a:pt x="42" y="62"/>
                  </a:lnTo>
                  <a:lnTo>
                    <a:pt x="37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Freeform 83"/>
            <p:cNvSpPr>
              <a:spLocks/>
            </p:cNvSpPr>
            <p:nvPr/>
          </p:nvSpPr>
          <p:spPr bwMode="auto">
            <a:xfrm>
              <a:off x="7721600" y="2135188"/>
              <a:ext cx="11113" cy="14288"/>
            </a:xfrm>
            <a:custGeom>
              <a:avLst/>
              <a:gdLst>
                <a:gd name="T0" fmla="*/ 1 w 13"/>
                <a:gd name="T1" fmla="*/ 18 h 18"/>
                <a:gd name="T2" fmla="*/ 0 w 13"/>
                <a:gd name="T3" fmla="*/ 15 h 18"/>
                <a:gd name="T4" fmla="*/ 0 w 13"/>
                <a:gd name="T5" fmla="*/ 10 h 18"/>
                <a:gd name="T6" fmla="*/ 0 w 13"/>
                <a:gd name="T7" fmla="*/ 4 h 18"/>
                <a:gd name="T8" fmla="*/ 1 w 13"/>
                <a:gd name="T9" fmla="*/ 0 h 18"/>
                <a:gd name="T10" fmla="*/ 6 w 13"/>
                <a:gd name="T11" fmla="*/ 0 h 18"/>
                <a:gd name="T12" fmla="*/ 9 w 13"/>
                <a:gd name="T13" fmla="*/ 0 h 18"/>
                <a:gd name="T14" fmla="*/ 11 w 13"/>
                <a:gd name="T15" fmla="*/ 1 h 18"/>
                <a:gd name="T16" fmla="*/ 13 w 13"/>
                <a:gd name="T17" fmla="*/ 1 h 18"/>
                <a:gd name="T18" fmla="*/ 13 w 13"/>
                <a:gd name="T19" fmla="*/ 9 h 18"/>
                <a:gd name="T20" fmla="*/ 11 w 13"/>
                <a:gd name="T21" fmla="*/ 13 h 18"/>
                <a:gd name="T22" fmla="*/ 8 w 13"/>
                <a:gd name="T23" fmla="*/ 17 h 18"/>
                <a:gd name="T24" fmla="*/ 1 w 13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9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Freeform 84"/>
            <p:cNvSpPr>
              <a:spLocks/>
            </p:cNvSpPr>
            <p:nvPr/>
          </p:nvSpPr>
          <p:spPr bwMode="auto">
            <a:xfrm>
              <a:off x="8086725" y="1781175"/>
              <a:ext cx="203200" cy="246063"/>
            </a:xfrm>
            <a:custGeom>
              <a:avLst/>
              <a:gdLst>
                <a:gd name="T0" fmla="*/ 30 w 256"/>
                <a:gd name="T1" fmla="*/ 202 h 310"/>
                <a:gd name="T2" fmla="*/ 27 w 256"/>
                <a:gd name="T3" fmla="*/ 110 h 310"/>
                <a:gd name="T4" fmla="*/ 22 w 256"/>
                <a:gd name="T5" fmla="*/ 101 h 310"/>
                <a:gd name="T6" fmla="*/ 9 w 256"/>
                <a:gd name="T7" fmla="*/ 139 h 310"/>
                <a:gd name="T8" fmla="*/ 3 w 256"/>
                <a:gd name="T9" fmla="*/ 149 h 310"/>
                <a:gd name="T10" fmla="*/ 2 w 256"/>
                <a:gd name="T11" fmla="*/ 145 h 310"/>
                <a:gd name="T12" fmla="*/ 13 w 256"/>
                <a:gd name="T13" fmla="*/ 109 h 310"/>
                <a:gd name="T14" fmla="*/ 23 w 256"/>
                <a:gd name="T15" fmla="*/ 45 h 310"/>
                <a:gd name="T16" fmla="*/ 32 w 256"/>
                <a:gd name="T17" fmla="*/ 9 h 310"/>
                <a:gd name="T18" fmla="*/ 34 w 256"/>
                <a:gd name="T19" fmla="*/ 1 h 310"/>
                <a:gd name="T20" fmla="*/ 35 w 256"/>
                <a:gd name="T21" fmla="*/ 8 h 310"/>
                <a:gd name="T22" fmla="*/ 35 w 256"/>
                <a:gd name="T23" fmla="*/ 26 h 310"/>
                <a:gd name="T24" fmla="*/ 35 w 256"/>
                <a:gd name="T25" fmla="*/ 49 h 310"/>
                <a:gd name="T26" fmla="*/ 34 w 256"/>
                <a:gd name="T27" fmla="*/ 88 h 310"/>
                <a:gd name="T28" fmla="*/ 34 w 256"/>
                <a:gd name="T29" fmla="*/ 152 h 310"/>
                <a:gd name="T30" fmla="*/ 38 w 256"/>
                <a:gd name="T31" fmla="*/ 204 h 310"/>
                <a:gd name="T32" fmla="*/ 52 w 256"/>
                <a:gd name="T33" fmla="*/ 253 h 310"/>
                <a:gd name="T34" fmla="*/ 82 w 256"/>
                <a:gd name="T35" fmla="*/ 289 h 310"/>
                <a:gd name="T36" fmla="*/ 119 w 256"/>
                <a:gd name="T37" fmla="*/ 297 h 310"/>
                <a:gd name="T38" fmla="*/ 141 w 256"/>
                <a:gd name="T39" fmla="*/ 288 h 310"/>
                <a:gd name="T40" fmla="*/ 160 w 256"/>
                <a:gd name="T41" fmla="*/ 270 h 310"/>
                <a:gd name="T42" fmla="*/ 177 w 256"/>
                <a:gd name="T43" fmla="*/ 251 h 310"/>
                <a:gd name="T44" fmla="*/ 195 w 256"/>
                <a:gd name="T45" fmla="*/ 226 h 310"/>
                <a:gd name="T46" fmla="*/ 211 w 256"/>
                <a:gd name="T47" fmla="*/ 196 h 310"/>
                <a:gd name="T48" fmla="*/ 226 w 256"/>
                <a:gd name="T49" fmla="*/ 166 h 310"/>
                <a:gd name="T50" fmla="*/ 240 w 256"/>
                <a:gd name="T51" fmla="*/ 133 h 310"/>
                <a:gd name="T52" fmla="*/ 249 w 256"/>
                <a:gd name="T53" fmla="*/ 117 h 310"/>
                <a:gd name="T54" fmla="*/ 255 w 256"/>
                <a:gd name="T55" fmla="*/ 117 h 310"/>
                <a:gd name="T56" fmla="*/ 248 w 256"/>
                <a:gd name="T57" fmla="*/ 136 h 310"/>
                <a:gd name="T58" fmla="*/ 231 w 256"/>
                <a:gd name="T59" fmla="*/ 169 h 310"/>
                <a:gd name="T60" fmla="*/ 215 w 256"/>
                <a:gd name="T61" fmla="*/ 202 h 310"/>
                <a:gd name="T62" fmla="*/ 199 w 256"/>
                <a:gd name="T63" fmla="*/ 236 h 310"/>
                <a:gd name="T64" fmla="*/ 179 w 256"/>
                <a:gd name="T65" fmla="*/ 265 h 310"/>
                <a:gd name="T66" fmla="*/ 161 w 256"/>
                <a:gd name="T67" fmla="*/ 283 h 310"/>
                <a:gd name="T68" fmla="*/ 141 w 256"/>
                <a:gd name="T69" fmla="*/ 297 h 310"/>
                <a:gd name="T70" fmla="*/ 118 w 256"/>
                <a:gd name="T71" fmla="*/ 306 h 310"/>
                <a:gd name="T72" fmla="*/ 88 w 256"/>
                <a:gd name="T73" fmla="*/ 307 h 310"/>
                <a:gd name="T74" fmla="*/ 64 w 256"/>
                <a:gd name="T75" fmla="*/ 294 h 310"/>
                <a:gd name="T76" fmla="*/ 48 w 256"/>
                <a:gd name="T77" fmla="*/ 270 h 310"/>
                <a:gd name="T78" fmla="*/ 36 w 256"/>
                <a:gd name="T79" fmla="*/ 2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10">
                  <a:moveTo>
                    <a:pt x="32" y="230"/>
                  </a:moveTo>
                  <a:lnTo>
                    <a:pt x="30" y="202"/>
                  </a:lnTo>
                  <a:lnTo>
                    <a:pt x="28" y="155"/>
                  </a:lnTo>
                  <a:lnTo>
                    <a:pt x="27" y="110"/>
                  </a:lnTo>
                  <a:lnTo>
                    <a:pt x="27" y="91"/>
                  </a:lnTo>
                  <a:lnTo>
                    <a:pt x="22" y="101"/>
                  </a:lnTo>
                  <a:lnTo>
                    <a:pt x="15" y="120"/>
                  </a:lnTo>
                  <a:lnTo>
                    <a:pt x="9" y="139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13" y="109"/>
                  </a:lnTo>
                  <a:lnTo>
                    <a:pt x="19" y="77"/>
                  </a:lnTo>
                  <a:lnTo>
                    <a:pt x="23" y="45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3" y="4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5" y="49"/>
                  </a:lnTo>
                  <a:lnTo>
                    <a:pt x="35" y="65"/>
                  </a:lnTo>
                  <a:lnTo>
                    <a:pt x="34" y="88"/>
                  </a:lnTo>
                  <a:lnTo>
                    <a:pt x="33" y="129"/>
                  </a:lnTo>
                  <a:lnTo>
                    <a:pt x="34" y="152"/>
                  </a:lnTo>
                  <a:lnTo>
                    <a:pt x="35" y="177"/>
                  </a:lnTo>
                  <a:lnTo>
                    <a:pt x="38" y="204"/>
                  </a:lnTo>
                  <a:lnTo>
                    <a:pt x="43" y="229"/>
                  </a:lnTo>
                  <a:lnTo>
                    <a:pt x="52" y="253"/>
                  </a:lnTo>
                  <a:lnTo>
                    <a:pt x="65" y="274"/>
                  </a:lnTo>
                  <a:lnTo>
                    <a:pt x="82" y="289"/>
                  </a:lnTo>
                  <a:lnTo>
                    <a:pt x="105" y="298"/>
                  </a:lnTo>
                  <a:lnTo>
                    <a:pt x="119" y="297"/>
                  </a:lnTo>
                  <a:lnTo>
                    <a:pt x="131" y="294"/>
                  </a:lnTo>
                  <a:lnTo>
                    <a:pt x="141" y="288"/>
                  </a:lnTo>
                  <a:lnTo>
                    <a:pt x="150" y="280"/>
                  </a:lnTo>
                  <a:lnTo>
                    <a:pt x="160" y="270"/>
                  </a:lnTo>
                  <a:lnTo>
                    <a:pt x="168" y="261"/>
                  </a:lnTo>
                  <a:lnTo>
                    <a:pt x="177" y="251"/>
                  </a:lnTo>
                  <a:lnTo>
                    <a:pt x="186" y="240"/>
                  </a:lnTo>
                  <a:lnTo>
                    <a:pt x="195" y="226"/>
                  </a:lnTo>
                  <a:lnTo>
                    <a:pt x="203" y="211"/>
                  </a:lnTo>
                  <a:lnTo>
                    <a:pt x="211" y="196"/>
                  </a:lnTo>
                  <a:lnTo>
                    <a:pt x="219" y="181"/>
                  </a:lnTo>
                  <a:lnTo>
                    <a:pt x="226" y="166"/>
                  </a:lnTo>
                  <a:lnTo>
                    <a:pt x="233" y="149"/>
                  </a:lnTo>
                  <a:lnTo>
                    <a:pt x="240" y="133"/>
                  </a:lnTo>
                  <a:lnTo>
                    <a:pt x="247" y="117"/>
                  </a:lnTo>
                  <a:lnTo>
                    <a:pt x="249" y="117"/>
                  </a:lnTo>
                  <a:lnTo>
                    <a:pt x="253" y="117"/>
                  </a:lnTo>
                  <a:lnTo>
                    <a:pt x="255" y="117"/>
                  </a:lnTo>
                  <a:lnTo>
                    <a:pt x="256" y="118"/>
                  </a:lnTo>
                  <a:lnTo>
                    <a:pt x="248" y="136"/>
                  </a:lnTo>
                  <a:lnTo>
                    <a:pt x="239" y="153"/>
                  </a:lnTo>
                  <a:lnTo>
                    <a:pt x="231" y="169"/>
                  </a:lnTo>
                  <a:lnTo>
                    <a:pt x="223" y="186"/>
                  </a:lnTo>
                  <a:lnTo>
                    <a:pt x="215" y="202"/>
                  </a:lnTo>
                  <a:lnTo>
                    <a:pt x="207" y="219"/>
                  </a:lnTo>
                  <a:lnTo>
                    <a:pt x="199" y="236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70" y="275"/>
                  </a:lnTo>
                  <a:lnTo>
                    <a:pt x="161" y="283"/>
                  </a:lnTo>
                  <a:lnTo>
                    <a:pt x="150" y="291"/>
                  </a:lnTo>
                  <a:lnTo>
                    <a:pt x="141" y="297"/>
                  </a:lnTo>
                  <a:lnTo>
                    <a:pt x="130" y="303"/>
                  </a:lnTo>
                  <a:lnTo>
                    <a:pt x="118" y="306"/>
                  </a:lnTo>
                  <a:lnTo>
                    <a:pt x="104" y="310"/>
                  </a:lnTo>
                  <a:lnTo>
                    <a:pt x="88" y="307"/>
                  </a:lnTo>
                  <a:lnTo>
                    <a:pt x="75" y="303"/>
                  </a:lnTo>
                  <a:lnTo>
                    <a:pt x="64" y="294"/>
                  </a:lnTo>
                  <a:lnTo>
                    <a:pt x="55" y="283"/>
                  </a:lnTo>
                  <a:lnTo>
                    <a:pt x="48" y="270"/>
                  </a:lnTo>
                  <a:lnTo>
                    <a:pt x="41" y="258"/>
                  </a:lnTo>
                  <a:lnTo>
                    <a:pt x="36" y="244"/>
                  </a:lnTo>
                  <a:lnTo>
                    <a:pt x="32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Freeform 85"/>
            <p:cNvSpPr>
              <a:spLocks/>
            </p:cNvSpPr>
            <p:nvPr/>
          </p:nvSpPr>
          <p:spPr bwMode="auto">
            <a:xfrm>
              <a:off x="8118475" y="1846263"/>
              <a:ext cx="157163" cy="161925"/>
            </a:xfrm>
            <a:custGeom>
              <a:avLst/>
              <a:gdLst>
                <a:gd name="T0" fmla="*/ 37 w 197"/>
                <a:gd name="T1" fmla="*/ 192 h 204"/>
                <a:gd name="T2" fmla="*/ 24 w 197"/>
                <a:gd name="T3" fmla="*/ 176 h 204"/>
                <a:gd name="T4" fmla="*/ 15 w 197"/>
                <a:gd name="T5" fmla="*/ 154 h 204"/>
                <a:gd name="T6" fmla="*/ 8 w 197"/>
                <a:gd name="T7" fmla="*/ 128 h 204"/>
                <a:gd name="T8" fmla="*/ 2 w 197"/>
                <a:gd name="T9" fmla="*/ 101 h 204"/>
                <a:gd name="T10" fmla="*/ 0 w 197"/>
                <a:gd name="T11" fmla="*/ 72 h 204"/>
                <a:gd name="T12" fmla="*/ 0 w 197"/>
                <a:gd name="T13" fmla="*/ 45 h 204"/>
                <a:gd name="T14" fmla="*/ 1 w 197"/>
                <a:gd name="T15" fmla="*/ 20 h 204"/>
                <a:gd name="T16" fmla="*/ 6 w 197"/>
                <a:gd name="T17" fmla="*/ 0 h 204"/>
                <a:gd name="T18" fmla="*/ 13 w 197"/>
                <a:gd name="T19" fmla="*/ 11 h 204"/>
                <a:gd name="T20" fmla="*/ 21 w 197"/>
                <a:gd name="T21" fmla="*/ 26 h 204"/>
                <a:gd name="T22" fmla="*/ 29 w 197"/>
                <a:gd name="T23" fmla="*/ 43 h 204"/>
                <a:gd name="T24" fmla="*/ 38 w 197"/>
                <a:gd name="T25" fmla="*/ 62 h 204"/>
                <a:gd name="T26" fmla="*/ 46 w 197"/>
                <a:gd name="T27" fmla="*/ 78 h 204"/>
                <a:gd name="T28" fmla="*/ 53 w 197"/>
                <a:gd name="T29" fmla="*/ 93 h 204"/>
                <a:gd name="T30" fmla="*/ 59 w 197"/>
                <a:gd name="T31" fmla="*/ 103 h 204"/>
                <a:gd name="T32" fmla="*/ 62 w 197"/>
                <a:gd name="T33" fmla="*/ 106 h 204"/>
                <a:gd name="T34" fmla="*/ 75 w 197"/>
                <a:gd name="T35" fmla="*/ 87 h 204"/>
                <a:gd name="T36" fmla="*/ 90 w 197"/>
                <a:gd name="T37" fmla="*/ 72 h 204"/>
                <a:gd name="T38" fmla="*/ 106 w 197"/>
                <a:gd name="T39" fmla="*/ 60 h 204"/>
                <a:gd name="T40" fmla="*/ 123 w 197"/>
                <a:gd name="T41" fmla="*/ 51 h 204"/>
                <a:gd name="T42" fmla="*/ 141 w 197"/>
                <a:gd name="T43" fmla="*/ 44 h 204"/>
                <a:gd name="T44" fmla="*/ 159 w 197"/>
                <a:gd name="T45" fmla="*/ 40 h 204"/>
                <a:gd name="T46" fmla="*/ 179 w 197"/>
                <a:gd name="T47" fmla="*/ 37 h 204"/>
                <a:gd name="T48" fmla="*/ 197 w 197"/>
                <a:gd name="T49" fmla="*/ 35 h 204"/>
                <a:gd name="T50" fmla="*/ 190 w 197"/>
                <a:gd name="T51" fmla="*/ 53 h 204"/>
                <a:gd name="T52" fmla="*/ 182 w 197"/>
                <a:gd name="T53" fmla="*/ 71 h 204"/>
                <a:gd name="T54" fmla="*/ 174 w 197"/>
                <a:gd name="T55" fmla="*/ 89 h 204"/>
                <a:gd name="T56" fmla="*/ 164 w 197"/>
                <a:gd name="T57" fmla="*/ 106 h 204"/>
                <a:gd name="T58" fmla="*/ 153 w 197"/>
                <a:gd name="T59" fmla="*/ 124 h 204"/>
                <a:gd name="T60" fmla="*/ 143 w 197"/>
                <a:gd name="T61" fmla="*/ 140 h 204"/>
                <a:gd name="T62" fmla="*/ 131 w 197"/>
                <a:gd name="T63" fmla="*/ 156 h 204"/>
                <a:gd name="T64" fmla="*/ 121 w 197"/>
                <a:gd name="T65" fmla="*/ 172 h 204"/>
                <a:gd name="T66" fmla="*/ 107 w 197"/>
                <a:gd name="T67" fmla="*/ 184 h 204"/>
                <a:gd name="T68" fmla="*/ 97 w 197"/>
                <a:gd name="T69" fmla="*/ 192 h 204"/>
                <a:gd name="T70" fmla="*/ 88 w 197"/>
                <a:gd name="T71" fmla="*/ 199 h 204"/>
                <a:gd name="T72" fmla="*/ 79 w 197"/>
                <a:gd name="T73" fmla="*/ 202 h 204"/>
                <a:gd name="T74" fmla="*/ 71 w 197"/>
                <a:gd name="T75" fmla="*/ 204 h 204"/>
                <a:gd name="T76" fmla="*/ 62 w 197"/>
                <a:gd name="T77" fmla="*/ 203 h 204"/>
                <a:gd name="T78" fmla="*/ 51 w 197"/>
                <a:gd name="T79" fmla="*/ 199 h 204"/>
                <a:gd name="T80" fmla="*/ 37 w 197"/>
                <a:gd name="T81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" h="204">
                  <a:moveTo>
                    <a:pt x="37" y="192"/>
                  </a:moveTo>
                  <a:lnTo>
                    <a:pt x="24" y="176"/>
                  </a:lnTo>
                  <a:lnTo>
                    <a:pt x="15" y="154"/>
                  </a:lnTo>
                  <a:lnTo>
                    <a:pt x="8" y="128"/>
                  </a:lnTo>
                  <a:lnTo>
                    <a:pt x="2" y="101"/>
                  </a:lnTo>
                  <a:lnTo>
                    <a:pt x="0" y="72"/>
                  </a:lnTo>
                  <a:lnTo>
                    <a:pt x="0" y="45"/>
                  </a:lnTo>
                  <a:lnTo>
                    <a:pt x="1" y="20"/>
                  </a:lnTo>
                  <a:lnTo>
                    <a:pt x="6" y="0"/>
                  </a:lnTo>
                  <a:lnTo>
                    <a:pt x="13" y="11"/>
                  </a:lnTo>
                  <a:lnTo>
                    <a:pt x="21" y="26"/>
                  </a:lnTo>
                  <a:lnTo>
                    <a:pt x="29" y="43"/>
                  </a:lnTo>
                  <a:lnTo>
                    <a:pt x="38" y="62"/>
                  </a:lnTo>
                  <a:lnTo>
                    <a:pt x="46" y="78"/>
                  </a:lnTo>
                  <a:lnTo>
                    <a:pt x="53" y="93"/>
                  </a:lnTo>
                  <a:lnTo>
                    <a:pt x="59" y="103"/>
                  </a:lnTo>
                  <a:lnTo>
                    <a:pt x="62" y="106"/>
                  </a:lnTo>
                  <a:lnTo>
                    <a:pt x="75" y="87"/>
                  </a:lnTo>
                  <a:lnTo>
                    <a:pt x="90" y="72"/>
                  </a:lnTo>
                  <a:lnTo>
                    <a:pt x="106" y="60"/>
                  </a:lnTo>
                  <a:lnTo>
                    <a:pt x="123" y="51"/>
                  </a:lnTo>
                  <a:lnTo>
                    <a:pt x="141" y="44"/>
                  </a:lnTo>
                  <a:lnTo>
                    <a:pt x="159" y="40"/>
                  </a:lnTo>
                  <a:lnTo>
                    <a:pt x="179" y="37"/>
                  </a:lnTo>
                  <a:lnTo>
                    <a:pt x="197" y="35"/>
                  </a:lnTo>
                  <a:lnTo>
                    <a:pt x="190" y="53"/>
                  </a:lnTo>
                  <a:lnTo>
                    <a:pt x="182" y="71"/>
                  </a:lnTo>
                  <a:lnTo>
                    <a:pt x="174" y="89"/>
                  </a:lnTo>
                  <a:lnTo>
                    <a:pt x="164" y="106"/>
                  </a:lnTo>
                  <a:lnTo>
                    <a:pt x="153" y="124"/>
                  </a:lnTo>
                  <a:lnTo>
                    <a:pt x="143" y="140"/>
                  </a:lnTo>
                  <a:lnTo>
                    <a:pt x="131" y="156"/>
                  </a:lnTo>
                  <a:lnTo>
                    <a:pt x="121" y="172"/>
                  </a:lnTo>
                  <a:lnTo>
                    <a:pt x="107" y="184"/>
                  </a:lnTo>
                  <a:lnTo>
                    <a:pt x="97" y="192"/>
                  </a:lnTo>
                  <a:lnTo>
                    <a:pt x="88" y="199"/>
                  </a:lnTo>
                  <a:lnTo>
                    <a:pt x="79" y="202"/>
                  </a:lnTo>
                  <a:lnTo>
                    <a:pt x="71" y="204"/>
                  </a:lnTo>
                  <a:lnTo>
                    <a:pt x="62" y="203"/>
                  </a:lnTo>
                  <a:lnTo>
                    <a:pt x="51" y="199"/>
                  </a:lnTo>
                  <a:lnTo>
                    <a:pt x="37" y="192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Freeform 86"/>
            <p:cNvSpPr>
              <a:spLocks/>
            </p:cNvSpPr>
            <p:nvPr/>
          </p:nvSpPr>
          <p:spPr bwMode="auto">
            <a:xfrm>
              <a:off x="8062913" y="1835150"/>
              <a:ext cx="28575" cy="101600"/>
            </a:xfrm>
            <a:custGeom>
              <a:avLst/>
              <a:gdLst>
                <a:gd name="T0" fmla="*/ 0 w 36"/>
                <a:gd name="T1" fmla="*/ 97 h 128"/>
                <a:gd name="T2" fmla="*/ 3 w 36"/>
                <a:gd name="T3" fmla="*/ 75 h 128"/>
                <a:gd name="T4" fmla="*/ 7 w 36"/>
                <a:gd name="T5" fmla="*/ 47 h 128"/>
                <a:gd name="T6" fmla="*/ 10 w 36"/>
                <a:gd name="T7" fmla="*/ 22 h 128"/>
                <a:gd name="T8" fmla="*/ 10 w 36"/>
                <a:gd name="T9" fmla="*/ 2 h 128"/>
                <a:gd name="T10" fmla="*/ 12 w 36"/>
                <a:gd name="T11" fmla="*/ 1 h 128"/>
                <a:gd name="T12" fmla="*/ 15 w 36"/>
                <a:gd name="T13" fmla="*/ 0 h 128"/>
                <a:gd name="T14" fmla="*/ 18 w 36"/>
                <a:gd name="T15" fmla="*/ 0 h 128"/>
                <a:gd name="T16" fmla="*/ 20 w 36"/>
                <a:gd name="T17" fmla="*/ 1 h 128"/>
                <a:gd name="T18" fmla="*/ 15 w 36"/>
                <a:gd name="T19" fmla="*/ 22 h 128"/>
                <a:gd name="T20" fmla="*/ 13 w 36"/>
                <a:gd name="T21" fmla="*/ 42 h 128"/>
                <a:gd name="T22" fmla="*/ 11 w 36"/>
                <a:gd name="T23" fmla="*/ 64 h 128"/>
                <a:gd name="T24" fmla="*/ 7 w 36"/>
                <a:gd name="T25" fmla="*/ 84 h 128"/>
                <a:gd name="T26" fmla="*/ 9 w 36"/>
                <a:gd name="T27" fmla="*/ 90 h 128"/>
                <a:gd name="T28" fmla="*/ 9 w 36"/>
                <a:gd name="T29" fmla="*/ 97 h 128"/>
                <a:gd name="T30" fmla="*/ 11 w 36"/>
                <a:gd name="T31" fmla="*/ 101 h 128"/>
                <a:gd name="T32" fmla="*/ 15 w 36"/>
                <a:gd name="T33" fmla="*/ 104 h 128"/>
                <a:gd name="T34" fmla="*/ 20 w 36"/>
                <a:gd name="T35" fmla="*/ 97 h 128"/>
                <a:gd name="T36" fmla="*/ 25 w 36"/>
                <a:gd name="T37" fmla="*/ 89 h 128"/>
                <a:gd name="T38" fmla="*/ 28 w 36"/>
                <a:gd name="T39" fmla="*/ 80 h 128"/>
                <a:gd name="T40" fmla="*/ 33 w 36"/>
                <a:gd name="T41" fmla="*/ 74 h 128"/>
                <a:gd name="T42" fmla="*/ 36 w 36"/>
                <a:gd name="T43" fmla="*/ 77 h 128"/>
                <a:gd name="T44" fmla="*/ 35 w 36"/>
                <a:gd name="T45" fmla="*/ 84 h 128"/>
                <a:gd name="T46" fmla="*/ 30 w 36"/>
                <a:gd name="T47" fmla="*/ 93 h 128"/>
                <a:gd name="T48" fmla="*/ 24 w 36"/>
                <a:gd name="T49" fmla="*/ 106 h 128"/>
                <a:gd name="T50" fmla="*/ 21 w 36"/>
                <a:gd name="T51" fmla="*/ 112 h 128"/>
                <a:gd name="T52" fmla="*/ 19 w 36"/>
                <a:gd name="T53" fmla="*/ 116 h 128"/>
                <a:gd name="T54" fmla="*/ 17 w 36"/>
                <a:gd name="T55" fmla="*/ 122 h 128"/>
                <a:gd name="T56" fmla="*/ 14 w 36"/>
                <a:gd name="T57" fmla="*/ 128 h 128"/>
                <a:gd name="T58" fmla="*/ 7 w 36"/>
                <a:gd name="T59" fmla="*/ 124 h 128"/>
                <a:gd name="T60" fmla="*/ 3 w 36"/>
                <a:gd name="T61" fmla="*/ 115 h 128"/>
                <a:gd name="T62" fmla="*/ 2 w 36"/>
                <a:gd name="T63" fmla="*/ 106 h 128"/>
                <a:gd name="T64" fmla="*/ 0 w 36"/>
                <a:gd name="T65" fmla="*/ 9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128">
                  <a:moveTo>
                    <a:pt x="0" y="97"/>
                  </a:moveTo>
                  <a:lnTo>
                    <a:pt x="3" y="75"/>
                  </a:lnTo>
                  <a:lnTo>
                    <a:pt x="7" y="47"/>
                  </a:lnTo>
                  <a:lnTo>
                    <a:pt x="10" y="2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15" y="22"/>
                  </a:lnTo>
                  <a:lnTo>
                    <a:pt x="13" y="42"/>
                  </a:lnTo>
                  <a:lnTo>
                    <a:pt x="11" y="64"/>
                  </a:lnTo>
                  <a:lnTo>
                    <a:pt x="7" y="84"/>
                  </a:lnTo>
                  <a:lnTo>
                    <a:pt x="9" y="90"/>
                  </a:lnTo>
                  <a:lnTo>
                    <a:pt x="9" y="97"/>
                  </a:lnTo>
                  <a:lnTo>
                    <a:pt x="11" y="101"/>
                  </a:lnTo>
                  <a:lnTo>
                    <a:pt x="15" y="104"/>
                  </a:lnTo>
                  <a:lnTo>
                    <a:pt x="20" y="97"/>
                  </a:lnTo>
                  <a:lnTo>
                    <a:pt x="25" y="89"/>
                  </a:lnTo>
                  <a:lnTo>
                    <a:pt x="28" y="80"/>
                  </a:lnTo>
                  <a:lnTo>
                    <a:pt x="33" y="74"/>
                  </a:lnTo>
                  <a:lnTo>
                    <a:pt x="36" y="77"/>
                  </a:lnTo>
                  <a:lnTo>
                    <a:pt x="35" y="84"/>
                  </a:lnTo>
                  <a:lnTo>
                    <a:pt x="30" y="93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19" y="116"/>
                  </a:lnTo>
                  <a:lnTo>
                    <a:pt x="17" y="122"/>
                  </a:lnTo>
                  <a:lnTo>
                    <a:pt x="14" y="128"/>
                  </a:lnTo>
                  <a:lnTo>
                    <a:pt x="7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Freeform 87"/>
            <p:cNvSpPr>
              <a:spLocks/>
            </p:cNvSpPr>
            <p:nvPr/>
          </p:nvSpPr>
          <p:spPr bwMode="auto">
            <a:xfrm>
              <a:off x="8118475" y="1630363"/>
              <a:ext cx="153988" cy="271463"/>
            </a:xfrm>
            <a:custGeom>
              <a:avLst/>
              <a:gdLst>
                <a:gd name="T0" fmla="*/ 39 w 195"/>
                <a:gd name="T1" fmla="*/ 230 h 341"/>
                <a:gd name="T2" fmla="*/ 49 w 195"/>
                <a:gd name="T3" fmla="*/ 197 h 341"/>
                <a:gd name="T4" fmla="*/ 72 w 195"/>
                <a:gd name="T5" fmla="*/ 190 h 341"/>
                <a:gd name="T6" fmla="*/ 105 w 195"/>
                <a:gd name="T7" fmla="*/ 176 h 341"/>
                <a:gd name="T8" fmla="*/ 106 w 195"/>
                <a:gd name="T9" fmla="*/ 158 h 341"/>
                <a:gd name="T10" fmla="*/ 77 w 195"/>
                <a:gd name="T11" fmla="*/ 175 h 341"/>
                <a:gd name="T12" fmla="*/ 46 w 195"/>
                <a:gd name="T13" fmla="*/ 182 h 341"/>
                <a:gd name="T14" fmla="*/ 29 w 195"/>
                <a:gd name="T15" fmla="*/ 182 h 341"/>
                <a:gd name="T16" fmla="*/ 24 w 195"/>
                <a:gd name="T17" fmla="*/ 173 h 341"/>
                <a:gd name="T18" fmla="*/ 32 w 195"/>
                <a:gd name="T19" fmla="*/ 146 h 341"/>
                <a:gd name="T20" fmla="*/ 39 w 195"/>
                <a:gd name="T21" fmla="*/ 145 h 341"/>
                <a:gd name="T22" fmla="*/ 56 w 195"/>
                <a:gd name="T23" fmla="*/ 140 h 341"/>
                <a:gd name="T24" fmla="*/ 59 w 195"/>
                <a:gd name="T25" fmla="*/ 123 h 341"/>
                <a:gd name="T26" fmla="*/ 32 w 195"/>
                <a:gd name="T27" fmla="*/ 114 h 341"/>
                <a:gd name="T28" fmla="*/ 17 w 195"/>
                <a:gd name="T29" fmla="*/ 125 h 341"/>
                <a:gd name="T30" fmla="*/ 8 w 195"/>
                <a:gd name="T31" fmla="*/ 120 h 341"/>
                <a:gd name="T32" fmla="*/ 2 w 195"/>
                <a:gd name="T33" fmla="*/ 96 h 341"/>
                <a:gd name="T34" fmla="*/ 11 w 195"/>
                <a:gd name="T35" fmla="*/ 40 h 341"/>
                <a:gd name="T36" fmla="*/ 17 w 195"/>
                <a:gd name="T37" fmla="*/ 41 h 341"/>
                <a:gd name="T38" fmla="*/ 29 w 195"/>
                <a:gd name="T39" fmla="*/ 38 h 341"/>
                <a:gd name="T40" fmla="*/ 26 w 195"/>
                <a:gd name="T41" fmla="*/ 28 h 341"/>
                <a:gd name="T42" fmla="*/ 14 w 195"/>
                <a:gd name="T43" fmla="*/ 23 h 341"/>
                <a:gd name="T44" fmla="*/ 14 w 195"/>
                <a:gd name="T45" fmla="*/ 5 h 341"/>
                <a:gd name="T46" fmla="*/ 30 w 195"/>
                <a:gd name="T47" fmla="*/ 2 h 341"/>
                <a:gd name="T48" fmla="*/ 55 w 195"/>
                <a:gd name="T49" fmla="*/ 8 h 341"/>
                <a:gd name="T50" fmla="*/ 79 w 195"/>
                <a:gd name="T51" fmla="*/ 14 h 341"/>
                <a:gd name="T52" fmla="*/ 114 w 195"/>
                <a:gd name="T53" fmla="*/ 10 h 341"/>
                <a:gd name="T54" fmla="*/ 143 w 195"/>
                <a:gd name="T55" fmla="*/ 11 h 341"/>
                <a:gd name="T56" fmla="*/ 166 w 195"/>
                <a:gd name="T57" fmla="*/ 22 h 341"/>
                <a:gd name="T58" fmla="*/ 167 w 195"/>
                <a:gd name="T59" fmla="*/ 39 h 341"/>
                <a:gd name="T60" fmla="*/ 173 w 195"/>
                <a:gd name="T61" fmla="*/ 49 h 341"/>
                <a:gd name="T62" fmla="*/ 181 w 195"/>
                <a:gd name="T63" fmla="*/ 50 h 341"/>
                <a:gd name="T64" fmla="*/ 195 w 195"/>
                <a:gd name="T65" fmla="*/ 64 h 341"/>
                <a:gd name="T66" fmla="*/ 189 w 195"/>
                <a:gd name="T67" fmla="*/ 94 h 341"/>
                <a:gd name="T68" fmla="*/ 169 w 195"/>
                <a:gd name="T69" fmla="*/ 109 h 341"/>
                <a:gd name="T70" fmla="*/ 161 w 195"/>
                <a:gd name="T71" fmla="*/ 124 h 341"/>
                <a:gd name="T72" fmla="*/ 154 w 195"/>
                <a:gd name="T73" fmla="*/ 170 h 341"/>
                <a:gd name="T74" fmla="*/ 169 w 195"/>
                <a:gd name="T75" fmla="*/ 257 h 341"/>
                <a:gd name="T76" fmla="*/ 128 w 195"/>
                <a:gd name="T77" fmla="*/ 283 h 341"/>
                <a:gd name="T78" fmla="*/ 89 w 195"/>
                <a:gd name="T79" fmla="*/ 314 h 341"/>
                <a:gd name="T80" fmla="*/ 63 w 195"/>
                <a:gd name="T81" fmla="*/ 334 h 341"/>
                <a:gd name="T82" fmla="*/ 44 w 195"/>
                <a:gd name="T83" fmla="*/ 295 h 341"/>
                <a:gd name="T84" fmla="*/ 25 w 195"/>
                <a:gd name="T85" fmla="*/ 2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341">
                  <a:moveTo>
                    <a:pt x="24" y="259"/>
                  </a:moveTo>
                  <a:lnTo>
                    <a:pt x="34" y="245"/>
                  </a:lnTo>
                  <a:lnTo>
                    <a:pt x="39" y="230"/>
                  </a:lnTo>
                  <a:lnTo>
                    <a:pt x="42" y="215"/>
                  </a:lnTo>
                  <a:lnTo>
                    <a:pt x="45" y="199"/>
                  </a:lnTo>
                  <a:lnTo>
                    <a:pt x="49" y="197"/>
                  </a:lnTo>
                  <a:lnTo>
                    <a:pt x="55" y="194"/>
                  </a:lnTo>
                  <a:lnTo>
                    <a:pt x="63" y="193"/>
                  </a:lnTo>
                  <a:lnTo>
                    <a:pt x="72" y="190"/>
                  </a:lnTo>
                  <a:lnTo>
                    <a:pt x="83" y="188"/>
                  </a:lnTo>
                  <a:lnTo>
                    <a:pt x="93" y="183"/>
                  </a:lnTo>
                  <a:lnTo>
                    <a:pt x="105" y="176"/>
                  </a:lnTo>
                  <a:lnTo>
                    <a:pt x="115" y="168"/>
                  </a:lnTo>
                  <a:lnTo>
                    <a:pt x="117" y="149"/>
                  </a:lnTo>
                  <a:lnTo>
                    <a:pt x="106" y="158"/>
                  </a:lnTo>
                  <a:lnTo>
                    <a:pt x="97" y="164"/>
                  </a:lnTo>
                  <a:lnTo>
                    <a:pt x="86" y="170"/>
                  </a:lnTo>
                  <a:lnTo>
                    <a:pt x="77" y="175"/>
                  </a:lnTo>
                  <a:lnTo>
                    <a:pt x="68" y="177"/>
                  </a:lnTo>
                  <a:lnTo>
                    <a:pt x="57" y="181"/>
                  </a:lnTo>
                  <a:lnTo>
                    <a:pt x="46" y="182"/>
                  </a:lnTo>
                  <a:lnTo>
                    <a:pt x="33" y="183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5" y="182"/>
                  </a:lnTo>
                  <a:lnTo>
                    <a:pt x="23" y="181"/>
                  </a:lnTo>
                  <a:lnTo>
                    <a:pt x="24" y="173"/>
                  </a:lnTo>
                  <a:lnTo>
                    <a:pt x="27" y="164"/>
                  </a:lnTo>
                  <a:lnTo>
                    <a:pt x="30" y="155"/>
                  </a:lnTo>
                  <a:lnTo>
                    <a:pt x="32" y="146"/>
                  </a:lnTo>
                  <a:lnTo>
                    <a:pt x="34" y="145"/>
                  </a:lnTo>
                  <a:lnTo>
                    <a:pt x="37" y="145"/>
                  </a:lnTo>
                  <a:lnTo>
                    <a:pt x="39" y="145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6" y="140"/>
                  </a:lnTo>
                  <a:lnTo>
                    <a:pt x="61" y="137"/>
                  </a:lnTo>
                  <a:lnTo>
                    <a:pt x="63" y="130"/>
                  </a:lnTo>
                  <a:lnTo>
                    <a:pt x="59" y="123"/>
                  </a:lnTo>
                  <a:lnTo>
                    <a:pt x="52" y="117"/>
                  </a:lnTo>
                  <a:lnTo>
                    <a:pt x="42" y="114"/>
                  </a:lnTo>
                  <a:lnTo>
                    <a:pt x="32" y="114"/>
                  </a:lnTo>
                  <a:lnTo>
                    <a:pt x="29" y="117"/>
                  </a:lnTo>
                  <a:lnTo>
                    <a:pt x="23" y="122"/>
                  </a:lnTo>
                  <a:lnTo>
                    <a:pt x="17" y="125"/>
                  </a:lnTo>
                  <a:lnTo>
                    <a:pt x="10" y="126"/>
                  </a:lnTo>
                  <a:lnTo>
                    <a:pt x="9" y="123"/>
                  </a:lnTo>
                  <a:lnTo>
                    <a:pt x="8" y="120"/>
                  </a:lnTo>
                  <a:lnTo>
                    <a:pt x="7" y="116"/>
                  </a:lnTo>
                  <a:lnTo>
                    <a:pt x="7" y="113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9" y="38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6" y="28"/>
                  </a:lnTo>
                  <a:lnTo>
                    <a:pt x="23" y="26"/>
                  </a:lnTo>
                  <a:lnTo>
                    <a:pt x="18" y="24"/>
                  </a:lnTo>
                  <a:lnTo>
                    <a:pt x="14" y="23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2"/>
                  </a:lnTo>
                  <a:lnTo>
                    <a:pt x="38" y="3"/>
                  </a:lnTo>
                  <a:lnTo>
                    <a:pt x="47" y="5"/>
                  </a:lnTo>
                  <a:lnTo>
                    <a:pt x="55" y="8"/>
                  </a:lnTo>
                  <a:lnTo>
                    <a:pt x="63" y="10"/>
                  </a:lnTo>
                  <a:lnTo>
                    <a:pt x="71" y="12"/>
                  </a:lnTo>
                  <a:lnTo>
                    <a:pt x="79" y="14"/>
                  </a:lnTo>
                  <a:lnTo>
                    <a:pt x="92" y="12"/>
                  </a:lnTo>
                  <a:lnTo>
                    <a:pt x="104" y="11"/>
                  </a:lnTo>
                  <a:lnTo>
                    <a:pt x="114" y="10"/>
                  </a:lnTo>
                  <a:lnTo>
                    <a:pt x="123" y="10"/>
                  </a:lnTo>
                  <a:lnTo>
                    <a:pt x="132" y="10"/>
                  </a:lnTo>
                  <a:lnTo>
                    <a:pt x="143" y="11"/>
                  </a:lnTo>
                  <a:lnTo>
                    <a:pt x="153" y="14"/>
                  </a:lnTo>
                  <a:lnTo>
                    <a:pt x="165" y="17"/>
                  </a:lnTo>
                  <a:lnTo>
                    <a:pt x="166" y="22"/>
                  </a:lnTo>
                  <a:lnTo>
                    <a:pt x="166" y="27"/>
                  </a:lnTo>
                  <a:lnTo>
                    <a:pt x="166" y="32"/>
                  </a:lnTo>
                  <a:lnTo>
                    <a:pt x="167" y="39"/>
                  </a:lnTo>
                  <a:lnTo>
                    <a:pt x="170" y="43"/>
                  </a:lnTo>
                  <a:lnTo>
                    <a:pt x="172" y="46"/>
                  </a:lnTo>
                  <a:lnTo>
                    <a:pt x="173" y="49"/>
                  </a:lnTo>
                  <a:lnTo>
                    <a:pt x="173" y="56"/>
                  </a:lnTo>
                  <a:lnTo>
                    <a:pt x="177" y="53"/>
                  </a:lnTo>
                  <a:lnTo>
                    <a:pt x="181" y="50"/>
                  </a:lnTo>
                  <a:lnTo>
                    <a:pt x="185" y="50"/>
                  </a:lnTo>
                  <a:lnTo>
                    <a:pt x="191" y="49"/>
                  </a:lnTo>
                  <a:lnTo>
                    <a:pt x="195" y="64"/>
                  </a:lnTo>
                  <a:lnTo>
                    <a:pt x="195" y="76"/>
                  </a:lnTo>
                  <a:lnTo>
                    <a:pt x="192" y="86"/>
                  </a:lnTo>
                  <a:lnTo>
                    <a:pt x="189" y="94"/>
                  </a:lnTo>
                  <a:lnTo>
                    <a:pt x="183" y="100"/>
                  </a:lnTo>
                  <a:lnTo>
                    <a:pt x="177" y="105"/>
                  </a:lnTo>
                  <a:lnTo>
                    <a:pt x="169" y="109"/>
                  </a:lnTo>
                  <a:lnTo>
                    <a:pt x="162" y="113"/>
                  </a:lnTo>
                  <a:lnTo>
                    <a:pt x="161" y="118"/>
                  </a:lnTo>
                  <a:lnTo>
                    <a:pt x="161" y="124"/>
                  </a:lnTo>
                  <a:lnTo>
                    <a:pt x="160" y="129"/>
                  </a:lnTo>
                  <a:lnTo>
                    <a:pt x="159" y="136"/>
                  </a:lnTo>
                  <a:lnTo>
                    <a:pt x="154" y="170"/>
                  </a:lnTo>
                  <a:lnTo>
                    <a:pt x="154" y="199"/>
                  </a:lnTo>
                  <a:lnTo>
                    <a:pt x="160" y="226"/>
                  </a:lnTo>
                  <a:lnTo>
                    <a:pt x="169" y="257"/>
                  </a:lnTo>
                  <a:lnTo>
                    <a:pt x="155" y="266"/>
                  </a:lnTo>
                  <a:lnTo>
                    <a:pt x="142" y="274"/>
                  </a:lnTo>
                  <a:lnTo>
                    <a:pt x="128" y="283"/>
                  </a:lnTo>
                  <a:lnTo>
                    <a:pt x="114" y="294"/>
                  </a:lnTo>
                  <a:lnTo>
                    <a:pt x="101" y="304"/>
                  </a:lnTo>
                  <a:lnTo>
                    <a:pt x="89" y="314"/>
                  </a:lnTo>
                  <a:lnTo>
                    <a:pt x="76" y="327"/>
                  </a:lnTo>
                  <a:lnTo>
                    <a:pt x="65" y="341"/>
                  </a:lnTo>
                  <a:lnTo>
                    <a:pt x="63" y="334"/>
                  </a:lnTo>
                  <a:lnTo>
                    <a:pt x="57" y="323"/>
                  </a:lnTo>
                  <a:lnTo>
                    <a:pt x="50" y="310"/>
                  </a:lnTo>
                  <a:lnTo>
                    <a:pt x="44" y="295"/>
                  </a:lnTo>
                  <a:lnTo>
                    <a:pt x="37" y="280"/>
                  </a:lnTo>
                  <a:lnTo>
                    <a:pt x="30" y="268"/>
                  </a:lnTo>
                  <a:lnTo>
                    <a:pt x="25" y="261"/>
                  </a:lnTo>
                  <a:lnTo>
                    <a:pt x="24" y="2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Freeform 88"/>
            <p:cNvSpPr>
              <a:spLocks/>
            </p:cNvSpPr>
            <p:nvPr/>
          </p:nvSpPr>
          <p:spPr bwMode="auto">
            <a:xfrm>
              <a:off x="8078788" y="1844675"/>
              <a:ext cx="14288" cy="52388"/>
            </a:xfrm>
            <a:custGeom>
              <a:avLst/>
              <a:gdLst>
                <a:gd name="T0" fmla="*/ 0 w 19"/>
                <a:gd name="T1" fmla="*/ 67 h 67"/>
                <a:gd name="T2" fmla="*/ 0 w 19"/>
                <a:gd name="T3" fmla="*/ 51 h 67"/>
                <a:gd name="T4" fmla="*/ 1 w 19"/>
                <a:gd name="T5" fmla="*/ 35 h 67"/>
                <a:gd name="T6" fmla="*/ 4 w 19"/>
                <a:gd name="T7" fmla="*/ 17 h 67"/>
                <a:gd name="T8" fmla="*/ 9 w 19"/>
                <a:gd name="T9" fmla="*/ 2 h 67"/>
                <a:gd name="T10" fmla="*/ 19 w 19"/>
                <a:gd name="T11" fmla="*/ 0 h 67"/>
                <a:gd name="T12" fmla="*/ 16 w 19"/>
                <a:gd name="T13" fmla="*/ 15 h 67"/>
                <a:gd name="T14" fmla="*/ 15 w 19"/>
                <a:gd name="T15" fmla="*/ 27 h 67"/>
                <a:gd name="T16" fmla="*/ 13 w 19"/>
                <a:gd name="T17" fmla="*/ 38 h 67"/>
                <a:gd name="T18" fmla="*/ 9 w 19"/>
                <a:gd name="T19" fmla="*/ 52 h 67"/>
                <a:gd name="T20" fmla="*/ 6 w 19"/>
                <a:gd name="T21" fmla="*/ 59 h 67"/>
                <a:gd name="T22" fmla="*/ 4 w 19"/>
                <a:gd name="T23" fmla="*/ 64 h 67"/>
                <a:gd name="T24" fmla="*/ 1 w 19"/>
                <a:gd name="T25" fmla="*/ 66 h 67"/>
                <a:gd name="T26" fmla="*/ 0 w 19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7">
                  <a:moveTo>
                    <a:pt x="0" y="67"/>
                  </a:moveTo>
                  <a:lnTo>
                    <a:pt x="0" y="51"/>
                  </a:lnTo>
                  <a:lnTo>
                    <a:pt x="1" y="35"/>
                  </a:lnTo>
                  <a:lnTo>
                    <a:pt x="4" y="17"/>
                  </a:lnTo>
                  <a:lnTo>
                    <a:pt x="9" y="2"/>
                  </a:lnTo>
                  <a:lnTo>
                    <a:pt x="19" y="0"/>
                  </a:lnTo>
                  <a:lnTo>
                    <a:pt x="16" y="15"/>
                  </a:lnTo>
                  <a:lnTo>
                    <a:pt x="15" y="27"/>
                  </a:lnTo>
                  <a:lnTo>
                    <a:pt x="13" y="38"/>
                  </a:lnTo>
                  <a:lnTo>
                    <a:pt x="9" y="52"/>
                  </a:lnTo>
                  <a:lnTo>
                    <a:pt x="6" y="59"/>
                  </a:lnTo>
                  <a:lnTo>
                    <a:pt x="4" y="64"/>
                  </a:lnTo>
                  <a:lnTo>
                    <a:pt x="1" y="6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Freeform 89"/>
            <p:cNvSpPr>
              <a:spLocks/>
            </p:cNvSpPr>
            <p:nvPr/>
          </p:nvSpPr>
          <p:spPr bwMode="auto">
            <a:xfrm>
              <a:off x="8226425" y="1797050"/>
              <a:ext cx="109538" cy="74613"/>
            </a:xfrm>
            <a:custGeom>
              <a:avLst/>
              <a:gdLst>
                <a:gd name="T0" fmla="*/ 0 w 138"/>
                <a:gd name="T1" fmla="*/ 95 h 95"/>
                <a:gd name="T2" fmla="*/ 6 w 138"/>
                <a:gd name="T3" fmla="*/ 90 h 95"/>
                <a:gd name="T4" fmla="*/ 11 w 138"/>
                <a:gd name="T5" fmla="*/ 87 h 95"/>
                <a:gd name="T6" fmla="*/ 17 w 138"/>
                <a:gd name="T7" fmla="*/ 82 h 95"/>
                <a:gd name="T8" fmla="*/ 23 w 138"/>
                <a:gd name="T9" fmla="*/ 77 h 95"/>
                <a:gd name="T10" fmla="*/ 30 w 138"/>
                <a:gd name="T11" fmla="*/ 74 h 95"/>
                <a:gd name="T12" fmla="*/ 36 w 138"/>
                <a:gd name="T13" fmla="*/ 71 h 95"/>
                <a:gd name="T14" fmla="*/ 41 w 138"/>
                <a:gd name="T15" fmla="*/ 67 h 95"/>
                <a:gd name="T16" fmla="*/ 48 w 138"/>
                <a:gd name="T17" fmla="*/ 64 h 95"/>
                <a:gd name="T18" fmla="*/ 54 w 138"/>
                <a:gd name="T19" fmla="*/ 58 h 95"/>
                <a:gd name="T20" fmla="*/ 61 w 138"/>
                <a:gd name="T21" fmla="*/ 52 h 95"/>
                <a:gd name="T22" fmla="*/ 67 w 138"/>
                <a:gd name="T23" fmla="*/ 46 h 95"/>
                <a:gd name="T24" fmla="*/ 74 w 138"/>
                <a:gd name="T25" fmla="*/ 39 h 95"/>
                <a:gd name="T26" fmla="*/ 76 w 138"/>
                <a:gd name="T27" fmla="*/ 29 h 95"/>
                <a:gd name="T28" fmla="*/ 77 w 138"/>
                <a:gd name="T29" fmla="*/ 23 h 95"/>
                <a:gd name="T30" fmla="*/ 74 w 138"/>
                <a:gd name="T31" fmla="*/ 24 h 95"/>
                <a:gd name="T32" fmla="*/ 62 w 138"/>
                <a:gd name="T33" fmla="*/ 31 h 95"/>
                <a:gd name="T34" fmla="*/ 60 w 138"/>
                <a:gd name="T35" fmla="*/ 34 h 95"/>
                <a:gd name="T36" fmla="*/ 56 w 138"/>
                <a:gd name="T37" fmla="*/ 36 h 95"/>
                <a:gd name="T38" fmla="*/ 54 w 138"/>
                <a:gd name="T39" fmla="*/ 38 h 95"/>
                <a:gd name="T40" fmla="*/ 51 w 138"/>
                <a:gd name="T41" fmla="*/ 41 h 95"/>
                <a:gd name="T42" fmla="*/ 46 w 138"/>
                <a:gd name="T43" fmla="*/ 30 h 95"/>
                <a:gd name="T44" fmla="*/ 41 w 138"/>
                <a:gd name="T45" fmla="*/ 20 h 95"/>
                <a:gd name="T46" fmla="*/ 37 w 138"/>
                <a:gd name="T47" fmla="*/ 11 h 95"/>
                <a:gd name="T48" fmla="*/ 34 w 138"/>
                <a:gd name="T49" fmla="*/ 0 h 95"/>
                <a:gd name="T50" fmla="*/ 42 w 138"/>
                <a:gd name="T51" fmla="*/ 1 h 95"/>
                <a:gd name="T52" fmla="*/ 49 w 138"/>
                <a:gd name="T53" fmla="*/ 3 h 95"/>
                <a:gd name="T54" fmla="*/ 57 w 138"/>
                <a:gd name="T55" fmla="*/ 5 h 95"/>
                <a:gd name="T56" fmla="*/ 64 w 138"/>
                <a:gd name="T57" fmla="*/ 7 h 95"/>
                <a:gd name="T58" fmla="*/ 72 w 138"/>
                <a:gd name="T59" fmla="*/ 11 h 95"/>
                <a:gd name="T60" fmla="*/ 79 w 138"/>
                <a:gd name="T61" fmla="*/ 14 h 95"/>
                <a:gd name="T62" fmla="*/ 86 w 138"/>
                <a:gd name="T63" fmla="*/ 18 h 95"/>
                <a:gd name="T64" fmla="*/ 93 w 138"/>
                <a:gd name="T65" fmla="*/ 22 h 95"/>
                <a:gd name="T66" fmla="*/ 98 w 138"/>
                <a:gd name="T67" fmla="*/ 27 h 95"/>
                <a:gd name="T68" fmla="*/ 104 w 138"/>
                <a:gd name="T69" fmla="*/ 35 h 95"/>
                <a:gd name="T70" fmla="*/ 110 w 138"/>
                <a:gd name="T71" fmla="*/ 44 h 95"/>
                <a:gd name="T72" fmla="*/ 119 w 138"/>
                <a:gd name="T73" fmla="*/ 54 h 95"/>
                <a:gd name="T74" fmla="*/ 127 w 138"/>
                <a:gd name="T75" fmla="*/ 65 h 95"/>
                <a:gd name="T76" fmla="*/ 132 w 138"/>
                <a:gd name="T77" fmla="*/ 74 h 95"/>
                <a:gd name="T78" fmla="*/ 137 w 138"/>
                <a:gd name="T79" fmla="*/ 82 h 95"/>
                <a:gd name="T80" fmla="*/ 138 w 138"/>
                <a:gd name="T81" fmla="*/ 88 h 95"/>
                <a:gd name="T82" fmla="*/ 125 w 138"/>
                <a:gd name="T83" fmla="*/ 83 h 95"/>
                <a:gd name="T84" fmla="*/ 108 w 138"/>
                <a:gd name="T85" fmla="*/ 80 h 95"/>
                <a:gd name="T86" fmla="*/ 87 w 138"/>
                <a:gd name="T87" fmla="*/ 80 h 95"/>
                <a:gd name="T88" fmla="*/ 65 w 138"/>
                <a:gd name="T89" fmla="*/ 81 h 95"/>
                <a:gd name="T90" fmla="*/ 44 w 138"/>
                <a:gd name="T91" fmla="*/ 83 h 95"/>
                <a:gd name="T92" fmla="*/ 24 w 138"/>
                <a:gd name="T93" fmla="*/ 87 h 95"/>
                <a:gd name="T94" fmla="*/ 9 w 138"/>
                <a:gd name="T95" fmla="*/ 90 h 95"/>
                <a:gd name="T96" fmla="*/ 0 w 138"/>
                <a:gd name="T9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95">
                  <a:moveTo>
                    <a:pt x="0" y="95"/>
                  </a:moveTo>
                  <a:lnTo>
                    <a:pt x="6" y="90"/>
                  </a:lnTo>
                  <a:lnTo>
                    <a:pt x="11" y="87"/>
                  </a:lnTo>
                  <a:lnTo>
                    <a:pt x="17" y="82"/>
                  </a:lnTo>
                  <a:lnTo>
                    <a:pt x="23" y="77"/>
                  </a:lnTo>
                  <a:lnTo>
                    <a:pt x="30" y="74"/>
                  </a:lnTo>
                  <a:lnTo>
                    <a:pt x="36" y="71"/>
                  </a:lnTo>
                  <a:lnTo>
                    <a:pt x="41" y="67"/>
                  </a:lnTo>
                  <a:lnTo>
                    <a:pt x="48" y="64"/>
                  </a:lnTo>
                  <a:lnTo>
                    <a:pt x="54" y="58"/>
                  </a:lnTo>
                  <a:lnTo>
                    <a:pt x="61" y="52"/>
                  </a:lnTo>
                  <a:lnTo>
                    <a:pt x="67" y="46"/>
                  </a:lnTo>
                  <a:lnTo>
                    <a:pt x="74" y="39"/>
                  </a:lnTo>
                  <a:lnTo>
                    <a:pt x="76" y="29"/>
                  </a:lnTo>
                  <a:lnTo>
                    <a:pt x="77" y="23"/>
                  </a:lnTo>
                  <a:lnTo>
                    <a:pt x="74" y="24"/>
                  </a:lnTo>
                  <a:lnTo>
                    <a:pt x="62" y="31"/>
                  </a:lnTo>
                  <a:lnTo>
                    <a:pt x="60" y="34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1" y="41"/>
                  </a:lnTo>
                  <a:lnTo>
                    <a:pt x="46" y="30"/>
                  </a:lnTo>
                  <a:lnTo>
                    <a:pt x="41" y="20"/>
                  </a:lnTo>
                  <a:lnTo>
                    <a:pt x="37" y="11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9" y="3"/>
                  </a:lnTo>
                  <a:lnTo>
                    <a:pt x="57" y="5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9" y="14"/>
                  </a:lnTo>
                  <a:lnTo>
                    <a:pt x="86" y="18"/>
                  </a:lnTo>
                  <a:lnTo>
                    <a:pt x="93" y="22"/>
                  </a:lnTo>
                  <a:lnTo>
                    <a:pt x="98" y="27"/>
                  </a:lnTo>
                  <a:lnTo>
                    <a:pt x="104" y="35"/>
                  </a:lnTo>
                  <a:lnTo>
                    <a:pt x="110" y="44"/>
                  </a:lnTo>
                  <a:lnTo>
                    <a:pt x="119" y="54"/>
                  </a:lnTo>
                  <a:lnTo>
                    <a:pt x="127" y="65"/>
                  </a:lnTo>
                  <a:lnTo>
                    <a:pt x="132" y="74"/>
                  </a:lnTo>
                  <a:lnTo>
                    <a:pt x="137" y="82"/>
                  </a:lnTo>
                  <a:lnTo>
                    <a:pt x="138" y="88"/>
                  </a:lnTo>
                  <a:lnTo>
                    <a:pt x="125" y="83"/>
                  </a:lnTo>
                  <a:lnTo>
                    <a:pt x="108" y="80"/>
                  </a:lnTo>
                  <a:lnTo>
                    <a:pt x="87" y="80"/>
                  </a:lnTo>
                  <a:lnTo>
                    <a:pt x="65" y="81"/>
                  </a:lnTo>
                  <a:lnTo>
                    <a:pt x="44" y="83"/>
                  </a:lnTo>
                  <a:lnTo>
                    <a:pt x="24" y="87"/>
                  </a:lnTo>
                  <a:lnTo>
                    <a:pt x="9" y="9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Freeform 90"/>
            <p:cNvSpPr>
              <a:spLocks/>
            </p:cNvSpPr>
            <p:nvPr/>
          </p:nvSpPr>
          <p:spPr bwMode="auto">
            <a:xfrm>
              <a:off x="8121650" y="1816100"/>
              <a:ext cx="12700" cy="11113"/>
            </a:xfrm>
            <a:custGeom>
              <a:avLst/>
              <a:gdLst>
                <a:gd name="T0" fmla="*/ 4 w 15"/>
                <a:gd name="T1" fmla="*/ 14 h 15"/>
                <a:gd name="T2" fmla="*/ 0 w 15"/>
                <a:gd name="T3" fmla="*/ 14 h 15"/>
                <a:gd name="T4" fmla="*/ 0 w 15"/>
                <a:gd name="T5" fmla="*/ 13 h 15"/>
                <a:gd name="T6" fmla="*/ 0 w 15"/>
                <a:gd name="T7" fmla="*/ 10 h 15"/>
                <a:gd name="T8" fmla="*/ 2 w 15"/>
                <a:gd name="T9" fmla="*/ 5 h 15"/>
                <a:gd name="T10" fmla="*/ 5 w 15"/>
                <a:gd name="T11" fmla="*/ 4 h 15"/>
                <a:gd name="T12" fmla="*/ 7 w 15"/>
                <a:gd name="T13" fmla="*/ 3 h 15"/>
                <a:gd name="T14" fmla="*/ 11 w 15"/>
                <a:gd name="T15" fmla="*/ 2 h 15"/>
                <a:gd name="T16" fmla="*/ 15 w 15"/>
                <a:gd name="T17" fmla="*/ 0 h 15"/>
                <a:gd name="T18" fmla="*/ 14 w 15"/>
                <a:gd name="T19" fmla="*/ 6 h 15"/>
                <a:gd name="T20" fmla="*/ 12 w 15"/>
                <a:gd name="T21" fmla="*/ 11 h 15"/>
                <a:gd name="T22" fmla="*/ 8 w 15"/>
                <a:gd name="T23" fmla="*/ 15 h 15"/>
                <a:gd name="T24" fmla="*/ 4 w 15"/>
                <a:gd name="T2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4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4" y="6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Freeform 91"/>
            <p:cNvSpPr>
              <a:spLocks/>
            </p:cNvSpPr>
            <p:nvPr/>
          </p:nvSpPr>
          <p:spPr bwMode="auto">
            <a:xfrm>
              <a:off x="8107363" y="1768475"/>
              <a:ext cx="17463" cy="4763"/>
            </a:xfrm>
            <a:custGeom>
              <a:avLst/>
              <a:gdLst>
                <a:gd name="T0" fmla="*/ 9 w 22"/>
                <a:gd name="T1" fmla="*/ 5 h 5"/>
                <a:gd name="T2" fmla="*/ 1 w 22"/>
                <a:gd name="T3" fmla="*/ 4 h 5"/>
                <a:gd name="T4" fmla="*/ 0 w 22"/>
                <a:gd name="T5" fmla="*/ 2 h 5"/>
                <a:gd name="T6" fmla="*/ 5 w 22"/>
                <a:gd name="T7" fmla="*/ 1 h 5"/>
                <a:gd name="T8" fmla="*/ 14 w 22"/>
                <a:gd name="T9" fmla="*/ 0 h 5"/>
                <a:gd name="T10" fmla="*/ 16 w 22"/>
                <a:gd name="T11" fmla="*/ 0 h 5"/>
                <a:gd name="T12" fmla="*/ 18 w 22"/>
                <a:gd name="T13" fmla="*/ 1 h 5"/>
                <a:gd name="T14" fmla="*/ 21 w 22"/>
                <a:gd name="T15" fmla="*/ 2 h 5"/>
                <a:gd name="T16" fmla="*/ 22 w 22"/>
                <a:gd name="T17" fmla="*/ 2 h 5"/>
                <a:gd name="T18" fmla="*/ 20 w 22"/>
                <a:gd name="T19" fmla="*/ 2 h 5"/>
                <a:gd name="T20" fmla="*/ 16 w 22"/>
                <a:gd name="T21" fmla="*/ 3 h 5"/>
                <a:gd name="T22" fmla="*/ 11 w 22"/>
                <a:gd name="T23" fmla="*/ 4 h 5"/>
                <a:gd name="T24" fmla="*/ 9 w 22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">
                  <a:moveTo>
                    <a:pt x="9" y="5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5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Freeform 92"/>
            <p:cNvSpPr>
              <a:spLocks/>
            </p:cNvSpPr>
            <p:nvPr/>
          </p:nvSpPr>
          <p:spPr bwMode="auto">
            <a:xfrm>
              <a:off x="8108950" y="1744663"/>
              <a:ext cx="14288" cy="19050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17 h 23"/>
                <a:gd name="T4" fmla="*/ 1 w 18"/>
                <a:gd name="T5" fmla="*/ 12 h 23"/>
                <a:gd name="T6" fmla="*/ 3 w 18"/>
                <a:gd name="T7" fmla="*/ 9 h 23"/>
                <a:gd name="T8" fmla="*/ 6 w 18"/>
                <a:gd name="T9" fmla="*/ 3 h 23"/>
                <a:gd name="T10" fmla="*/ 8 w 18"/>
                <a:gd name="T11" fmla="*/ 2 h 23"/>
                <a:gd name="T12" fmla="*/ 12 w 18"/>
                <a:gd name="T13" fmla="*/ 1 h 23"/>
                <a:gd name="T14" fmla="*/ 14 w 18"/>
                <a:gd name="T15" fmla="*/ 0 h 23"/>
                <a:gd name="T16" fmla="*/ 18 w 18"/>
                <a:gd name="T17" fmla="*/ 0 h 23"/>
                <a:gd name="T18" fmla="*/ 13 w 18"/>
                <a:gd name="T19" fmla="*/ 5 h 23"/>
                <a:gd name="T20" fmla="*/ 11 w 18"/>
                <a:gd name="T21" fmla="*/ 10 h 23"/>
                <a:gd name="T22" fmla="*/ 9 w 18"/>
                <a:gd name="T23" fmla="*/ 16 h 23"/>
                <a:gd name="T24" fmla="*/ 8 w 18"/>
                <a:gd name="T25" fmla="*/ 22 h 23"/>
                <a:gd name="T26" fmla="*/ 6 w 18"/>
                <a:gd name="T27" fmla="*/ 23 h 23"/>
                <a:gd name="T28" fmla="*/ 5 w 18"/>
                <a:gd name="T29" fmla="*/ 23 h 23"/>
                <a:gd name="T30" fmla="*/ 3 w 18"/>
                <a:gd name="T31" fmla="*/ 23 h 23"/>
                <a:gd name="T32" fmla="*/ 0 w 18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3">
                  <a:moveTo>
                    <a:pt x="0" y="23"/>
                  </a:move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3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3" y="5"/>
                  </a:lnTo>
                  <a:lnTo>
                    <a:pt x="11" y="10"/>
                  </a:lnTo>
                  <a:lnTo>
                    <a:pt x="9" y="16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Freeform 93"/>
            <p:cNvSpPr>
              <a:spLocks/>
            </p:cNvSpPr>
            <p:nvPr/>
          </p:nvSpPr>
          <p:spPr bwMode="auto">
            <a:xfrm>
              <a:off x="8126413" y="1735138"/>
              <a:ext cx="22225" cy="28575"/>
            </a:xfrm>
            <a:custGeom>
              <a:avLst/>
              <a:gdLst>
                <a:gd name="T0" fmla="*/ 0 w 29"/>
                <a:gd name="T1" fmla="*/ 33 h 36"/>
                <a:gd name="T2" fmla="*/ 1 w 29"/>
                <a:gd name="T3" fmla="*/ 24 h 36"/>
                <a:gd name="T4" fmla="*/ 3 w 29"/>
                <a:gd name="T5" fmla="*/ 18 h 36"/>
                <a:gd name="T6" fmla="*/ 6 w 29"/>
                <a:gd name="T7" fmla="*/ 13 h 36"/>
                <a:gd name="T8" fmla="*/ 10 w 29"/>
                <a:gd name="T9" fmla="*/ 5 h 36"/>
                <a:gd name="T10" fmla="*/ 16 w 29"/>
                <a:gd name="T11" fmla="*/ 2 h 36"/>
                <a:gd name="T12" fmla="*/ 21 w 29"/>
                <a:gd name="T13" fmla="*/ 1 h 36"/>
                <a:gd name="T14" fmla="*/ 23 w 29"/>
                <a:gd name="T15" fmla="*/ 1 h 36"/>
                <a:gd name="T16" fmla="*/ 28 w 29"/>
                <a:gd name="T17" fmla="*/ 0 h 36"/>
                <a:gd name="T18" fmla="*/ 28 w 29"/>
                <a:gd name="T19" fmla="*/ 1 h 36"/>
                <a:gd name="T20" fmla="*/ 28 w 29"/>
                <a:gd name="T21" fmla="*/ 1 h 36"/>
                <a:gd name="T22" fmla="*/ 28 w 29"/>
                <a:gd name="T23" fmla="*/ 2 h 36"/>
                <a:gd name="T24" fmla="*/ 29 w 29"/>
                <a:gd name="T25" fmla="*/ 4 h 36"/>
                <a:gd name="T26" fmla="*/ 17 w 29"/>
                <a:gd name="T27" fmla="*/ 9 h 36"/>
                <a:gd name="T28" fmla="*/ 13 w 29"/>
                <a:gd name="T29" fmla="*/ 15 h 36"/>
                <a:gd name="T30" fmla="*/ 12 w 29"/>
                <a:gd name="T31" fmla="*/ 23 h 36"/>
                <a:gd name="T32" fmla="*/ 8 w 29"/>
                <a:gd name="T33" fmla="*/ 36 h 36"/>
                <a:gd name="T34" fmla="*/ 5 w 29"/>
                <a:gd name="T35" fmla="*/ 36 h 36"/>
                <a:gd name="T36" fmla="*/ 3 w 29"/>
                <a:gd name="T37" fmla="*/ 36 h 36"/>
                <a:gd name="T38" fmla="*/ 2 w 29"/>
                <a:gd name="T39" fmla="*/ 36 h 36"/>
                <a:gd name="T40" fmla="*/ 0 w 29"/>
                <a:gd name="T4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6">
                  <a:moveTo>
                    <a:pt x="0" y="33"/>
                  </a:moveTo>
                  <a:lnTo>
                    <a:pt x="1" y="24"/>
                  </a:lnTo>
                  <a:lnTo>
                    <a:pt x="3" y="18"/>
                  </a:lnTo>
                  <a:lnTo>
                    <a:pt x="6" y="13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12" y="23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Freeform 94"/>
            <p:cNvSpPr>
              <a:spLocks/>
            </p:cNvSpPr>
            <p:nvPr/>
          </p:nvSpPr>
          <p:spPr bwMode="auto">
            <a:xfrm>
              <a:off x="8132763" y="1663700"/>
              <a:ext cx="23813" cy="42863"/>
            </a:xfrm>
            <a:custGeom>
              <a:avLst/>
              <a:gdLst>
                <a:gd name="T0" fmla="*/ 28 w 29"/>
                <a:gd name="T1" fmla="*/ 55 h 55"/>
                <a:gd name="T2" fmla="*/ 21 w 29"/>
                <a:gd name="T3" fmla="*/ 54 h 55"/>
                <a:gd name="T4" fmla="*/ 14 w 29"/>
                <a:gd name="T5" fmla="*/ 53 h 55"/>
                <a:gd name="T6" fmla="*/ 7 w 29"/>
                <a:gd name="T7" fmla="*/ 53 h 55"/>
                <a:gd name="T8" fmla="*/ 0 w 29"/>
                <a:gd name="T9" fmla="*/ 52 h 55"/>
                <a:gd name="T10" fmla="*/ 3 w 29"/>
                <a:gd name="T11" fmla="*/ 40 h 55"/>
                <a:gd name="T12" fmla="*/ 7 w 29"/>
                <a:gd name="T13" fmla="*/ 25 h 55"/>
                <a:gd name="T14" fmla="*/ 12 w 29"/>
                <a:gd name="T15" fmla="*/ 12 h 55"/>
                <a:gd name="T16" fmla="*/ 16 w 29"/>
                <a:gd name="T17" fmla="*/ 0 h 55"/>
                <a:gd name="T18" fmla="*/ 18 w 29"/>
                <a:gd name="T19" fmla="*/ 0 h 55"/>
                <a:gd name="T20" fmla="*/ 19 w 29"/>
                <a:gd name="T21" fmla="*/ 0 h 55"/>
                <a:gd name="T22" fmla="*/ 20 w 29"/>
                <a:gd name="T23" fmla="*/ 0 h 55"/>
                <a:gd name="T24" fmla="*/ 21 w 29"/>
                <a:gd name="T25" fmla="*/ 0 h 55"/>
                <a:gd name="T26" fmla="*/ 22 w 29"/>
                <a:gd name="T27" fmla="*/ 12 h 55"/>
                <a:gd name="T28" fmla="*/ 20 w 29"/>
                <a:gd name="T29" fmla="*/ 22 h 55"/>
                <a:gd name="T30" fmla="*/ 16 w 29"/>
                <a:gd name="T31" fmla="*/ 33 h 55"/>
                <a:gd name="T32" fmla="*/ 15 w 29"/>
                <a:gd name="T33" fmla="*/ 45 h 55"/>
                <a:gd name="T34" fmla="*/ 20 w 29"/>
                <a:gd name="T35" fmla="*/ 45 h 55"/>
                <a:gd name="T36" fmla="*/ 23 w 29"/>
                <a:gd name="T37" fmla="*/ 46 h 55"/>
                <a:gd name="T38" fmla="*/ 26 w 29"/>
                <a:gd name="T39" fmla="*/ 47 h 55"/>
                <a:gd name="T40" fmla="*/ 29 w 29"/>
                <a:gd name="T41" fmla="*/ 48 h 55"/>
                <a:gd name="T42" fmla="*/ 29 w 29"/>
                <a:gd name="T43" fmla="*/ 52 h 55"/>
                <a:gd name="T44" fmla="*/ 29 w 29"/>
                <a:gd name="T45" fmla="*/ 54 h 55"/>
                <a:gd name="T46" fmla="*/ 29 w 29"/>
                <a:gd name="T47" fmla="*/ 55 h 55"/>
                <a:gd name="T48" fmla="*/ 28 w 29"/>
                <a:gd name="T4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55">
                  <a:moveTo>
                    <a:pt x="28" y="55"/>
                  </a:moveTo>
                  <a:lnTo>
                    <a:pt x="21" y="54"/>
                  </a:lnTo>
                  <a:lnTo>
                    <a:pt x="14" y="53"/>
                  </a:lnTo>
                  <a:lnTo>
                    <a:pt x="7" y="53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7" y="25"/>
                  </a:lnTo>
                  <a:lnTo>
                    <a:pt x="12" y="1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2"/>
                  </a:lnTo>
                  <a:lnTo>
                    <a:pt x="20" y="22"/>
                  </a:lnTo>
                  <a:lnTo>
                    <a:pt x="16" y="33"/>
                  </a:lnTo>
                  <a:lnTo>
                    <a:pt x="15" y="45"/>
                  </a:lnTo>
                  <a:lnTo>
                    <a:pt x="20" y="45"/>
                  </a:lnTo>
                  <a:lnTo>
                    <a:pt x="23" y="46"/>
                  </a:lnTo>
                  <a:lnTo>
                    <a:pt x="26" y="47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Freeform 95"/>
            <p:cNvSpPr>
              <a:spLocks/>
            </p:cNvSpPr>
            <p:nvPr/>
          </p:nvSpPr>
          <p:spPr bwMode="auto">
            <a:xfrm>
              <a:off x="8170863" y="1655763"/>
              <a:ext cx="36513" cy="15875"/>
            </a:xfrm>
            <a:custGeom>
              <a:avLst/>
              <a:gdLst>
                <a:gd name="T0" fmla="*/ 0 w 46"/>
                <a:gd name="T1" fmla="*/ 13 h 18"/>
                <a:gd name="T2" fmla="*/ 0 w 46"/>
                <a:gd name="T3" fmla="*/ 8 h 18"/>
                <a:gd name="T4" fmla="*/ 1 w 46"/>
                <a:gd name="T5" fmla="*/ 5 h 18"/>
                <a:gd name="T6" fmla="*/ 3 w 46"/>
                <a:gd name="T7" fmla="*/ 2 h 18"/>
                <a:gd name="T8" fmla="*/ 8 w 46"/>
                <a:gd name="T9" fmla="*/ 0 h 18"/>
                <a:gd name="T10" fmla="*/ 18 w 46"/>
                <a:gd name="T11" fmla="*/ 0 h 18"/>
                <a:gd name="T12" fmla="*/ 25 w 46"/>
                <a:gd name="T13" fmla="*/ 0 h 18"/>
                <a:gd name="T14" fmla="*/ 31 w 46"/>
                <a:gd name="T15" fmla="*/ 0 h 18"/>
                <a:gd name="T16" fmla="*/ 40 w 46"/>
                <a:gd name="T17" fmla="*/ 0 h 18"/>
                <a:gd name="T18" fmla="*/ 41 w 46"/>
                <a:gd name="T19" fmla="*/ 1 h 18"/>
                <a:gd name="T20" fmla="*/ 42 w 46"/>
                <a:gd name="T21" fmla="*/ 2 h 18"/>
                <a:gd name="T22" fmla="*/ 45 w 46"/>
                <a:gd name="T23" fmla="*/ 5 h 18"/>
                <a:gd name="T24" fmla="*/ 46 w 46"/>
                <a:gd name="T25" fmla="*/ 6 h 18"/>
                <a:gd name="T26" fmla="*/ 41 w 46"/>
                <a:gd name="T27" fmla="*/ 9 h 18"/>
                <a:gd name="T28" fmla="*/ 34 w 46"/>
                <a:gd name="T29" fmla="*/ 13 h 18"/>
                <a:gd name="T30" fmla="*/ 27 w 46"/>
                <a:gd name="T31" fmla="*/ 15 h 18"/>
                <a:gd name="T32" fmla="*/ 20 w 46"/>
                <a:gd name="T33" fmla="*/ 18 h 18"/>
                <a:gd name="T34" fmla="*/ 15 w 46"/>
                <a:gd name="T35" fmla="*/ 18 h 18"/>
                <a:gd name="T36" fmla="*/ 10 w 46"/>
                <a:gd name="T37" fmla="*/ 17 h 18"/>
                <a:gd name="T38" fmla="*/ 5 w 46"/>
                <a:gd name="T39" fmla="*/ 15 h 18"/>
                <a:gd name="T40" fmla="*/ 0 w 46"/>
                <a:gd name="T4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8">
                  <a:moveTo>
                    <a:pt x="0" y="13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7" y="15"/>
                  </a:lnTo>
                  <a:lnTo>
                    <a:pt x="20" y="18"/>
                  </a:lnTo>
                  <a:lnTo>
                    <a:pt x="15" y="18"/>
                  </a:lnTo>
                  <a:lnTo>
                    <a:pt x="10" y="17"/>
                  </a:lnTo>
                  <a:lnTo>
                    <a:pt x="5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Freeform 96"/>
            <p:cNvSpPr>
              <a:spLocks/>
            </p:cNvSpPr>
            <p:nvPr/>
          </p:nvSpPr>
          <p:spPr bwMode="auto">
            <a:xfrm>
              <a:off x="8097838" y="1547813"/>
              <a:ext cx="185738" cy="93663"/>
            </a:xfrm>
            <a:custGeom>
              <a:avLst/>
              <a:gdLst>
                <a:gd name="T0" fmla="*/ 181 w 234"/>
                <a:gd name="T1" fmla="*/ 98 h 116"/>
                <a:gd name="T2" fmla="*/ 164 w 234"/>
                <a:gd name="T3" fmla="*/ 96 h 116"/>
                <a:gd name="T4" fmla="*/ 147 w 234"/>
                <a:gd name="T5" fmla="*/ 96 h 116"/>
                <a:gd name="T6" fmla="*/ 129 w 234"/>
                <a:gd name="T7" fmla="*/ 98 h 116"/>
                <a:gd name="T8" fmla="*/ 113 w 234"/>
                <a:gd name="T9" fmla="*/ 99 h 116"/>
                <a:gd name="T10" fmla="*/ 98 w 234"/>
                <a:gd name="T11" fmla="*/ 98 h 116"/>
                <a:gd name="T12" fmla="*/ 83 w 234"/>
                <a:gd name="T13" fmla="*/ 96 h 116"/>
                <a:gd name="T14" fmla="*/ 75 w 234"/>
                <a:gd name="T15" fmla="*/ 92 h 116"/>
                <a:gd name="T16" fmla="*/ 68 w 234"/>
                <a:gd name="T17" fmla="*/ 91 h 116"/>
                <a:gd name="T18" fmla="*/ 57 w 234"/>
                <a:gd name="T19" fmla="*/ 88 h 116"/>
                <a:gd name="T20" fmla="*/ 42 w 234"/>
                <a:gd name="T21" fmla="*/ 86 h 116"/>
                <a:gd name="T22" fmla="*/ 30 w 234"/>
                <a:gd name="T23" fmla="*/ 88 h 116"/>
                <a:gd name="T24" fmla="*/ 19 w 234"/>
                <a:gd name="T25" fmla="*/ 89 h 116"/>
                <a:gd name="T26" fmla="*/ 6 w 234"/>
                <a:gd name="T27" fmla="*/ 89 h 116"/>
                <a:gd name="T28" fmla="*/ 1 w 234"/>
                <a:gd name="T29" fmla="*/ 88 h 116"/>
                <a:gd name="T30" fmla="*/ 11 w 234"/>
                <a:gd name="T31" fmla="*/ 86 h 116"/>
                <a:gd name="T32" fmla="*/ 22 w 234"/>
                <a:gd name="T33" fmla="*/ 84 h 116"/>
                <a:gd name="T34" fmla="*/ 31 w 234"/>
                <a:gd name="T35" fmla="*/ 83 h 116"/>
                <a:gd name="T36" fmla="*/ 38 w 234"/>
                <a:gd name="T37" fmla="*/ 76 h 116"/>
                <a:gd name="T38" fmla="*/ 49 w 234"/>
                <a:gd name="T39" fmla="*/ 60 h 116"/>
                <a:gd name="T40" fmla="*/ 59 w 234"/>
                <a:gd name="T41" fmla="*/ 44 h 116"/>
                <a:gd name="T42" fmla="*/ 68 w 234"/>
                <a:gd name="T43" fmla="*/ 30 h 116"/>
                <a:gd name="T44" fmla="*/ 80 w 234"/>
                <a:gd name="T45" fmla="*/ 20 h 116"/>
                <a:gd name="T46" fmla="*/ 94 w 234"/>
                <a:gd name="T47" fmla="*/ 13 h 116"/>
                <a:gd name="T48" fmla="*/ 109 w 234"/>
                <a:gd name="T49" fmla="*/ 6 h 116"/>
                <a:gd name="T50" fmla="*/ 124 w 234"/>
                <a:gd name="T51" fmla="*/ 1 h 116"/>
                <a:gd name="T52" fmla="*/ 136 w 234"/>
                <a:gd name="T53" fmla="*/ 2 h 116"/>
                <a:gd name="T54" fmla="*/ 146 w 234"/>
                <a:gd name="T55" fmla="*/ 7 h 116"/>
                <a:gd name="T56" fmla="*/ 156 w 234"/>
                <a:gd name="T57" fmla="*/ 13 h 116"/>
                <a:gd name="T58" fmla="*/ 165 w 234"/>
                <a:gd name="T59" fmla="*/ 17 h 116"/>
                <a:gd name="T60" fmla="*/ 184 w 234"/>
                <a:gd name="T61" fmla="*/ 25 h 116"/>
                <a:gd name="T62" fmla="*/ 202 w 234"/>
                <a:gd name="T63" fmla="*/ 31 h 116"/>
                <a:gd name="T64" fmla="*/ 211 w 234"/>
                <a:gd name="T65" fmla="*/ 35 h 116"/>
                <a:gd name="T66" fmla="*/ 217 w 234"/>
                <a:gd name="T67" fmla="*/ 37 h 116"/>
                <a:gd name="T68" fmla="*/ 231 w 234"/>
                <a:gd name="T69" fmla="*/ 52 h 116"/>
                <a:gd name="T70" fmla="*/ 234 w 234"/>
                <a:gd name="T71" fmla="*/ 69 h 116"/>
                <a:gd name="T72" fmla="*/ 232 w 234"/>
                <a:gd name="T73" fmla="*/ 93 h 116"/>
                <a:gd name="T74" fmla="*/ 227 w 234"/>
                <a:gd name="T75" fmla="*/ 108 h 116"/>
                <a:gd name="T76" fmla="*/ 222 w 234"/>
                <a:gd name="T77" fmla="*/ 116 h 116"/>
                <a:gd name="T78" fmla="*/ 212 w 234"/>
                <a:gd name="T79" fmla="*/ 113 h 116"/>
                <a:gd name="T80" fmla="*/ 203 w 234"/>
                <a:gd name="T81" fmla="*/ 107 h 116"/>
                <a:gd name="T82" fmla="*/ 194 w 234"/>
                <a:gd name="T83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116">
                  <a:moveTo>
                    <a:pt x="189" y="100"/>
                  </a:moveTo>
                  <a:lnTo>
                    <a:pt x="181" y="98"/>
                  </a:lnTo>
                  <a:lnTo>
                    <a:pt x="173" y="97"/>
                  </a:lnTo>
                  <a:lnTo>
                    <a:pt x="164" y="96"/>
                  </a:lnTo>
                  <a:lnTo>
                    <a:pt x="156" y="96"/>
                  </a:lnTo>
                  <a:lnTo>
                    <a:pt x="147" y="96"/>
                  </a:lnTo>
                  <a:lnTo>
                    <a:pt x="137" y="97"/>
                  </a:lnTo>
                  <a:lnTo>
                    <a:pt x="129" y="98"/>
                  </a:lnTo>
                  <a:lnTo>
                    <a:pt x="121" y="99"/>
                  </a:lnTo>
                  <a:lnTo>
                    <a:pt x="113" y="99"/>
                  </a:lnTo>
                  <a:lnTo>
                    <a:pt x="106" y="98"/>
                  </a:lnTo>
                  <a:lnTo>
                    <a:pt x="98" y="98"/>
                  </a:lnTo>
                  <a:lnTo>
                    <a:pt x="90" y="97"/>
                  </a:lnTo>
                  <a:lnTo>
                    <a:pt x="83" y="96"/>
                  </a:lnTo>
                  <a:lnTo>
                    <a:pt x="79" y="93"/>
                  </a:lnTo>
                  <a:lnTo>
                    <a:pt x="75" y="92"/>
                  </a:lnTo>
                  <a:lnTo>
                    <a:pt x="72" y="91"/>
                  </a:lnTo>
                  <a:lnTo>
                    <a:pt x="68" y="91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7" y="88"/>
                  </a:lnTo>
                  <a:lnTo>
                    <a:pt x="30" y="88"/>
                  </a:lnTo>
                  <a:lnTo>
                    <a:pt x="24" y="89"/>
                  </a:lnTo>
                  <a:lnTo>
                    <a:pt x="19" y="89"/>
                  </a:lnTo>
                  <a:lnTo>
                    <a:pt x="13" y="89"/>
                  </a:lnTo>
                  <a:lnTo>
                    <a:pt x="6" y="89"/>
                  </a:lnTo>
                  <a:lnTo>
                    <a:pt x="0" y="88"/>
                  </a:lnTo>
                  <a:lnTo>
                    <a:pt x="1" y="88"/>
                  </a:lnTo>
                  <a:lnTo>
                    <a:pt x="5" y="86"/>
                  </a:lnTo>
                  <a:lnTo>
                    <a:pt x="11" y="86"/>
                  </a:lnTo>
                  <a:lnTo>
                    <a:pt x="16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3"/>
                  </a:lnTo>
                  <a:lnTo>
                    <a:pt x="35" y="83"/>
                  </a:lnTo>
                  <a:lnTo>
                    <a:pt x="38" y="76"/>
                  </a:lnTo>
                  <a:lnTo>
                    <a:pt x="43" y="68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9" y="44"/>
                  </a:lnTo>
                  <a:lnTo>
                    <a:pt x="64" y="36"/>
                  </a:lnTo>
                  <a:lnTo>
                    <a:pt x="68" y="30"/>
                  </a:lnTo>
                  <a:lnTo>
                    <a:pt x="73" y="24"/>
                  </a:lnTo>
                  <a:lnTo>
                    <a:pt x="80" y="20"/>
                  </a:lnTo>
                  <a:lnTo>
                    <a:pt x="87" y="16"/>
                  </a:lnTo>
                  <a:lnTo>
                    <a:pt x="94" y="13"/>
                  </a:lnTo>
                  <a:lnTo>
                    <a:pt x="101" y="9"/>
                  </a:lnTo>
                  <a:lnTo>
                    <a:pt x="109" y="6"/>
                  </a:lnTo>
                  <a:lnTo>
                    <a:pt x="116" y="3"/>
                  </a:lnTo>
                  <a:lnTo>
                    <a:pt x="124" y="1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41" y="5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56" y="13"/>
                  </a:lnTo>
                  <a:lnTo>
                    <a:pt x="160" y="15"/>
                  </a:lnTo>
                  <a:lnTo>
                    <a:pt x="165" y="17"/>
                  </a:lnTo>
                  <a:lnTo>
                    <a:pt x="170" y="20"/>
                  </a:lnTo>
                  <a:lnTo>
                    <a:pt x="184" y="25"/>
                  </a:lnTo>
                  <a:lnTo>
                    <a:pt x="195" y="29"/>
                  </a:lnTo>
                  <a:lnTo>
                    <a:pt x="202" y="31"/>
                  </a:lnTo>
                  <a:lnTo>
                    <a:pt x="208" y="33"/>
                  </a:lnTo>
                  <a:lnTo>
                    <a:pt x="211" y="35"/>
                  </a:lnTo>
                  <a:lnTo>
                    <a:pt x="215" y="36"/>
                  </a:lnTo>
                  <a:lnTo>
                    <a:pt x="217" y="37"/>
                  </a:lnTo>
                  <a:lnTo>
                    <a:pt x="222" y="38"/>
                  </a:lnTo>
                  <a:lnTo>
                    <a:pt x="231" y="52"/>
                  </a:lnTo>
                  <a:lnTo>
                    <a:pt x="234" y="60"/>
                  </a:lnTo>
                  <a:lnTo>
                    <a:pt x="234" y="69"/>
                  </a:lnTo>
                  <a:lnTo>
                    <a:pt x="234" y="85"/>
                  </a:lnTo>
                  <a:lnTo>
                    <a:pt x="232" y="93"/>
                  </a:lnTo>
                  <a:lnTo>
                    <a:pt x="230" y="100"/>
                  </a:lnTo>
                  <a:lnTo>
                    <a:pt x="227" y="108"/>
                  </a:lnTo>
                  <a:lnTo>
                    <a:pt x="225" y="116"/>
                  </a:lnTo>
                  <a:lnTo>
                    <a:pt x="222" y="116"/>
                  </a:lnTo>
                  <a:lnTo>
                    <a:pt x="217" y="114"/>
                  </a:lnTo>
                  <a:lnTo>
                    <a:pt x="212" y="113"/>
                  </a:lnTo>
                  <a:lnTo>
                    <a:pt x="208" y="109"/>
                  </a:lnTo>
                  <a:lnTo>
                    <a:pt x="203" y="107"/>
                  </a:lnTo>
                  <a:lnTo>
                    <a:pt x="199" y="105"/>
                  </a:lnTo>
                  <a:lnTo>
                    <a:pt x="194" y="103"/>
                  </a:lnTo>
                  <a:lnTo>
                    <a:pt x="189" y="10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Freeform 97"/>
            <p:cNvSpPr>
              <a:spLocks/>
            </p:cNvSpPr>
            <p:nvPr/>
          </p:nvSpPr>
          <p:spPr bwMode="auto">
            <a:xfrm>
              <a:off x="8064500" y="1628775"/>
              <a:ext cx="47625" cy="7938"/>
            </a:xfrm>
            <a:custGeom>
              <a:avLst/>
              <a:gdLst>
                <a:gd name="T0" fmla="*/ 11 w 61"/>
                <a:gd name="T1" fmla="*/ 5 h 12"/>
                <a:gd name="T2" fmla="*/ 9 w 61"/>
                <a:gd name="T3" fmla="*/ 4 h 12"/>
                <a:gd name="T4" fmla="*/ 6 w 61"/>
                <a:gd name="T5" fmla="*/ 3 h 12"/>
                <a:gd name="T6" fmla="*/ 2 w 61"/>
                <a:gd name="T7" fmla="*/ 1 h 12"/>
                <a:gd name="T8" fmla="*/ 0 w 61"/>
                <a:gd name="T9" fmla="*/ 0 h 12"/>
                <a:gd name="T10" fmla="*/ 8 w 61"/>
                <a:gd name="T11" fmla="*/ 1 h 12"/>
                <a:gd name="T12" fmla="*/ 16 w 61"/>
                <a:gd name="T13" fmla="*/ 1 h 12"/>
                <a:gd name="T14" fmla="*/ 23 w 61"/>
                <a:gd name="T15" fmla="*/ 3 h 12"/>
                <a:gd name="T16" fmla="*/ 31 w 61"/>
                <a:gd name="T17" fmla="*/ 4 h 12"/>
                <a:gd name="T18" fmla="*/ 38 w 61"/>
                <a:gd name="T19" fmla="*/ 4 h 12"/>
                <a:gd name="T20" fmla="*/ 45 w 61"/>
                <a:gd name="T21" fmla="*/ 4 h 12"/>
                <a:gd name="T22" fmla="*/ 53 w 61"/>
                <a:gd name="T23" fmla="*/ 4 h 12"/>
                <a:gd name="T24" fmla="*/ 61 w 61"/>
                <a:gd name="T25" fmla="*/ 4 h 12"/>
                <a:gd name="T26" fmla="*/ 61 w 61"/>
                <a:gd name="T27" fmla="*/ 7 h 12"/>
                <a:gd name="T28" fmla="*/ 61 w 61"/>
                <a:gd name="T29" fmla="*/ 9 h 12"/>
                <a:gd name="T30" fmla="*/ 61 w 61"/>
                <a:gd name="T31" fmla="*/ 11 h 12"/>
                <a:gd name="T32" fmla="*/ 60 w 61"/>
                <a:gd name="T33" fmla="*/ 12 h 12"/>
                <a:gd name="T34" fmla="*/ 52 w 61"/>
                <a:gd name="T35" fmla="*/ 11 h 12"/>
                <a:gd name="T36" fmla="*/ 46 w 61"/>
                <a:gd name="T37" fmla="*/ 11 h 12"/>
                <a:gd name="T38" fmla="*/ 40 w 61"/>
                <a:gd name="T39" fmla="*/ 9 h 12"/>
                <a:gd name="T40" fmla="*/ 34 w 61"/>
                <a:gd name="T41" fmla="*/ 9 h 12"/>
                <a:gd name="T42" fmla="*/ 29 w 61"/>
                <a:gd name="T43" fmla="*/ 8 h 12"/>
                <a:gd name="T44" fmla="*/ 24 w 61"/>
                <a:gd name="T45" fmla="*/ 7 h 12"/>
                <a:gd name="T46" fmla="*/ 18 w 61"/>
                <a:gd name="T47" fmla="*/ 6 h 12"/>
                <a:gd name="T48" fmla="*/ 11 w 61"/>
                <a:gd name="T4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2">
                  <a:moveTo>
                    <a:pt x="11" y="5"/>
                  </a:moveTo>
                  <a:lnTo>
                    <a:pt x="9" y="4"/>
                  </a:lnTo>
                  <a:lnTo>
                    <a:pt x="6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31" y="4"/>
                  </a:lnTo>
                  <a:lnTo>
                    <a:pt x="38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61" y="4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52" y="11"/>
                  </a:lnTo>
                  <a:lnTo>
                    <a:pt x="46" y="11"/>
                  </a:lnTo>
                  <a:lnTo>
                    <a:pt x="40" y="9"/>
                  </a:lnTo>
                  <a:lnTo>
                    <a:pt x="34" y="9"/>
                  </a:lnTo>
                  <a:lnTo>
                    <a:pt x="29" y="8"/>
                  </a:lnTo>
                  <a:lnTo>
                    <a:pt x="24" y="7"/>
                  </a:lnTo>
                  <a:lnTo>
                    <a:pt x="18" y="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Freeform 98"/>
            <p:cNvSpPr>
              <a:spLocks/>
            </p:cNvSpPr>
            <p:nvPr/>
          </p:nvSpPr>
          <p:spPr bwMode="auto">
            <a:xfrm>
              <a:off x="7756525" y="2184400"/>
              <a:ext cx="34925" cy="182563"/>
            </a:xfrm>
            <a:custGeom>
              <a:avLst/>
              <a:gdLst>
                <a:gd name="T0" fmla="*/ 7 w 44"/>
                <a:gd name="T1" fmla="*/ 0 h 229"/>
                <a:gd name="T2" fmla="*/ 0 w 44"/>
                <a:gd name="T3" fmla="*/ 162 h 229"/>
                <a:gd name="T4" fmla="*/ 4 w 44"/>
                <a:gd name="T5" fmla="*/ 187 h 229"/>
                <a:gd name="T6" fmla="*/ 21 w 44"/>
                <a:gd name="T7" fmla="*/ 229 h 229"/>
                <a:gd name="T8" fmla="*/ 33 w 44"/>
                <a:gd name="T9" fmla="*/ 225 h 229"/>
                <a:gd name="T10" fmla="*/ 44 w 44"/>
                <a:gd name="T11" fmla="*/ 183 h 229"/>
                <a:gd name="T12" fmla="*/ 38 w 44"/>
                <a:gd name="T13" fmla="*/ 2 h 229"/>
                <a:gd name="T14" fmla="*/ 34 w 44"/>
                <a:gd name="T15" fmla="*/ 2 h 229"/>
                <a:gd name="T16" fmla="*/ 41 w 44"/>
                <a:gd name="T17" fmla="*/ 180 h 229"/>
                <a:gd name="T18" fmla="*/ 31 w 44"/>
                <a:gd name="T19" fmla="*/ 219 h 229"/>
                <a:gd name="T20" fmla="*/ 23 w 44"/>
                <a:gd name="T21" fmla="*/ 220 h 229"/>
                <a:gd name="T22" fmla="*/ 11 w 44"/>
                <a:gd name="T23" fmla="*/ 199 h 229"/>
                <a:gd name="T24" fmla="*/ 7 w 44"/>
                <a:gd name="T25" fmla="*/ 172 h 229"/>
                <a:gd name="T26" fmla="*/ 10 w 44"/>
                <a:gd name="T27" fmla="*/ 6 h 229"/>
                <a:gd name="T28" fmla="*/ 7 w 44"/>
                <a:gd name="T2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229">
                  <a:moveTo>
                    <a:pt x="7" y="0"/>
                  </a:moveTo>
                  <a:lnTo>
                    <a:pt x="0" y="162"/>
                  </a:lnTo>
                  <a:lnTo>
                    <a:pt x="4" y="187"/>
                  </a:lnTo>
                  <a:lnTo>
                    <a:pt x="21" y="229"/>
                  </a:lnTo>
                  <a:lnTo>
                    <a:pt x="33" y="225"/>
                  </a:lnTo>
                  <a:lnTo>
                    <a:pt x="44" y="183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41" y="180"/>
                  </a:lnTo>
                  <a:lnTo>
                    <a:pt x="31" y="219"/>
                  </a:lnTo>
                  <a:lnTo>
                    <a:pt x="23" y="220"/>
                  </a:lnTo>
                  <a:lnTo>
                    <a:pt x="11" y="199"/>
                  </a:lnTo>
                  <a:lnTo>
                    <a:pt x="7" y="172"/>
                  </a:lnTo>
                  <a:lnTo>
                    <a:pt x="1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6362851" y="1462139"/>
            <a:ext cx="842465" cy="842465"/>
            <a:chOff x="3093720" y="4157472"/>
            <a:chExt cx="2057400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9" name="Oval 288"/>
            <p:cNvSpPr/>
            <p:nvPr/>
          </p:nvSpPr>
          <p:spPr>
            <a:xfrm>
              <a:off x="3093720" y="4157472"/>
              <a:ext cx="2057400" cy="205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auto">
            <a:xfrm>
              <a:off x="3379297" y="4419600"/>
              <a:ext cx="1314623" cy="1485038"/>
            </a:xfrm>
            <a:custGeom>
              <a:avLst/>
              <a:gdLst>
                <a:gd name="T0" fmla="*/ 1746 w 2052"/>
                <a:gd name="T1" fmla="*/ 2119 h 2320"/>
                <a:gd name="T2" fmla="*/ 1445 w 2052"/>
                <a:gd name="T3" fmla="*/ 2199 h 2320"/>
                <a:gd name="T4" fmla="*/ 1225 w 2052"/>
                <a:gd name="T5" fmla="*/ 1762 h 2320"/>
                <a:gd name="T6" fmla="*/ 1117 w 2052"/>
                <a:gd name="T7" fmla="*/ 1395 h 2320"/>
                <a:gd name="T8" fmla="*/ 1322 w 2052"/>
                <a:gd name="T9" fmla="*/ 1269 h 2320"/>
                <a:gd name="T10" fmla="*/ 1544 w 2052"/>
                <a:gd name="T11" fmla="*/ 1191 h 2320"/>
                <a:gd name="T12" fmla="*/ 1784 w 2052"/>
                <a:gd name="T13" fmla="*/ 1182 h 2320"/>
                <a:gd name="T14" fmla="*/ 1628 w 2052"/>
                <a:gd name="T15" fmla="*/ 1099 h 2320"/>
                <a:gd name="T16" fmla="*/ 1504 w 2052"/>
                <a:gd name="T17" fmla="*/ 1044 h 2320"/>
                <a:gd name="T18" fmla="*/ 1419 w 2052"/>
                <a:gd name="T19" fmla="*/ 1143 h 2320"/>
                <a:gd name="T20" fmla="*/ 1263 w 2052"/>
                <a:gd name="T21" fmla="*/ 1207 h 2320"/>
                <a:gd name="T22" fmla="*/ 1069 w 2052"/>
                <a:gd name="T23" fmla="*/ 1330 h 2320"/>
                <a:gd name="T24" fmla="*/ 1107 w 2052"/>
                <a:gd name="T25" fmla="*/ 824 h 2320"/>
                <a:gd name="T26" fmla="*/ 1291 w 2052"/>
                <a:gd name="T27" fmla="*/ 669 h 2320"/>
                <a:gd name="T28" fmla="*/ 1418 w 2052"/>
                <a:gd name="T29" fmla="*/ 924 h 2320"/>
                <a:gd name="T30" fmla="*/ 1423 w 2052"/>
                <a:gd name="T31" fmla="*/ 676 h 2320"/>
                <a:gd name="T32" fmla="*/ 1677 w 2052"/>
                <a:gd name="T33" fmla="*/ 651 h 2320"/>
                <a:gd name="T34" fmla="*/ 1908 w 2052"/>
                <a:gd name="T35" fmla="*/ 912 h 2320"/>
                <a:gd name="T36" fmla="*/ 1854 w 2052"/>
                <a:gd name="T37" fmla="*/ 1112 h 2320"/>
                <a:gd name="T38" fmla="*/ 1919 w 2052"/>
                <a:gd name="T39" fmla="*/ 1195 h 2320"/>
                <a:gd name="T40" fmla="*/ 1913 w 2052"/>
                <a:gd name="T41" fmla="*/ 1788 h 2320"/>
                <a:gd name="T42" fmla="*/ 1912 w 2052"/>
                <a:gd name="T43" fmla="*/ 728 h 2320"/>
                <a:gd name="T44" fmla="*/ 1765 w 2052"/>
                <a:gd name="T45" fmla="*/ 605 h 2320"/>
                <a:gd name="T46" fmla="*/ 1621 w 2052"/>
                <a:gd name="T47" fmla="*/ 546 h 2320"/>
                <a:gd name="T48" fmla="*/ 1498 w 2052"/>
                <a:gd name="T49" fmla="*/ 529 h 2320"/>
                <a:gd name="T50" fmla="*/ 1415 w 2052"/>
                <a:gd name="T51" fmla="*/ 494 h 2320"/>
                <a:gd name="T52" fmla="*/ 1359 w 2052"/>
                <a:gd name="T53" fmla="*/ 549 h 2320"/>
                <a:gd name="T54" fmla="*/ 1390 w 2052"/>
                <a:gd name="T55" fmla="*/ 436 h 2320"/>
                <a:gd name="T56" fmla="*/ 1426 w 2052"/>
                <a:gd name="T57" fmla="*/ 357 h 2320"/>
                <a:gd name="T58" fmla="*/ 1387 w 2052"/>
                <a:gd name="T59" fmla="*/ 346 h 2320"/>
                <a:gd name="T60" fmla="*/ 1312 w 2052"/>
                <a:gd name="T61" fmla="*/ 170 h 2320"/>
                <a:gd name="T62" fmla="*/ 1155 w 2052"/>
                <a:gd name="T63" fmla="*/ 37 h 2320"/>
                <a:gd name="T64" fmla="*/ 1026 w 2052"/>
                <a:gd name="T65" fmla="*/ 2 h 2320"/>
                <a:gd name="T66" fmla="*/ 853 w 2052"/>
                <a:gd name="T67" fmla="*/ 18 h 2320"/>
                <a:gd name="T68" fmla="*/ 662 w 2052"/>
                <a:gd name="T69" fmla="*/ 95 h 2320"/>
                <a:gd name="T70" fmla="*/ 492 w 2052"/>
                <a:gd name="T71" fmla="*/ 217 h 2320"/>
                <a:gd name="T72" fmla="*/ 313 w 2052"/>
                <a:gd name="T73" fmla="*/ 567 h 2320"/>
                <a:gd name="T74" fmla="*/ 479 w 2052"/>
                <a:gd name="T75" fmla="*/ 1069 h 2320"/>
                <a:gd name="T76" fmla="*/ 711 w 2052"/>
                <a:gd name="T77" fmla="*/ 1408 h 2320"/>
                <a:gd name="T78" fmla="*/ 557 w 2052"/>
                <a:gd name="T79" fmla="*/ 1769 h 2320"/>
                <a:gd name="T80" fmla="*/ 242 w 2052"/>
                <a:gd name="T81" fmla="*/ 1785 h 2320"/>
                <a:gd name="T82" fmla="*/ 44 w 2052"/>
                <a:gd name="T83" fmla="*/ 1801 h 2320"/>
                <a:gd name="T84" fmla="*/ 188 w 2052"/>
                <a:gd name="T85" fmla="*/ 1872 h 2320"/>
                <a:gd name="T86" fmla="*/ 314 w 2052"/>
                <a:gd name="T87" fmla="*/ 1888 h 2320"/>
                <a:gd name="T88" fmla="*/ 567 w 2052"/>
                <a:gd name="T89" fmla="*/ 1864 h 2320"/>
                <a:gd name="T90" fmla="*/ 828 w 2052"/>
                <a:gd name="T91" fmla="*/ 1538 h 2320"/>
                <a:gd name="T92" fmla="*/ 760 w 2052"/>
                <a:gd name="T93" fmla="*/ 1311 h 2320"/>
                <a:gd name="T94" fmla="*/ 620 w 2052"/>
                <a:gd name="T95" fmla="*/ 1062 h 2320"/>
                <a:gd name="T96" fmla="*/ 424 w 2052"/>
                <a:gd name="T97" fmla="*/ 653 h 2320"/>
                <a:gd name="T98" fmla="*/ 503 w 2052"/>
                <a:gd name="T99" fmla="*/ 332 h 2320"/>
                <a:gd name="T100" fmla="*/ 792 w 2052"/>
                <a:gd name="T101" fmla="*/ 120 h 2320"/>
                <a:gd name="T102" fmla="*/ 1056 w 2052"/>
                <a:gd name="T103" fmla="*/ 93 h 2320"/>
                <a:gd name="T104" fmla="*/ 1229 w 2052"/>
                <a:gd name="T105" fmla="*/ 205 h 2320"/>
                <a:gd name="T106" fmla="*/ 1263 w 2052"/>
                <a:gd name="T107" fmla="*/ 428 h 2320"/>
                <a:gd name="T108" fmla="*/ 1135 w 2052"/>
                <a:gd name="T109" fmla="*/ 671 h 2320"/>
                <a:gd name="T110" fmla="*/ 1001 w 2052"/>
                <a:gd name="T111" fmla="*/ 927 h 2320"/>
                <a:gd name="T112" fmla="*/ 997 w 2052"/>
                <a:gd name="T113" fmla="*/ 1448 h 2320"/>
                <a:gd name="T114" fmla="*/ 1165 w 2052"/>
                <a:gd name="T115" fmla="*/ 1917 h 2320"/>
                <a:gd name="T116" fmla="*/ 1381 w 2052"/>
                <a:gd name="T117" fmla="*/ 2310 h 2320"/>
                <a:gd name="T118" fmla="*/ 2012 w 2052"/>
                <a:gd name="T119" fmla="*/ 1788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2" h="2320">
                  <a:moveTo>
                    <a:pt x="1913" y="1788"/>
                  </a:moveTo>
                  <a:lnTo>
                    <a:pt x="1907" y="1864"/>
                  </a:lnTo>
                  <a:lnTo>
                    <a:pt x="1901" y="1940"/>
                  </a:lnTo>
                  <a:lnTo>
                    <a:pt x="1896" y="2012"/>
                  </a:lnTo>
                  <a:lnTo>
                    <a:pt x="1891" y="2074"/>
                  </a:lnTo>
                  <a:lnTo>
                    <a:pt x="1863" y="2083"/>
                  </a:lnTo>
                  <a:lnTo>
                    <a:pt x="1834" y="2093"/>
                  </a:lnTo>
                  <a:lnTo>
                    <a:pt x="1806" y="2101"/>
                  </a:lnTo>
                  <a:lnTo>
                    <a:pt x="1776" y="2110"/>
                  </a:lnTo>
                  <a:lnTo>
                    <a:pt x="1746" y="2119"/>
                  </a:lnTo>
                  <a:lnTo>
                    <a:pt x="1716" y="2127"/>
                  </a:lnTo>
                  <a:lnTo>
                    <a:pt x="1686" y="2136"/>
                  </a:lnTo>
                  <a:lnTo>
                    <a:pt x="1655" y="2145"/>
                  </a:lnTo>
                  <a:lnTo>
                    <a:pt x="1625" y="2153"/>
                  </a:lnTo>
                  <a:lnTo>
                    <a:pt x="1594" y="2161"/>
                  </a:lnTo>
                  <a:lnTo>
                    <a:pt x="1564" y="2169"/>
                  </a:lnTo>
                  <a:lnTo>
                    <a:pt x="1534" y="2177"/>
                  </a:lnTo>
                  <a:lnTo>
                    <a:pt x="1504" y="2185"/>
                  </a:lnTo>
                  <a:lnTo>
                    <a:pt x="1474" y="2192"/>
                  </a:lnTo>
                  <a:lnTo>
                    <a:pt x="1445" y="2199"/>
                  </a:lnTo>
                  <a:lnTo>
                    <a:pt x="1418" y="2206"/>
                  </a:lnTo>
                  <a:lnTo>
                    <a:pt x="1414" y="2197"/>
                  </a:lnTo>
                  <a:lnTo>
                    <a:pt x="1399" y="2164"/>
                  </a:lnTo>
                  <a:lnTo>
                    <a:pt x="1381" y="2123"/>
                  </a:lnTo>
                  <a:lnTo>
                    <a:pt x="1359" y="2072"/>
                  </a:lnTo>
                  <a:lnTo>
                    <a:pt x="1335" y="2017"/>
                  </a:lnTo>
                  <a:lnTo>
                    <a:pt x="1308" y="1956"/>
                  </a:lnTo>
                  <a:lnTo>
                    <a:pt x="1282" y="1892"/>
                  </a:lnTo>
                  <a:lnTo>
                    <a:pt x="1253" y="1827"/>
                  </a:lnTo>
                  <a:lnTo>
                    <a:pt x="1225" y="1762"/>
                  </a:lnTo>
                  <a:lnTo>
                    <a:pt x="1199" y="1699"/>
                  </a:lnTo>
                  <a:lnTo>
                    <a:pt x="1172" y="1638"/>
                  </a:lnTo>
                  <a:lnTo>
                    <a:pt x="1149" y="1583"/>
                  </a:lnTo>
                  <a:lnTo>
                    <a:pt x="1129" y="1533"/>
                  </a:lnTo>
                  <a:lnTo>
                    <a:pt x="1111" y="1492"/>
                  </a:lnTo>
                  <a:lnTo>
                    <a:pt x="1097" y="1461"/>
                  </a:lnTo>
                  <a:lnTo>
                    <a:pt x="1089" y="1439"/>
                  </a:lnTo>
                  <a:lnTo>
                    <a:pt x="1086" y="1431"/>
                  </a:lnTo>
                  <a:lnTo>
                    <a:pt x="1101" y="1412"/>
                  </a:lnTo>
                  <a:lnTo>
                    <a:pt x="1117" y="1395"/>
                  </a:lnTo>
                  <a:lnTo>
                    <a:pt x="1135" y="1378"/>
                  </a:lnTo>
                  <a:lnTo>
                    <a:pt x="1154" y="1363"/>
                  </a:lnTo>
                  <a:lnTo>
                    <a:pt x="1172" y="1349"/>
                  </a:lnTo>
                  <a:lnTo>
                    <a:pt x="1192" y="1335"/>
                  </a:lnTo>
                  <a:lnTo>
                    <a:pt x="1213" y="1322"/>
                  </a:lnTo>
                  <a:lnTo>
                    <a:pt x="1234" y="1311"/>
                  </a:lnTo>
                  <a:lnTo>
                    <a:pt x="1255" y="1300"/>
                  </a:lnTo>
                  <a:lnTo>
                    <a:pt x="1277" y="1289"/>
                  </a:lnTo>
                  <a:lnTo>
                    <a:pt x="1300" y="1279"/>
                  </a:lnTo>
                  <a:lnTo>
                    <a:pt x="1322" y="1269"/>
                  </a:lnTo>
                  <a:lnTo>
                    <a:pt x="1344" y="1260"/>
                  </a:lnTo>
                  <a:lnTo>
                    <a:pt x="1367" y="1250"/>
                  </a:lnTo>
                  <a:lnTo>
                    <a:pt x="1389" y="1241"/>
                  </a:lnTo>
                  <a:lnTo>
                    <a:pt x="1411" y="1231"/>
                  </a:lnTo>
                  <a:lnTo>
                    <a:pt x="1433" y="1222"/>
                  </a:lnTo>
                  <a:lnTo>
                    <a:pt x="1454" y="1214"/>
                  </a:lnTo>
                  <a:lnTo>
                    <a:pt x="1476" y="1207"/>
                  </a:lnTo>
                  <a:lnTo>
                    <a:pt x="1498" y="1201"/>
                  </a:lnTo>
                  <a:lnTo>
                    <a:pt x="1521" y="1196"/>
                  </a:lnTo>
                  <a:lnTo>
                    <a:pt x="1544" y="1191"/>
                  </a:lnTo>
                  <a:lnTo>
                    <a:pt x="1568" y="1188"/>
                  </a:lnTo>
                  <a:lnTo>
                    <a:pt x="1591" y="1184"/>
                  </a:lnTo>
                  <a:lnTo>
                    <a:pt x="1616" y="1182"/>
                  </a:lnTo>
                  <a:lnTo>
                    <a:pt x="1640" y="1181"/>
                  </a:lnTo>
                  <a:lnTo>
                    <a:pt x="1663" y="1180"/>
                  </a:lnTo>
                  <a:lnTo>
                    <a:pt x="1687" y="1180"/>
                  </a:lnTo>
                  <a:lnTo>
                    <a:pt x="1711" y="1180"/>
                  </a:lnTo>
                  <a:lnTo>
                    <a:pt x="1735" y="1180"/>
                  </a:lnTo>
                  <a:lnTo>
                    <a:pt x="1760" y="1181"/>
                  </a:lnTo>
                  <a:lnTo>
                    <a:pt x="1784" y="1182"/>
                  </a:lnTo>
                  <a:lnTo>
                    <a:pt x="1784" y="1100"/>
                  </a:lnTo>
                  <a:lnTo>
                    <a:pt x="1767" y="1099"/>
                  </a:lnTo>
                  <a:lnTo>
                    <a:pt x="1749" y="1098"/>
                  </a:lnTo>
                  <a:lnTo>
                    <a:pt x="1732" y="1097"/>
                  </a:lnTo>
                  <a:lnTo>
                    <a:pt x="1715" y="1097"/>
                  </a:lnTo>
                  <a:lnTo>
                    <a:pt x="1697" y="1096"/>
                  </a:lnTo>
                  <a:lnTo>
                    <a:pt x="1680" y="1097"/>
                  </a:lnTo>
                  <a:lnTo>
                    <a:pt x="1663" y="1097"/>
                  </a:lnTo>
                  <a:lnTo>
                    <a:pt x="1646" y="1098"/>
                  </a:lnTo>
                  <a:lnTo>
                    <a:pt x="1628" y="1099"/>
                  </a:lnTo>
                  <a:lnTo>
                    <a:pt x="1611" y="1100"/>
                  </a:lnTo>
                  <a:lnTo>
                    <a:pt x="1594" y="1102"/>
                  </a:lnTo>
                  <a:lnTo>
                    <a:pt x="1578" y="1105"/>
                  </a:lnTo>
                  <a:lnTo>
                    <a:pt x="1562" y="1107"/>
                  </a:lnTo>
                  <a:lnTo>
                    <a:pt x="1545" y="1109"/>
                  </a:lnTo>
                  <a:lnTo>
                    <a:pt x="1529" y="1113"/>
                  </a:lnTo>
                  <a:lnTo>
                    <a:pt x="1513" y="1116"/>
                  </a:lnTo>
                  <a:lnTo>
                    <a:pt x="1510" y="1093"/>
                  </a:lnTo>
                  <a:lnTo>
                    <a:pt x="1507" y="1068"/>
                  </a:lnTo>
                  <a:lnTo>
                    <a:pt x="1504" y="1044"/>
                  </a:lnTo>
                  <a:lnTo>
                    <a:pt x="1501" y="1021"/>
                  </a:lnTo>
                  <a:lnTo>
                    <a:pt x="1430" y="1021"/>
                  </a:lnTo>
                  <a:lnTo>
                    <a:pt x="1434" y="1047"/>
                  </a:lnTo>
                  <a:lnTo>
                    <a:pt x="1439" y="1077"/>
                  </a:lnTo>
                  <a:lnTo>
                    <a:pt x="1444" y="1106"/>
                  </a:lnTo>
                  <a:lnTo>
                    <a:pt x="1449" y="1134"/>
                  </a:lnTo>
                  <a:lnTo>
                    <a:pt x="1442" y="1136"/>
                  </a:lnTo>
                  <a:lnTo>
                    <a:pt x="1434" y="1138"/>
                  </a:lnTo>
                  <a:lnTo>
                    <a:pt x="1427" y="1140"/>
                  </a:lnTo>
                  <a:lnTo>
                    <a:pt x="1419" y="1143"/>
                  </a:lnTo>
                  <a:lnTo>
                    <a:pt x="1411" y="1145"/>
                  </a:lnTo>
                  <a:lnTo>
                    <a:pt x="1404" y="1148"/>
                  </a:lnTo>
                  <a:lnTo>
                    <a:pt x="1396" y="1151"/>
                  </a:lnTo>
                  <a:lnTo>
                    <a:pt x="1389" y="1153"/>
                  </a:lnTo>
                  <a:lnTo>
                    <a:pt x="1368" y="1161"/>
                  </a:lnTo>
                  <a:lnTo>
                    <a:pt x="1347" y="1169"/>
                  </a:lnTo>
                  <a:lnTo>
                    <a:pt x="1327" y="1178"/>
                  </a:lnTo>
                  <a:lnTo>
                    <a:pt x="1306" y="1188"/>
                  </a:lnTo>
                  <a:lnTo>
                    <a:pt x="1285" y="1197"/>
                  </a:lnTo>
                  <a:lnTo>
                    <a:pt x="1263" y="1207"/>
                  </a:lnTo>
                  <a:lnTo>
                    <a:pt x="1243" y="1219"/>
                  </a:lnTo>
                  <a:lnTo>
                    <a:pt x="1222" y="1229"/>
                  </a:lnTo>
                  <a:lnTo>
                    <a:pt x="1202" y="1241"/>
                  </a:lnTo>
                  <a:lnTo>
                    <a:pt x="1182" y="1252"/>
                  </a:lnTo>
                  <a:lnTo>
                    <a:pt x="1162" y="1265"/>
                  </a:lnTo>
                  <a:lnTo>
                    <a:pt x="1142" y="1277"/>
                  </a:lnTo>
                  <a:lnTo>
                    <a:pt x="1123" y="1290"/>
                  </a:lnTo>
                  <a:lnTo>
                    <a:pt x="1104" y="1303"/>
                  </a:lnTo>
                  <a:lnTo>
                    <a:pt x="1086" y="1317"/>
                  </a:lnTo>
                  <a:lnTo>
                    <a:pt x="1069" y="1330"/>
                  </a:lnTo>
                  <a:lnTo>
                    <a:pt x="1065" y="1273"/>
                  </a:lnTo>
                  <a:lnTo>
                    <a:pt x="1061" y="1215"/>
                  </a:lnTo>
                  <a:lnTo>
                    <a:pt x="1058" y="1155"/>
                  </a:lnTo>
                  <a:lnTo>
                    <a:pt x="1057" y="1097"/>
                  </a:lnTo>
                  <a:lnTo>
                    <a:pt x="1059" y="1038"/>
                  </a:lnTo>
                  <a:lnTo>
                    <a:pt x="1064" y="979"/>
                  </a:lnTo>
                  <a:lnTo>
                    <a:pt x="1073" y="922"/>
                  </a:lnTo>
                  <a:lnTo>
                    <a:pt x="1088" y="866"/>
                  </a:lnTo>
                  <a:lnTo>
                    <a:pt x="1096" y="844"/>
                  </a:lnTo>
                  <a:lnTo>
                    <a:pt x="1107" y="824"/>
                  </a:lnTo>
                  <a:lnTo>
                    <a:pt x="1119" y="804"/>
                  </a:lnTo>
                  <a:lnTo>
                    <a:pt x="1133" y="786"/>
                  </a:lnTo>
                  <a:lnTo>
                    <a:pt x="1149" y="767"/>
                  </a:lnTo>
                  <a:lnTo>
                    <a:pt x="1167" y="750"/>
                  </a:lnTo>
                  <a:lnTo>
                    <a:pt x="1185" y="734"/>
                  </a:lnTo>
                  <a:lnTo>
                    <a:pt x="1205" y="719"/>
                  </a:lnTo>
                  <a:lnTo>
                    <a:pt x="1225" y="705"/>
                  </a:lnTo>
                  <a:lnTo>
                    <a:pt x="1247" y="692"/>
                  </a:lnTo>
                  <a:lnTo>
                    <a:pt x="1269" y="680"/>
                  </a:lnTo>
                  <a:lnTo>
                    <a:pt x="1291" y="669"/>
                  </a:lnTo>
                  <a:lnTo>
                    <a:pt x="1314" y="659"/>
                  </a:lnTo>
                  <a:lnTo>
                    <a:pt x="1336" y="650"/>
                  </a:lnTo>
                  <a:lnTo>
                    <a:pt x="1358" y="643"/>
                  </a:lnTo>
                  <a:lnTo>
                    <a:pt x="1380" y="636"/>
                  </a:lnTo>
                  <a:lnTo>
                    <a:pt x="1388" y="684"/>
                  </a:lnTo>
                  <a:lnTo>
                    <a:pt x="1395" y="732"/>
                  </a:lnTo>
                  <a:lnTo>
                    <a:pt x="1400" y="780"/>
                  </a:lnTo>
                  <a:lnTo>
                    <a:pt x="1407" y="827"/>
                  </a:lnTo>
                  <a:lnTo>
                    <a:pt x="1412" y="876"/>
                  </a:lnTo>
                  <a:lnTo>
                    <a:pt x="1418" y="924"/>
                  </a:lnTo>
                  <a:lnTo>
                    <a:pt x="1423" y="972"/>
                  </a:lnTo>
                  <a:lnTo>
                    <a:pt x="1430" y="1021"/>
                  </a:lnTo>
                  <a:lnTo>
                    <a:pt x="1501" y="1021"/>
                  </a:lnTo>
                  <a:lnTo>
                    <a:pt x="1492" y="971"/>
                  </a:lnTo>
                  <a:lnTo>
                    <a:pt x="1484" y="920"/>
                  </a:lnTo>
                  <a:lnTo>
                    <a:pt x="1474" y="871"/>
                  </a:lnTo>
                  <a:lnTo>
                    <a:pt x="1464" y="823"/>
                  </a:lnTo>
                  <a:lnTo>
                    <a:pt x="1451" y="773"/>
                  </a:lnTo>
                  <a:lnTo>
                    <a:pt x="1438" y="725"/>
                  </a:lnTo>
                  <a:lnTo>
                    <a:pt x="1423" y="676"/>
                  </a:lnTo>
                  <a:lnTo>
                    <a:pt x="1406" y="629"/>
                  </a:lnTo>
                  <a:lnTo>
                    <a:pt x="1436" y="623"/>
                  </a:lnTo>
                  <a:lnTo>
                    <a:pt x="1466" y="620"/>
                  </a:lnTo>
                  <a:lnTo>
                    <a:pt x="1497" y="619"/>
                  </a:lnTo>
                  <a:lnTo>
                    <a:pt x="1528" y="619"/>
                  </a:lnTo>
                  <a:lnTo>
                    <a:pt x="1558" y="622"/>
                  </a:lnTo>
                  <a:lnTo>
                    <a:pt x="1589" y="627"/>
                  </a:lnTo>
                  <a:lnTo>
                    <a:pt x="1619" y="633"/>
                  </a:lnTo>
                  <a:lnTo>
                    <a:pt x="1648" y="641"/>
                  </a:lnTo>
                  <a:lnTo>
                    <a:pt x="1677" y="651"/>
                  </a:lnTo>
                  <a:lnTo>
                    <a:pt x="1705" y="664"/>
                  </a:lnTo>
                  <a:lnTo>
                    <a:pt x="1732" y="678"/>
                  </a:lnTo>
                  <a:lnTo>
                    <a:pt x="1758" y="694"/>
                  </a:lnTo>
                  <a:lnTo>
                    <a:pt x="1783" y="712"/>
                  </a:lnTo>
                  <a:lnTo>
                    <a:pt x="1807" y="732"/>
                  </a:lnTo>
                  <a:lnTo>
                    <a:pt x="1829" y="754"/>
                  </a:lnTo>
                  <a:lnTo>
                    <a:pt x="1848" y="777"/>
                  </a:lnTo>
                  <a:lnTo>
                    <a:pt x="1869" y="821"/>
                  </a:lnTo>
                  <a:lnTo>
                    <a:pt x="1890" y="868"/>
                  </a:lnTo>
                  <a:lnTo>
                    <a:pt x="1908" y="912"/>
                  </a:lnTo>
                  <a:lnTo>
                    <a:pt x="1925" y="958"/>
                  </a:lnTo>
                  <a:lnTo>
                    <a:pt x="1940" y="1005"/>
                  </a:lnTo>
                  <a:lnTo>
                    <a:pt x="1952" y="1051"/>
                  </a:lnTo>
                  <a:lnTo>
                    <a:pt x="1961" y="1098"/>
                  </a:lnTo>
                  <a:lnTo>
                    <a:pt x="1967" y="1144"/>
                  </a:lnTo>
                  <a:lnTo>
                    <a:pt x="1947" y="1136"/>
                  </a:lnTo>
                  <a:lnTo>
                    <a:pt x="1925" y="1129"/>
                  </a:lnTo>
                  <a:lnTo>
                    <a:pt x="1902" y="1123"/>
                  </a:lnTo>
                  <a:lnTo>
                    <a:pt x="1879" y="1116"/>
                  </a:lnTo>
                  <a:lnTo>
                    <a:pt x="1854" y="1112"/>
                  </a:lnTo>
                  <a:lnTo>
                    <a:pt x="1830" y="1107"/>
                  </a:lnTo>
                  <a:lnTo>
                    <a:pt x="1807" y="1104"/>
                  </a:lnTo>
                  <a:lnTo>
                    <a:pt x="1784" y="1100"/>
                  </a:lnTo>
                  <a:lnTo>
                    <a:pt x="1784" y="1182"/>
                  </a:lnTo>
                  <a:lnTo>
                    <a:pt x="1805" y="1183"/>
                  </a:lnTo>
                  <a:lnTo>
                    <a:pt x="1826" y="1185"/>
                  </a:lnTo>
                  <a:lnTo>
                    <a:pt x="1849" y="1188"/>
                  </a:lnTo>
                  <a:lnTo>
                    <a:pt x="1872" y="1190"/>
                  </a:lnTo>
                  <a:lnTo>
                    <a:pt x="1896" y="1192"/>
                  </a:lnTo>
                  <a:lnTo>
                    <a:pt x="1919" y="1195"/>
                  </a:lnTo>
                  <a:lnTo>
                    <a:pt x="1940" y="1197"/>
                  </a:lnTo>
                  <a:lnTo>
                    <a:pt x="1960" y="1199"/>
                  </a:lnTo>
                  <a:lnTo>
                    <a:pt x="1959" y="1213"/>
                  </a:lnTo>
                  <a:lnTo>
                    <a:pt x="1955" y="1252"/>
                  </a:lnTo>
                  <a:lnTo>
                    <a:pt x="1951" y="1312"/>
                  </a:lnTo>
                  <a:lnTo>
                    <a:pt x="1945" y="1388"/>
                  </a:lnTo>
                  <a:lnTo>
                    <a:pt x="1937" y="1478"/>
                  </a:lnTo>
                  <a:lnTo>
                    <a:pt x="1929" y="1577"/>
                  </a:lnTo>
                  <a:lnTo>
                    <a:pt x="1921" y="1682"/>
                  </a:lnTo>
                  <a:lnTo>
                    <a:pt x="1913" y="1788"/>
                  </a:lnTo>
                  <a:lnTo>
                    <a:pt x="2012" y="1788"/>
                  </a:lnTo>
                  <a:lnTo>
                    <a:pt x="2029" y="1654"/>
                  </a:lnTo>
                  <a:lnTo>
                    <a:pt x="2043" y="1519"/>
                  </a:lnTo>
                  <a:lnTo>
                    <a:pt x="2052" y="1386"/>
                  </a:lnTo>
                  <a:lnTo>
                    <a:pt x="2052" y="1252"/>
                  </a:lnTo>
                  <a:lnTo>
                    <a:pt x="2043" y="1121"/>
                  </a:lnTo>
                  <a:lnTo>
                    <a:pt x="2020" y="992"/>
                  </a:lnTo>
                  <a:lnTo>
                    <a:pt x="1981" y="865"/>
                  </a:lnTo>
                  <a:lnTo>
                    <a:pt x="1924" y="743"/>
                  </a:lnTo>
                  <a:lnTo>
                    <a:pt x="1912" y="728"/>
                  </a:lnTo>
                  <a:lnTo>
                    <a:pt x="1899" y="713"/>
                  </a:lnTo>
                  <a:lnTo>
                    <a:pt x="1886" y="699"/>
                  </a:lnTo>
                  <a:lnTo>
                    <a:pt x="1872" y="686"/>
                  </a:lnTo>
                  <a:lnTo>
                    <a:pt x="1859" y="673"/>
                  </a:lnTo>
                  <a:lnTo>
                    <a:pt x="1844" y="660"/>
                  </a:lnTo>
                  <a:lnTo>
                    <a:pt x="1829" y="648"/>
                  </a:lnTo>
                  <a:lnTo>
                    <a:pt x="1814" y="636"/>
                  </a:lnTo>
                  <a:lnTo>
                    <a:pt x="1798" y="626"/>
                  </a:lnTo>
                  <a:lnTo>
                    <a:pt x="1781" y="615"/>
                  </a:lnTo>
                  <a:lnTo>
                    <a:pt x="1765" y="605"/>
                  </a:lnTo>
                  <a:lnTo>
                    <a:pt x="1749" y="596"/>
                  </a:lnTo>
                  <a:lnTo>
                    <a:pt x="1732" y="588"/>
                  </a:lnTo>
                  <a:lnTo>
                    <a:pt x="1715" y="580"/>
                  </a:lnTo>
                  <a:lnTo>
                    <a:pt x="1697" y="572"/>
                  </a:lnTo>
                  <a:lnTo>
                    <a:pt x="1680" y="565"/>
                  </a:lnTo>
                  <a:lnTo>
                    <a:pt x="1669" y="560"/>
                  </a:lnTo>
                  <a:lnTo>
                    <a:pt x="1657" y="557"/>
                  </a:lnTo>
                  <a:lnTo>
                    <a:pt x="1644" y="553"/>
                  </a:lnTo>
                  <a:lnTo>
                    <a:pt x="1633" y="550"/>
                  </a:lnTo>
                  <a:lnTo>
                    <a:pt x="1621" y="546"/>
                  </a:lnTo>
                  <a:lnTo>
                    <a:pt x="1609" y="543"/>
                  </a:lnTo>
                  <a:lnTo>
                    <a:pt x="1597" y="541"/>
                  </a:lnTo>
                  <a:lnTo>
                    <a:pt x="1585" y="538"/>
                  </a:lnTo>
                  <a:lnTo>
                    <a:pt x="1572" y="536"/>
                  </a:lnTo>
                  <a:lnTo>
                    <a:pt x="1560" y="535"/>
                  </a:lnTo>
                  <a:lnTo>
                    <a:pt x="1548" y="532"/>
                  </a:lnTo>
                  <a:lnTo>
                    <a:pt x="1535" y="531"/>
                  </a:lnTo>
                  <a:lnTo>
                    <a:pt x="1524" y="530"/>
                  </a:lnTo>
                  <a:lnTo>
                    <a:pt x="1511" y="530"/>
                  </a:lnTo>
                  <a:lnTo>
                    <a:pt x="1498" y="529"/>
                  </a:lnTo>
                  <a:lnTo>
                    <a:pt x="1486" y="529"/>
                  </a:lnTo>
                  <a:lnTo>
                    <a:pt x="1483" y="513"/>
                  </a:lnTo>
                  <a:lnTo>
                    <a:pt x="1477" y="491"/>
                  </a:lnTo>
                  <a:lnTo>
                    <a:pt x="1469" y="468"/>
                  </a:lnTo>
                  <a:lnTo>
                    <a:pt x="1463" y="447"/>
                  </a:lnTo>
                  <a:lnTo>
                    <a:pt x="1395" y="447"/>
                  </a:lnTo>
                  <a:lnTo>
                    <a:pt x="1399" y="459"/>
                  </a:lnTo>
                  <a:lnTo>
                    <a:pt x="1404" y="470"/>
                  </a:lnTo>
                  <a:lnTo>
                    <a:pt x="1410" y="482"/>
                  </a:lnTo>
                  <a:lnTo>
                    <a:pt x="1415" y="494"/>
                  </a:lnTo>
                  <a:lnTo>
                    <a:pt x="1421" y="507"/>
                  </a:lnTo>
                  <a:lnTo>
                    <a:pt x="1427" y="519"/>
                  </a:lnTo>
                  <a:lnTo>
                    <a:pt x="1431" y="528"/>
                  </a:lnTo>
                  <a:lnTo>
                    <a:pt x="1437" y="537"/>
                  </a:lnTo>
                  <a:lnTo>
                    <a:pt x="1425" y="538"/>
                  </a:lnTo>
                  <a:lnTo>
                    <a:pt x="1412" y="539"/>
                  </a:lnTo>
                  <a:lnTo>
                    <a:pt x="1399" y="542"/>
                  </a:lnTo>
                  <a:lnTo>
                    <a:pt x="1385" y="544"/>
                  </a:lnTo>
                  <a:lnTo>
                    <a:pt x="1372" y="546"/>
                  </a:lnTo>
                  <a:lnTo>
                    <a:pt x="1359" y="549"/>
                  </a:lnTo>
                  <a:lnTo>
                    <a:pt x="1346" y="552"/>
                  </a:lnTo>
                  <a:lnTo>
                    <a:pt x="1334" y="555"/>
                  </a:lnTo>
                  <a:lnTo>
                    <a:pt x="1330" y="517"/>
                  </a:lnTo>
                  <a:lnTo>
                    <a:pt x="1328" y="470"/>
                  </a:lnTo>
                  <a:lnTo>
                    <a:pt x="1327" y="429"/>
                  </a:lnTo>
                  <a:lnTo>
                    <a:pt x="1327" y="412"/>
                  </a:lnTo>
                  <a:lnTo>
                    <a:pt x="1375" y="403"/>
                  </a:lnTo>
                  <a:lnTo>
                    <a:pt x="1380" y="414"/>
                  </a:lnTo>
                  <a:lnTo>
                    <a:pt x="1385" y="424"/>
                  </a:lnTo>
                  <a:lnTo>
                    <a:pt x="1390" y="436"/>
                  </a:lnTo>
                  <a:lnTo>
                    <a:pt x="1395" y="447"/>
                  </a:lnTo>
                  <a:lnTo>
                    <a:pt x="1463" y="447"/>
                  </a:lnTo>
                  <a:lnTo>
                    <a:pt x="1456" y="430"/>
                  </a:lnTo>
                  <a:lnTo>
                    <a:pt x="1450" y="414"/>
                  </a:lnTo>
                  <a:lnTo>
                    <a:pt x="1443" y="399"/>
                  </a:lnTo>
                  <a:lnTo>
                    <a:pt x="1437" y="385"/>
                  </a:lnTo>
                  <a:lnTo>
                    <a:pt x="1433" y="374"/>
                  </a:lnTo>
                  <a:lnTo>
                    <a:pt x="1429" y="365"/>
                  </a:lnTo>
                  <a:lnTo>
                    <a:pt x="1427" y="360"/>
                  </a:lnTo>
                  <a:lnTo>
                    <a:pt x="1426" y="357"/>
                  </a:lnTo>
                  <a:lnTo>
                    <a:pt x="1426" y="356"/>
                  </a:lnTo>
                  <a:lnTo>
                    <a:pt x="1426" y="356"/>
                  </a:lnTo>
                  <a:lnTo>
                    <a:pt x="1426" y="356"/>
                  </a:lnTo>
                  <a:lnTo>
                    <a:pt x="1425" y="355"/>
                  </a:lnTo>
                  <a:lnTo>
                    <a:pt x="1421" y="351"/>
                  </a:lnTo>
                  <a:lnTo>
                    <a:pt x="1416" y="347"/>
                  </a:lnTo>
                  <a:lnTo>
                    <a:pt x="1410" y="345"/>
                  </a:lnTo>
                  <a:lnTo>
                    <a:pt x="1403" y="344"/>
                  </a:lnTo>
                  <a:lnTo>
                    <a:pt x="1395" y="345"/>
                  </a:lnTo>
                  <a:lnTo>
                    <a:pt x="1387" y="346"/>
                  </a:lnTo>
                  <a:lnTo>
                    <a:pt x="1378" y="348"/>
                  </a:lnTo>
                  <a:lnTo>
                    <a:pt x="1372" y="351"/>
                  </a:lnTo>
                  <a:lnTo>
                    <a:pt x="1369" y="325"/>
                  </a:lnTo>
                  <a:lnTo>
                    <a:pt x="1366" y="300"/>
                  </a:lnTo>
                  <a:lnTo>
                    <a:pt x="1360" y="277"/>
                  </a:lnTo>
                  <a:lnTo>
                    <a:pt x="1353" y="254"/>
                  </a:lnTo>
                  <a:lnTo>
                    <a:pt x="1344" y="231"/>
                  </a:lnTo>
                  <a:lnTo>
                    <a:pt x="1335" y="210"/>
                  </a:lnTo>
                  <a:lnTo>
                    <a:pt x="1324" y="189"/>
                  </a:lnTo>
                  <a:lnTo>
                    <a:pt x="1312" y="170"/>
                  </a:lnTo>
                  <a:lnTo>
                    <a:pt x="1298" y="151"/>
                  </a:lnTo>
                  <a:lnTo>
                    <a:pt x="1284" y="134"/>
                  </a:lnTo>
                  <a:lnTo>
                    <a:pt x="1269" y="118"/>
                  </a:lnTo>
                  <a:lnTo>
                    <a:pt x="1253" y="102"/>
                  </a:lnTo>
                  <a:lnTo>
                    <a:pt x="1236" y="87"/>
                  </a:lnTo>
                  <a:lnTo>
                    <a:pt x="1217" y="74"/>
                  </a:lnTo>
                  <a:lnTo>
                    <a:pt x="1199" y="61"/>
                  </a:lnTo>
                  <a:lnTo>
                    <a:pt x="1179" y="50"/>
                  </a:lnTo>
                  <a:lnTo>
                    <a:pt x="1168" y="44"/>
                  </a:lnTo>
                  <a:lnTo>
                    <a:pt x="1155" y="37"/>
                  </a:lnTo>
                  <a:lnTo>
                    <a:pt x="1142" y="33"/>
                  </a:lnTo>
                  <a:lnTo>
                    <a:pt x="1130" y="27"/>
                  </a:lnTo>
                  <a:lnTo>
                    <a:pt x="1117" y="22"/>
                  </a:lnTo>
                  <a:lnTo>
                    <a:pt x="1104" y="18"/>
                  </a:lnTo>
                  <a:lnTo>
                    <a:pt x="1092" y="14"/>
                  </a:lnTo>
                  <a:lnTo>
                    <a:pt x="1079" y="11"/>
                  </a:lnTo>
                  <a:lnTo>
                    <a:pt x="1065" y="9"/>
                  </a:lnTo>
                  <a:lnTo>
                    <a:pt x="1053" y="5"/>
                  </a:lnTo>
                  <a:lnTo>
                    <a:pt x="1039" y="4"/>
                  </a:lnTo>
                  <a:lnTo>
                    <a:pt x="1026" y="2"/>
                  </a:lnTo>
                  <a:lnTo>
                    <a:pt x="1012" y="0"/>
                  </a:lnTo>
                  <a:lnTo>
                    <a:pt x="998" y="0"/>
                  </a:lnTo>
                  <a:lnTo>
                    <a:pt x="986" y="0"/>
                  </a:lnTo>
                  <a:lnTo>
                    <a:pt x="972" y="0"/>
                  </a:lnTo>
                  <a:lnTo>
                    <a:pt x="952" y="2"/>
                  </a:lnTo>
                  <a:lnTo>
                    <a:pt x="933" y="3"/>
                  </a:lnTo>
                  <a:lnTo>
                    <a:pt x="913" y="6"/>
                  </a:lnTo>
                  <a:lnTo>
                    <a:pt x="894" y="9"/>
                  </a:lnTo>
                  <a:lnTo>
                    <a:pt x="873" y="13"/>
                  </a:lnTo>
                  <a:lnTo>
                    <a:pt x="853" y="18"/>
                  </a:lnTo>
                  <a:lnTo>
                    <a:pt x="834" y="22"/>
                  </a:lnTo>
                  <a:lnTo>
                    <a:pt x="814" y="28"/>
                  </a:lnTo>
                  <a:lnTo>
                    <a:pt x="795" y="35"/>
                  </a:lnTo>
                  <a:lnTo>
                    <a:pt x="775" y="42"/>
                  </a:lnTo>
                  <a:lnTo>
                    <a:pt x="757" y="49"/>
                  </a:lnTo>
                  <a:lnTo>
                    <a:pt x="737" y="57"/>
                  </a:lnTo>
                  <a:lnTo>
                    <a:pt x="719" y="66"/>
                  </a:lnTo>
                  <a:lnTo>
                    <a:pt x="699" y="75"/>
                  </a:lnTo>
                  <a:lnTo>
                    <a:pt x="681" y="85"/>
                  </a:lnTo>
                  <a:lnTo>
                    <a:pt x="662" y="95"/>
                  </a:lnTo>
                  <a:lnTo>
                    <a:pt x="644" y="105"/>
                  </a:lnTo>
                  <a:lnTo>
                    <a:pt x="626" y="116"/>
                  </a:lnTo>
                  <a:lnTo>
                    <a:pt x="608" y="127"/>
                  </a:lnTo>
                  <a:lnTo>
                    <a:pt x="591" y="139"/>
                  </a:lnTo>
                  <a:lnTo>
                    <a:pt x="573" y="151"/>
                  </a:lnTo>
                  <a:lnTo>
                    <a:pt x="556" y="164"/>
                  </a:lnTo>
                  <a:lnTo>
                    <a:pt x="540" y="177"/>
                  </a:lnTo>
                  <a:lnTo>
                    <a:pt x="524" y="189"/>
                  </a:lnTo>
                  <a:lnTo>
                    <a:pt x="508" y="203"/>
                  </a:lnTo>
                  <a:lnTo>
                    <a:pt x="492" y="217"/>
                  </a:lnTo>
                  <a:lnTo>
                    <a:pt x="477" y="231"/>
                  </a:lnTo>
                  <a:lnTo>
                    <a:pt x="462" y="245"/>
                  </a:lnTo>
                  <a:lnTo>
                    <a:pt x="448" y="258"/>
                  </a:lnTo>
                  <a:lnTo>
                    <a:pt x="434" y="273"/>
                  </a:lnTo>
                  <a:lnTo>
                    <a:pt x="420" y="287"/>
                  </a:lnTo>
                  <a:lnTo>
                    <a:pt x="408" y="302"/>
                  </a:lnTo>
                  <a:lnTo>
                    <a:pt x="365" y="363"/>
                  </a:lnTo>
                  <a:lnTo>
                    <a:pt x="336" y="428"/>
                  </a:lnTo>
                  <a:lnTo>
                    <a:pt x="319" y="497"/>
                  </a:lnTo>
                  <a:lnTo>
                    <a:pt x="313" y="567"/>
                  </a:lnTo>
                  <a:lnTo>
                    <a:pt x="314" y="640"/>
                  </a:lnTo>
                  <a:lnTo>
                    <a:pt x="325" y="711"/>
                  </a:lnTo>
                  <a:lnTo>
                    <a:pt x="340" y="782"/>
                  </a:lnTo>
                  <a:lnTo>
                    <a:pt x="359" y="851"/>
                  </a:lnTo>
                  <a:lnTo>
                    <a:pt x="374" y="893"/>
                  </a:lnTo>
                  <a:lnTo>
                    <a:pt x="392" y="932"/>
                  </a:lnTo>
                  <a:lnTo>
                    <a:pt x="411" y="968"/>
                  </a:lnTo>
                  <a:lnTo>
                    <a:pt x="432" y="1003"/>
                  </a:lnTo>
                  <a:lnTo>
                    <a:pt x="455" y="1037"/>
                  </a:lnTo>
                  <a:lnTo>
                    <a:pt x="479" y="1069"/>
                  </a:lnTo>
                  <a:lnTo>
                    <a:pt x="504" y="1101"/>
                  </a:lnTo>
                  <a:lnTo>
                    <a:pt x="530" y="1132"/>
                  </a:lnTo>
                  <a:lnTo>
                    <a:pt x="555" y="1163"/>
                  </a:lnTo>
                  <a:lnTo>
                    <a:pt x="580" y="1196"/>
                  </a:lnTo>
                  <a:lnTo>
                    <a:pt x="606" y="1227"/>
                  </a:lnTo>
                  <a:lnTo>
                    <a:pt x="630" y="1260"/>
                  </a:lnTo>
                  <a:lnTo>
                    <a:pt x="653" y="1295"/>
                  </a:lnTo>
                  <a:lnTo>
                    <a:pt x="674" y="1330"/>
                  </a:lnTo>
                  <a:lnTo>
                    <a:pt x="693" y="1367"/>
                  </a:lnTo>
                  <a:lnTo>
                    <a:pt x="711" y="1408"/>
                  </a:lnTo>
                  <a:lnTo>
                    <a:pt x="732" y="1509"/>
                  </a:lnTo>
                  <a:lnTo>
                    <a:pt x="725" y="1584"/>
                  </a:lnTo>
                  <a:lnTo>
                    <a:pt x="713" y="1604"/>
                  </a:lnTo>
                  <a:lnTo>
                    <a:pt x="700" y="1629"/>
                  </a:lnTo>
                  <a:lnTo>
                    <a:pt x="687" y="1656"/>
                  </a:lnTo>
                  <a:lnTo>
                    <a:pt x="671" y="1684"/>
                  </a:lnTo>
                  <a:lnTo>
                    <a:pt x="652" y="1712"/>
                  </a:lnTo>
                  <a:lnTo>
                    <a:pt x="626" y="1736"/>
                  </a:lnTo>
                  <a:lnTo>
                    <a:pt x="595" y="1755"/>
                  </a:lnTo>
                  <a:lnTo>
                    <a:pt x="557" y="1769"/>
                  </a:lnTo>
                  <a:lnTo>
                    <a:pt x="529" y="1774"/>
                  </a:lnTo>
                  <a:lnTo>
                    <a:pt x="499" y="1778"/>
                  </a:lnTo>
                  <a:lnTo>
                    <a:pt x="468" y="1783"/>
                  </a:lnTo>
                  <a:lnTo>
                    <a:pt x="435" y="1786"/>
                  </a:lnTo>
                  <a:lnTo>
                    <a:pt x="403" y="1790"/>
                  </a:lnTo>
                  <a:lnTo>
                    <a:pt x="371" y="1792"/>
                  </a:lnTo>
                  <a:lnTo>
                    <a:pt x="339" y="1792"/>
                  </a:lnTo>
                  <a:lnTo>
                    <a:pt x="305" y="1792"/>
                  </a:lnTo>
                  <a:lnTo>
                    <a:pt x="273" y="1790"/>
                  </a:lnTo>
                  <a:lnTo>
                    <a:pt x="242" y="1785"/>
                  </a:lnTo>
                  <a:lnTo>
                    <a:pt x="211" y="1778"/>
                  </a:lnTo>
                  <a:lnTo>
                    <a:pt x="182" y="1770"/>
                  </a:lnTo>
                  <a:lnTo>
                    <a:pt x="153" y="1759"/>
                  </a:lnTo>
                  <a:lnTo>
                    <a:pt x="126" y="1745"/>
                  </a:lnTo>
                  <a:lnTo>
                    <a:pt x="100" y="1728"/>
                  </a:lnTo>
                  <a:lnTo>
                    <a:pt x="77" y="1708"/>
                  </a:lnTo>
                  <a:lnTo>
                    <a:pt x="0" y="1759"/>
                  </a:lnTo>
                  <a:lnTo>
                    <a:pt x="14" y="1774"/>
                  </a:lnTo>
                  <a:lnTo>
                    <a:pt x="29" y="1789"/>
                  </a:lnTo>
                  <a:lnTo>
                    <a:pt x="44" y="1801"/>
                  </a:lnTo>
                  <a:lnTo>
                    <a:pt x="59" y="1813"/>
                  </a:lnTo>
                  <a:lnTo>
                    <a:pt x="76" y="1824"/>
                  </a:lnTo>
                  <a:lnTo>
                    <a:pt x="92" y="1834"/>
                  </a:lnTo>
                  <a:lnTo>
                    <a:pt x="109" y="1843"/>
                  </a:lnTo>
                  <a:lnTo>
                    <a:pt x="128" y="1851"/>
                  </a:lnTo>
                  <a:lnTo>
                    <a:pt x="139" y="1855"/>
                  </a:lnTo>
                  <a:lnTo>
                    <a:pt x="152" y="1860"/>
                  </a:lnTo>
                  <a:lnTo>
                    <a:pt x="164" y="1864"/>
                  </a:lnTo>
                  <a:lnTo>
                    <a:pt x="176" y="1868"/>
                  </a:lnTo>
                  <a:lnTo>
                    <a:pt x="188" y="1872"/>
                  </a:lnTo>
                  <a:lnTo>
                    <a:pt x="200" y="1874"/>
                  </a:lnTo>
                  <a:lnTo>
                    <a:pt x="213" y="1877"/>
                  </a:lnTo>
                  <a:lnTo>
                    <a:pt x="226" y="1880"/>
                  </a:lnTo>
                  <a:lnTo>
                    <a:pt x="238" y="1881"/>
                  </a:lnTo>
                  <a:lnTo>
                    <a:pt x="251" y="1883"/>
                  </a:lnTo>
                  <a:lnTo>
                    <a:pt x="264" y="1884"/>
                  </a:lnTo>
                  <a:lnTo>
                    <a:pt x="276" y="1885"/>
                  </a:lnTo>
                  <a:lnTo>
                    <a:pt x="289" y="1887"/>
                  </a:lnTo>
                  <a:lnTo>
                    <a:pt x="302" y="1888"/>
                  </a:lnTo>
                  <a:lnTo>
                    <a:pt x="314" y="1888"/>
                  </a:lnTo>
                  <a:lnTo>
                    <a:pt x="327" y="1888"/>
                  </a:lnTo>
                  <a:lnTo>
                    <a:pt x="354" y="1888"/>
                  </a:lnTo>
                  <a:lnTo>
                    <a:pt x="380" y="1888"/>
                  </a:lnTo>
                  <a:lnTo>
                    <a:pt x="408" y="1887"/>
                  </a:lnTo>
                  <a:lnTo>
                    <a:pt x="434" y="1885"/>
                  </a:lnTo>
                  <a:lnTo>
                    <a:pt x="462" y="1883"/>
                  </a:lnTo>
                  <a:lnTo>
                    <a:pt x="488" y="1881"/>
                  </a:lnTo>
                  <a:lnTo>
                    <a:pt x="515" y="1876"/>
                  </a:lnTo>
                  <a:lnTo>
                    <a:pt x="541" y="1870"/>
                  </a:lnTo>
                  <a:lnTo>
                    <a:pt x="567" y="1864"/>
                  </a:lnTo>
                  <a:lnTo>
                    <a:pt x="593" y="1854"/>
                  </a:lnTo>
                  <a:lnTo>
                    <a:pt x="617" y="1844"/>
                  </a:lnTo>
                  <a:lnTo>
                    <a:pt x="641" y="1831"/>
                  </a:lnTo>
                  <a:lnTo>
                    <a:pt x="666" y="1816"/>
                  </a:lnTo>
                  <a:lnTo>
                    <a:pt x="687" y="1799"/>
                  </a:lnTo>
                  <a:lnTo>
                    <a:pt x="709" y="1779"/>
                  </a:lnTo>
                  <a:lnTo>
                    <a:pt x="730" y="1756"/>
                  </a:lnTo>
                  <a:lnTo>
                    <a:pt x="813" y="1617"/>
                  </a:lnTo>
                  <a:lnTo>
                    <a:pt x="823" y="1576"/>
                  </a:lnTo>
                  <a:lnTo>
                    <a:pt x="828" y="1538"/>
                  </a:lnTo>
                  <a:lnTo>
                    <a:pt x="828" y="1503"/>
                  </a:lnTo>
                  <a:lnTo>
                    <a:pt x="825" y="1473"/>
                  </a:lnTo>
                  <a:lnTo>
                    <a:pt x="819" y="1449"/>
                  </a:lnTo>
                  <a:lnTo>
                    <a:pt x="813" y="1431"/>
                  </a:lnTo>
                  <a:lnTo>
                    <a:pt x="810" y="1419"/>
                  </a:lnTo>
                  <a:lnTo>
                    <a:pt x="807" y="1414"/>
                  </a:lnTo>
                  <a:lnTo>
                    <a:pt x="796" y="1388"/>
                  </a:lnTo>
                  <a:lnTo>
                    <a:pt x="784" y="1363"/>
                  </a:lnTo>
                  <a:lnTo>
                    <a:pt x="773" y="1336"/>
                  </a:lnTo>
                  <a:lnTo>
                    <a:pt x="760" y="1311"/>
                  </a:lnTo>
                  <a:lnTo>
                    <a:pt x="747" y="1284"/>
                  </a:lnTo>
                  <a:lnTo>
                    <a:pt x="735" y="1259"/>
                  </a:lnTo>
                  <a:lnTo>
                    <a:pt x="722" y="1234"/>
                  </a:lnTo>
                  <a:lnTo>
                    <a:pt x="708" y="1208"/>
                  </a:lnTo>
                  <a:lnTo>
                    <a:pt x="694" y="1184"/>
                  </a:lnTo>
                  <a:lnTo>
                    <a:pt x="681" y="1159"/>
                  </a:lnTo>
                  <a:lnTo>
                    <a:pt x="666" y="1135"/>
                  </a:lnTo>
                  <a:lnTo>
                    <a:pt x="651" y="1110"/>
                  </a:lnTo>
                  <a:lnTo>
                    <a:pt x="636" y="1086"/>
                  </a:lnTo>
                  <a:lnTo>
                    <a:pt x="620" y="1062"/>
                  </a:lnTo>
                  <a:lnTo>
                    <a:pt x="602" y="1038"/>
                  </a:lnTo>
                  <a:lnTo>
                    <a:pt x="585" y="1014"/>
                  </a:lnTo>
                  <a:lnTo>
                    <a:pt x="554" y="969"/>
                  </a:lnTo>
                  <a:lnTo>
                    <a:pt x="526" y="924"/>
                  </a:lnTo>
                  <a:lnTo>
                    <a:pt x="501" y="878"/>
                  </a:lnTo>
                  <a:lnTo>
                    <a:pt x="479" y="833"/>
                  </a:lnTo>
                  <a:lnTo>
                    <a:pt x="461" y="787"/>
                  </a:lnTo>
                  <a:lnTo>
                    <a:pt x="446" y="741"/>
                  </a:lnTo>
                  <a:lnTo>
                    <a:pt x="433" y="697"/>
                  </a:lnTo>
                  <a:lnTo>
                    <a:pt x="424" y="653"/>
                  </a:lnTo>
                  <a:lnTo>
                    <a:pt x="418" y="611"/>
                  </a:lnTo>
                  <a:lnTo>
                    <a:pt x="415" y="570"/>
                  </a:lnTo>
                  <a:lnTo>
                    <a:pt x="415" y="532"/>
                  </a:lnTo>
                  <a:lnTo>
                    <a:pt x="417" y="497"/>
                  </a:lnTo>
                  <a:lnTo>
                    <a:pt x="424" y="463"/>
                  </a:lnTo>
                  <a:lnTo>
                    <a:pt x="432" y="433"/>
                  </a:lnTo>
                  <a:lnTo>
                    <a:pt x="445" y="407"/>
                  </a:lnTo>
                  <a:lnTo>
                    <a:pt x="459" y="384"/>
                  </a:lnTo>
                  <a:lnTo>
                    <a:pt x="481" y="357"/>
                  </a:lnTo>
                  <a:lnTo>
                    <a:pt x="503" y="332"/>
                  </a:lnTo>
                  <a:lnTo>
                    <a:pt x="527" y="307"/>
                  </a:lnTo>
                  <a:lnTo>
                    <a:pt x="553" y="281"/>
                  </a:lnTo>
                  <a:lnTo>
                    <a:pt x="579" y="257"/>
                  </a:lnTo>
                  <a:lnTo>
                    <a:pt x="607" y="234"/>
                  </a:lnTo>
                  <a:lnTo>
                    <a:pt x="636" y="211"/>
                  </a:lnTo>
                  <a:lnTo>
                    <a:pt x="666" y="190"/>
                  </a:lnTo>
                  <a:lnTo>
                    <a:pt x="696" y="170"/>
                  </a:lnTo>
                  <a:lnTo>
                    <a:pt x="727" y="151"/>
                  </a:lnTo>
                  <a:lnTo>
                    <a:pt x="759" y="135"/>
                  </a:lnTo>
                  <a:lnTo>
                    <a:pt x="792" y="120"/>
                  </a:lnTo>
                  <a:lnTo>
                    <a:pt x="826" y="108"/>
                  </a:lnTo>
                  <a:lnTo>
                    <a:pt x="859" y="97"/>
                  </a:lnTo>
                  <a:lnTo>
                    <a:pt x="894" y="89"/>
                  </a:lnTo>
                  <a:lnTo>
                    <a:pt x="928" y="83"/>
                  </a:lnTo>
                  <a:lnTo>
                    <a:pt x="950" y="81"/>
                  </a:lnTo>
                  <a:lnTo>
                    <a:pt x="972" y="81"/>
                  </a:lnTo>
                  <a:lnTo>
                    <a:pt x="993" y="81"/>
                  </a:lnTo>
                  <a:lnTo>
                    <a:pt x="1015" y="83"/>
                  </a:lnTo>
                  <a:lnTo>
                    <a:pt x="1035" y="88"/>
                  </a:lnTo>
                  <a:lnTo>
                    <a:pt x="1056" y="93"/>
                  </a:lnTo>
                  <a:lnTo>
                    <a:pt x="1076" y="99"/>
                  </a:lnTo>
                  <a:lnTo>
                    <a:pt x="1095" y="108"/>
                  </a:lnTo>
                  <a:lnTo>
                    <a:pt x="1114" y="117"/>
                  </a:lnTo>
                  <a:lnTo>
                    <a:pt x="1132" y="126"/>
                  </a:lnTo>
                  <a:lnTo>
                    <a:pt x="1150" y="137"/>
                  </a:lnTo>
                  <a:lnTo>
                    <a:pt x="1168" y="149"/>
                  </a:lnTo>
                  <a:lnTo>
                    <a:pt x="1184" y="162"/>
                  </a:lnTo>
                  <a:lnTo>
                    <a:pt x="1200" y="175"/>
                  </a:lnTo>
                  <a:lnTo>
                    <a:pt x="1214" y="190"/>
                  </a:lnTo>
                  <a:lnTo>
                    <a:pt x="1229" y="205"/>
                  </a:lnTo>
                  <a:lnTo>
                    <a:pt x="1241" y="223"/>
                  </a:lnTo>
                  <a:lnTo>
                    <a:pt x="1254" y="240"/>
                  </a:lnTo>
                  <a:lnTo>
                    <a:pt x="1264" y="257"/>
                  </a:lnTo>
                  <a:lnTo>
                    <a:pt x="1275" y="276"/>
                  </a:lnTo>
                  <a:lnTo>
                    <a:pt x="1284" y="295"/>
                  </a:lnTo>
                  <a:lnTo>
                    <a:pt x="1292" y="315"/>
                  </a:lnTo>
                  <a:lnTo>
                    <a:pt x="1298" y="336"/>
                  </a:lnTo>
                  <a:lnTo>
                    <a:pt x="1304" y="356"/>
                  </a:lnTo>
                  <a:lnTo>
                    <a:pt x="1267" y="383"/>
                  </a:lnTo>
                  <a:lnTo>
                    <a:pt x="1263" y="428"/>
                  </a:lnTo>
                  <a:lnTo>
                    <a:pt x="1266" y="478"/>
                  </a:lnTo>
                  <a:lnTo>
                    <a:pt x="1270" y="528"/>
                  </a:lnTo>
                  <a:lnTo>
                    <a:pt x="1276" y="573"/>
                  </a:lnTo>
                  <a:lnTo>
                    <a:pt x="1254" y="583"/>
                  </a:lnTo>
                  <a:lnTo>
                    <a:pt x="1232" y="595"/>
                  </a:lnTo>
                  <a:lnTo>
                    <a:pt x="1211" y="608"/>
                  </a:lnTo>
                  <a:lnTo>
                    <a:pt x="1192" y="622"/>
                  </a:lnTo>
                  <a:lnTo>
                    <a:pt x="1172" y="637"/>
                  </a:lnTo>
                  <a:lnTo>
                    <a:pt x="1154" y="653"/>
                  </a:lnTo>
                  <a:lnTo>
                    <a:pt x="1135" y="671"/>
                  </a:lnTo>
                  <a:lnTo>
                    <a:pt x="1118" y="689"/>
                  </a:lnTo>
                  <a:lnTo>
                    <a:pt x="1102" y="707"/>
                  </a:lnTo>
                  <a:lnTo>
                    <a:pt x="1087" y="728"/>
                  </a:lnTo>
                  <a:lnTo>
                    <a:pt x="1073" y="748"/>
                  </a:lnTo>
                  <a:lnTo>
                    <a:pt x="1061" y="768"/>
                  </a:lnTo>
                  <a:lnTo>
                    <a:pt x="1048" y="790"/>
                  </a:lnTo>
                  <a:lnTo>
                    <a:pt x="1038" y="813"/>
                  </a:lnTo>
                  <a:lnTo>
                    <a:pt x="1028" y="836"/>
                  </a:lnTo>
                  <a:lnTo>
                    <a:pt x="1020" y="859"/>
                  </a:lnTo>
                  <a:lnTo>
                    <a:pt x="1001" y="927"/>
                  </a:lnTo>
                  <a:lnTo>
                    <a:pt x="985" y="995"/>
                  </a:lnTo>
                  <a:lnTo>
                    <a:pt x="974" y="1061"/>
                  </a:lnTo>
                  <a:lnTo>
                    <a:pt x="967" y="1127"/>
                  </a:lnTo>
                  <a:lnTo>
                    <a:pt x="965" y="1193"/>
                  </a:lnTo>
                  <a:lnTo>
                    <a:pt x="967" y="1260"/>
                  </a:lnTo>
                  <a:lnTo>
                    <a:pt x="974" y="1328"/>
                  </a:lnTo>
                  <a:lnTo>
                    <a:pt x="987" y="1398"/>
                  </a:lnTo>
                  <a:lnTo>
                    <a:pt x="987" y="1405"/>
                  </a:lnTo>
                  <a:lnTo>
                    <a:pt x="990" y="1423"/>
                  </a:lnTo>
                  <a:lnTo>
                    <a:pt x="997" y="1448"/>
                  </a:lnTo>
                  <a:lnTo>
                    <a:pt x="1006" y="1480"/>
                  </a:lnTo>
                  <a:lnTo>
                    <a:pt x="1018" y="1519"/>
                  </a:lnTo>
                  <a:lnTo>
                    <a:pt x="1032" y="1563"/>
                  </a:lnTo>
                  <a:lnTo>
                    <a:pt x="1048" y="1611"/>
                  </a:lnTo>
                  <a:lnTo>
                    <a:pt x="1065" y="1662"/>
                  </a:lnTo>
                  <a:lnTo>
                    <a:pt x="1084" y="1714"/>
                  </a:lnTo>
                  <a:lnTo>
                    <a:pt x="1103" y="1767"/>
                  </a:lnTo>
                  <a:lnTo>
                    <a:pt x="1123" y="1819"/>
                  </a:lnTo>
                  <a:lnTo>
                    <a:pt x="1145" y="1869"/>
                  </a:lnTo>
                  <a:lnTo>
                    <a:pt x="1165" y="1917"/>
                  </a:lnTo>
                  <a:lnTo>
                    <a:pt x="1187" y="1959"/>
                  </a:lnTo>
                  <a:lnTo>
                    <a:pt x="1208" y="1997"/>
                  </a:lnTo>
                  <a:lnTo>
                    <a:pt x="1229" y="2029"/>
                  </a:lnTo>
                  <a:lnTo>
                    <a:pt x="1241" y="2059"/>
                  </a:lnTo>
                  <a:lnTo>
                    <a:pt x="1261" y="2100"/>
                  </a:lnTo>
                  <a:lnTo>
                    <a:pt x="1285" y="2148"/>
                  </a:lnTo>
                  <a:lnTo>
                    <a:pt x="1312" y="2197"/>
                  </a:lnTo>
                  <a:lnTo>
                    <a:pt x="1337" y="2245"/>
                  </a:lnTo>
                  <a:lnTo>
                    <a:pt x="1361" y="2284"/>
                  </a:lnTo>
                  <a:lnTo>
                    <a:pt x="1381" y="2310"/>
                  </a:lnTo>
                  <a:lnTo>
                    <a:pt x="1393" y="2320"/>
                  </a:lnTo>
                  <a:lnTo>
                    <a:pt x="1969" y="2139"/>
                  </a:lnTo>
                  <a:lnTo>
                    <a:pt x="1973" y="2097"/>
                  </a:lnTo>
                  <a:lnTo>
                    <a:pt x="1977" y="2054"/>
                  </a:lnTo>
                  <a:lnTo>
                    <a:pt x="1983" y="2010"/>
                  </a:lnTo>
                  <a:lnTo>
                    <a:pt x="1988" y="1965"/>
                  </a:lnTo>
                  <a:lnTo>
                    <a:pt x="1993" y="1919"/>
                  </a:lnTo>
                  <a:lnTo>
                    <a:pt x="1999" y="1874"/>
                  </a:lnTo>
                  <a:lnTo>
                    <a:pt x="2006" y="1830"/>
                  </a:lnTo>
                  <a:lnTo>
                    <a:pt x="2012" y="1788"/>
                  </a:lnTo>
                  <a:lnTo>
                    <a:pt x="1913" y="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4774990" y="1528457"/>
            <a:ext cx="842465" cy="842465"/>
            <a:chOff x="-1508949" y="1451738"/>
            <a:chExt cx="1335148" cy="1335148"/>
          </a:xfrm>
        </p:grpSpPr>
        <p:sp>
          <p:nvSpPr>
            <p:cNvPr id="292" name="Oval 291"/>
            <p:cNvSpPr/>
            <p:nvPr/>
          </p:nvSpPr>
          <p:spPr>
            <a:xfrm>
              <a:off x="-1508949" y="1451738"/>
              <a:ext cx="1335148" cy="1335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300163" y="1663700"/>
              <a:ext cx="90646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4" name="Group 293"/>
            <p:cNvGrpSpPr/>
            <p:nvPr/>
          </p:nvGrpSpPr>
          <p:grpSpPr>
            <a:xfrm>
              <a:off x="-1247775" y="1738775"/>
              <a:ext cx="854075" cy="808273"/>
              <a:chOff x="-1247775" y="1663700"/>
              <a:chExt cx="854075" cy="906463"/>
            </a:xfrm>
          </p:grpSpPr>
          <p:sp>
            <p:nvSpPr>
              <p:cNvPr id="295" name="Freeform 7"/>
              <p:cNvSpPr>
                <a:spLocks/>
              </p:cNvSpPr>
              <p:nvPr/>
            </p:nvSpPr>
            <p:spPr bwMode="auto">
              <a:xfrm>
                <a:off x="-1247775" y="1663700"/>
                <a:ext cx="854075" cy="906463"/>
              </a:xfrm>
              <a:custGeom>
                <a:avLst/>
                <a:gdLst>
                  <a:gd name="T0" fmla="*/ 1129 w 1142"/>
                  <a:gd name="T1" fmla="*/ 121 h 1142"/>
                  <a:gd name="T2" fmla="*/ 1089 w 1142"/>
                  <a:gd name="T3" fmla="*/ 55 h 1142"/>
                  <a:gd name="T4" fmla="*/ 1041 w 1142"/>
                  <a:gd name="T5" fmla="*/ 18 h 1142"/>
                  <a:gd name="T6" fmla="*/ 1004 w 1142"/>
                  <a:gd name="T7" fmla="*/ 3 h 1142"/>
                  <a:gd name="T8" fmla="*/ 992 w 1142"/>
                  <a:gd name="T9" fmla="*/ 0 h 1142"/>
                  <a:gd name="T10" fmla="*/ 550 w 1142"/>
                  <a:gd name="T11" fmla="*/ 0 h 1142"/>
                  <a:gd name="T12" fmla="*/ 981 w 1142"/>
                  <a:gd name="T13" fmla="*/ 89 h 1142"/>
                  <a:gd name="T14" fmla="*/ 997 w 1142"/>
                  <a:gd name="T15" fmla="*/ 96 h 1142"/>
                  <a:gd name="T16" fmla="*/ 1019 w 1142"/>
                  <a:gd name="T17" fmla="*/ 111 h 1142"/>
                  <a:gd name="T18" fmla="*/ 1041 w 1142"/>
                  <a:gd name="T19" fmla="*/ 137 h 1142"/>
                  <a:gd name="T20" fmla="*/ 1053 w 1142"/>
                  <a:gd name="T21" fmla="*/ 176 h 1142"/>
                  <a:gd name="T22" fmla="*/ 1052 w 1142"/>
                  <a:gd name="T23" fmla="*/ 993 h 1142"/>
                  <a:gd name="T24" fmla="*/ 1045 w 1142"/>
                  <a:gd name="T25" fmla="*/ 1010 h 1142"/>
                  <a:gd name="T26" fmla="*/ 1029 w 1142"/>
                  <a:gd name="T27" fmla="*/ 1030 h 1142"/>
                  <a:gd name="T28" fmla="*/ 998 w 1142"/>
                  <a:gd name="T29" fmla="*/ 1047 h 1142"/>
                  <a:gd name="T30" fmla="*/ 154 w 1142"/>
                  <a:gd name="T31" fmla="*/ 1053 h 1142"/>
                  <a:gd name="T32" fmla="*/ 147 w 1142"/>
                  <a:gd name="T33" fmla="*/ 1054 h 1142"/>
                  <a:gd name="T34" fmla="*/ 139 w 1142"/>
                  <a:gd name="T35" fmla="*/ 1053 h 1142"/>
                  <a:gd name="T36" fmla="*/ 125 w 1142"/>
                  <a:gd name="T37" fmla="*/ 1045 h 1142"/>
                  <a:gd name="T38" fmla="*/ 107 w 1142"/>
                  <a:gd name="T39" fmla="*/ 1024 h 1142"/>
                  <a:gd name="T40" fmla="*/ 89 w 1142"/>
                  <a:gd name="T41" fmla="*/ 986 h 1142"/>
                  <a:gd name="T42" fmla="*/ 92 w 1142"/>
                  <a:gd name="T43" fmla="*/ 150 h 1142"/>
                  <a:gd name="T44" fmla="*/ 106 w 1142"/>
                  <a:gd name="T45" fmla="*/ 129 h 1142"/>
                  <a:gd name="T46" fmla="*/ 131 w 1142"/>
                  <a:gd name="T47" fmla="*/ 106 h 1142"/>
                  <a:gd name="T48" fmla="*/ 172 w 1142"/>
                  <a:gd name="T49" fmla="*/ 91 h 1142"/>
                  <a:gd name="T50" fmla="*/ 550 w 1142"/>
                  <a:gd name="T51" fmla="*/ 89 h 1142"/>
                  <a:gd name="T52" fmla="*/ 198 w 1142"/>
                  <a:gd name="T53" fmla="*/ 0 h 1142"/>
                  <a:gd name="T54" fmla="*/ 154 w 1142"/>
                  <a:gd name="T55" fmla="*/ 3 h 1142"/>
                  <a:gd name="T56" fmla="*/ 116 w 1142"/>
                  <a:gd name="T57" fmla="*/ 15 h 1142"/>
                  <a:gd name="T58" fmla="*/ 85 w 1142"/>
                  <a:gd name="T59" fmla="*/ 31 h 1142"/>
                  <a:gd name="T60" fmla="*/ 59 w 1142"/>
                  <a:gd name="T61" fmla="*/ 52 h 1142"/>
                  <a:gd name="T62" fmla="*/ 37 w 1142"/>
                  <a:gd name="T63" fmla="*/ 74 h 1142"/>
                  <a:gd name="T64" fmla="*/ 21 w 1142"/>
                  <a:gd name="T65" fmla="*/ 97 h 1142"/>
                  <a:gd name="T66" fmla="*/ 9 w 1142"/>
                  <a:gd name="T67" fmla="*/ 120 h 1142"/>
                  <a:gd name="T68" fmla="*/ 2 w 1142"/>
                  <a:gd name="T69" fmla="*/ 139 h 1142"/>
                  <a:gd name="T70" fmla="*/ 0 w 1142"/>
                  <a:gd name="T71" fmla="*/ 151 h 1142"/>
                  <a:gd name="T72" fmla="*/ 0 w 1142"/>
                  <a:gd name="T73" fmla="*/ 1002 h 1142"/>
                  <a:gd name="T74" fmla="*/ 21 w 1142"/>
                  <a:gd name="T75" fmla="*/ 1053 h 1142"/>
                  <a:gd name="T76" fmla="*/ 64 w 1142"/>
                  <a:gd name="T77" fmla="*/ 1109 h 1142"/>
                  <a:gd name="T78" fmla="*/ 109 w 1142"/>
                  <a:gd name="T79" fmla="*/ 1136 h 1142"/>
                  <a:gd name="T80" fmla="*/ 145 w 1142"/>
                  <a:gd name="T81" fmla="*/ 1142 h 1142"/>
                  <a:gd name="T82" fmla="*/ 980 w 1142"/>
                  <a:gd name="T83" fmla="*/ 1142 h 1142"/>
                  <a:gd name="T84" fmla="*/ 988 w 1142"/>
                  <a:gd name="T85" fmla="*/ 1141 h 1142"/>
                  <a:gd name="T86" fmla="*/ 1059 w 1142"/>
                  <a:gd name="T87" fmla="*/ 1116 h 1142"/>
                  <a:gd name="T88" fmla="*/ 1106 w 1142"/>
                  <a:gd name="T89" fmla="*/ 1076 h 1142"/>
                  <a:gd name="T90" fmla="*/ 1132 w 1142"/>
                  <a:gd name="T91" fmla="*/ 1032 h 1142"/>
                  <a:gd name="T92" fmla="*/ 1142 w 1142"/>
                  <a:gd name="T93" fmla="*/ 994 h 1142"/>
                  <a:gd name="T94" fmla="*/ 1142 w 1142"/>
                  <a:gd name="T95" fmla="*/ 991 h 1142"/>
                  <a:gd name="T96" fmla="*/ 1142 w 1142"/>
                  <a:gd name="T97" fmla="*/ 171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2" h="1142">
                    <a:moveTo>
                      <a:pt x="1141" y="167"/>
                    </a:moveTo>
                    <a:lnTo>
                      <a:pt x="1129" y="121"/>
                    </a:lnTo>
                    <a:lnTo>
                      <a:pt x="1111" y="84"/>
                    </a:lnTo>
                    <a:lnTo>
                      <a:pt x="1089" y="55"/>
                    </a:lnTo>
                    <a:lnTo>
                      <a:pt x="1064" y="33"/>
                    </a:lnTo>
                    <a:lnTo>
                      <a:pt x="1041" y="18"/>
                    </a:lnTo>
                    <a:lnTo>
                      <a:pt x="1019" y="8"/>
                    </a:lnTo>
                    <a:lnTo>
                      <a:pt x="1004" y="3"/>
                    </a:lnTo>
                    <a:lnTo>
                      <a:pt x="997" y="1"/>
                    </a:lnTo>
                    <a:lnTo>
                      <a:pt x="992" y="0"/>
                    </a:lnTo>
                    <a:lnTo>
                      <a:pt x="988" y="0"/>
                    </a:lnTo>
                    <a:lnTo>
                      <a:pt x="550" y="0"/>
                    </a:lnTo>
                    <a:lnTo>
                      <a:pt x="550" y="89"/>
                    </a:lnTo>
                    <a:lnTo>
                      <a:pt x="981" y="89"/>
                    </a:lnTo>
                    <a:lnTo>
                      <a:pt x="988" y="91"/>
                    </a:lnTo>
                    <a:lnTo>
                      <a:pt x="997" y="96"/>
                    </a:lnTo>
                    <a:lnTo>
                      <a:pt x="1008" y="103"/>
                    </a:lnTo>
                    <a:lnTo>
                      <a:pt x="1019" y="111"/>
                    </a:lnTo>
                    <a:lnTo>
                      <a:pt x="1030" y="122"/>
                    </a:lnTo>
                    <a:lnTo>
                      <a:pt x="1041" y="137"/>
                    </a:lnTo>
                    <a:lnTo>
                      <a:pt x="1049" y="154"/>
                    </a:lnTo>
                    <a:lnTo>
                      <a:pt x="1053" y="176"/>
                    </a:lnTo>
                    <a:lnTo>
                      <a:pt x="1053" y="988"/>
                    </a:lnTo>
                    <a:lnTo>
                      <a:pt x="1052" y="993"/>
                    </a:lnTo>
                    <a:lnTo>
                      <a:pt x="1050" y="1001"/>
                    </a:lnTo>
                    <a:lnTo>
                      <a:pt x="1045" y="1010"/>
                    </a:lnTo>
                    <a:lnTo>
                      <a:pt x="1038" y="1020"/>
                    </a:lnTo>
                    <a:lnTo>
                      <a:pt x="1029" y="1030"/>
                    </a:lnTo>
                    <a:lnTo>
                      <a:pt x="1015" y="1039"/>
                    </a:lnTo>
                    <a:lnTo>
                      <a:pt x="998" y="1047"/>
                    </a:lnTo>
                    <a:lnTo>
                      <a:pt x="976" y="1053"/>
                    </a:lnTo>
                    <a:lnTo>
                      <a:pt x="154" y="1053"/>
                    </a:lnTo>
                    <a:lnTo>
                      <a:pt x="150" y="1053"/>
                    </a:lnTo>
                    <a:lnTo>
                      <a:pt x="147" y="1054"/>
                    </a:lnTo>
                    <a:lnTo>
                      <a:pt x="145" y="1054"/>
                    </a:lnTo>
                    <a:lnTo>
                      <a:pt x="139" y="1053"/>
                    </a:lnTo>
                    <a:lnTo>
                      <a:pt x="134" y="1050"/>
                    </a:lnTo>
                    <a:lnTo>
                      <a:pt x="125" y="1045"/>
                    </a:lnTo>
                    <a:lnTo>
                      <a:pt x="116" y="1037"/>
                    </a:lnTo>
                    <a:lnTo>
                      <a:pt x="107" y="1024"/>
                    </a:lnTo>
                    <a:lnTo>
                      <a:pt x="98" y="1008"/>
                    </a:lnTo>
                    <a:lnTo>
                      <a:pt x="89" y="986"/>
                    </a:lnTo>
                    <a:lnTo>
                      <a:pt x="89" y="158"/>
                    </a:lnTo>
                    <a:lnTo>
                      <a:pt x="92" y="150"/>
                    </a:lnTo>
                    <a:lnTo>
                      <a:pt x="98" y="141"/>
                    </a:lnTo>
                    <a:lnTo>
                      <a:pt x="106" y="129"/>
                    </a:lnTo>
                    <a:lnTo>
                      <a:pt x="116" y="118"/>
                    </a:lnTo>
                    <a:lnTo>
                      <a:pt x="131" y="106"/>
                    </a:lnTo>
                    <a:lnTo>
                      <a:pt x="150" y="97"/>
                    </a:lnTo>
                    <a:lnTo>
                      <a:pt x="172" y="91"/>
                    </a:lnTo>
                    <a:lnTo>
                      <a:pt x="198" y="89"/>
                    </a:lnTo>
                    <a:lnTo>
                      <a:pt x="550" y="89"/>
                    </a:lnTo>
                    <a:lnTo>
                      <a:pt x="550" y="0"/>
                    </a:lnTo>
                    <a:lnTo>
                      <a:pt x="198" y="0"/>
                    </a:lnTo>
                    <a:lnTo>
                      <a:pt x="175" y="1"/>
                    </a:lnTo>
                    <a:lnTo>
                      <a:pt x="154" y="3"/>
                    </a:lnTo>
                    <a:lnTo>
                      <a:pt x="135" y="9"/>
                    </a:lnTo>
                    <a:lnTo>
                      <a:pt x="116" y="15"/>
                    </a:lnTo>
                    <a:lnTo>
                      <a:pt x="100" y="23"/>
                    </a:lnTo>
                    <a:lnTo>
                      <a:pt x="85" y="31"/>
                    </a:lnTo>
                    <a:lnTo>
                      <a:pt x="71" y="41"/>
                    </a:lnTo>
                    <a:lnTo>
                      <a:pt x="59" y="52"/>
                    </a:lnTo>
                    <a:lnTo>
                      <a:pt x="47" y="62"/>
                    </a:lnTo>
                    <a:lnTo>
                      <a:pt x="37" y="74"/>
                    </a:lnTo>
                    <a:lnTo>
                      <a:pt x="29" y="85"/>
                    </a:lnTo>
                    <a:lnTo>
                      <a:pt x="21" y="97"/>
                    </a:lnTo>
                    <a:lnTo>
                      <a:pt x="15" y="108"/>
                    </a:lnTo>
                    <a:lnTo>
                      <a:pt x="9" y="120"/>
                    </a:lnTo>
                    <a:lnTo>
                      <a:pt x="6" y="130"/>
                    </a:lnTo>
                    <a:lnTo>
                      <a:pt x="2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994"/>
                    </a:lnTo>
                    <a:lnTo>
                      <a:pt x="0" y="1002"/>
                    </a:lnTo>
                    <a:lnTo>
                      <a:pt x="2" y="1009"/>
                    </a:lnTo>
                    <a:lnTo>
                      <a:pt x="21" y="1053"/>
                    </a:lnTo>
                    <a:lnTo>
                      <a:pt x="43" y="1085"/>
                    </a:lnTo>
                    <a:lnTo>
                      <a:pt x="64" y="1109"/>
                    </a:lnTo>
                    <a:lnTo>
                      <a:pt x="87" y="1126"/>
                    </a:lnTo>
                    <a:lnTo>
                      <a:pt x="109" y="1136"/>
                    </a:lnTo>
                    <a:lnTo>
                      <a:pt x="129" y="1141"/>
                    </a:lnTo>
                    <a:lnTo>
                      <a:pt x="145" y="1142"/>
                    </a:lnTo>
                    <a:lnTo>
                      <a:pt x="157" y="1142"/>
                    </a:lnTo>
                    <a:lnTo>
                      <a:pt x="980" y="1142"/>
                    </a:lnTo>
                    <a:lnTo>
                      <a:pt x="984" y="1142"/>
                    </a:lnTo>
                    <a:lnTo>
                      <a:pt x="988" y="1141"/>
                    </a:lnTo>
                    <a:lnTo>
                      <a:pt x="1027" y="1130"/>
                    </a:lnTo>
                    <a:lnTo>
                      <a:pt x="1059" y="1116"/>
                    </a:lnTo>
                    <a:lnTo>
                      <a:pt x="1086" y="1098"/>
                    </a:lnTo>
                    <a:lnTo>
                      <a:pt x="1106" y="1076"/>
                    </a:lnTo>
                    <a:lnTo>
                      <a:pt x="1121" y="1054"/>
                    </a:lnTo>
                    <a:lnTo>
                      <a:pt x="1132" y="1032"/>
                    </a:lnTo>
                    <a:lnTo>
                      <a:pt x="1139" y="1012"/>
                    </a:lnTo>
                    <a:lnTo>
                      <a:pt x="1142" y="994"/>
                    </a:lnTo>
                    <a:lnTo>
                      <a:pt x="1142" y="993"/>
                    </a:lnTo>
                    <a:lnTo>
                      <a:pt x="1142" y="991"/>
                    </a:lnTo>
                    <a:lnTo>
                      <a:pt x="1142" y="173"/>
                    </a:lnTo>
                    <a:lnTo>
                      <a:pt x="1142" y="171"/>
                    </a:lnTo>
                    <a:lnTo>
                      <a:pt x="1141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8"/>
              <p:cNvSpPr>
                <a:spLocks noChangeArrowheads="1"/>
              </p:cNvSpPr>
              <p:nvPr/>
            </p:nvSpPr>
            <p:spPr bwMode="auto">
              <a:xfrm>
                <a:off x="-977900" y="1708150"/>
                <a:ext cx="41275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9"/>
              <p:cNvSpPr>
                <a:spLocks noChangeArrowheads="1"/>
              </p:cNvSpPr>
              <p:nvPr/>
            </p:nvSpPr>
            <p:spPr bwMode="auto">
              <a:xfrm>
                <a:off x="-893763" y="1708150"/>
                <a:ext cx="41275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0"/>
              <p:cNvSpPr>
                <a:spLocks noChangeArrowheads="1"/>
              </p:cNvSpPr>
              <p:nvPr/>
            </p:nvSpPr>
            <p:spPr bwMode="auto">
              <a:xfrm>
                <a:off x="-809625" y="1708150"/>
                <a:ext cx="42863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1"/>
              <p:cNvSpPr>
                <a:spLocks noChangeArrowheads="1"/>
              </p:cNvSpPr>
              <p:nvPr/>
            </p:nvSpPr>
            <p:spPr bwMode="auto">
              <a:xfrm>
                <a:off x="-723900" y="1708150"/>
                <a:ext cx="41275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2"/>
              <p:cNvSpPr>
                <a:spLocks noChangeArrowheads="1"/>
              </p:cNvSpPr>
              <p:nvPr/>
            </p:nvSpPr>
            <p:spPr bwMode="auto">
              <a:xfrm>
                <a:off x="-639763" y="1708150"/>
                <a:ext cx="41275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3"/>
              <p:cNvSpPr>
                <a:spLocks noChangeArrowheads="1"/>
              </p:cNvSpPr>
              <p:nvPr/>
            </p:nvSpPr>
            <p:spPr bwMode="auto">
              <a:xfrm>
                <a:off x="-555625" y="1708150"/>
                <a:ext cx="42863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8"/>
              <p:cNvSpPr>
                <a:spLocks noChangeArrowheads="1"/>
              </p:cNvSpPr>
              <p:nvPr/>
            </p:nvSpPr>
            <p:spPr bwMode="auto">
              <a:xfrm>
                <a:off x="-1001713" y="1912938"/>
                <a:ext cx="320675" cy="407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9"/>
              <p:cNvSpPr>
                <a:spLocks noChangeArrowheads="1"/>
              </p:cNvSpPr>
              <p:nvPr/>
            </p:nvSpPr>
            <p:spPr bwMode="auto">
              <a:xfrm>
                <a:off x="-981075" y="1933575"/>
                <a:ext cx="279400" cy="366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0"/>
              <p:cNvSpPr>
                <a:spLocks/>
              </p:cNvSpPr>
              <p:nvPr/>
            </p:nvSpPr>
            <p:spPr bwMode="auto">
              <a:xfrm>
                <a:off x="-884238" y="2025650"/>
                <a:ext cx="84138" cy="184150"/>
              </a:xfrm>
              <a:custGeom>
                <a:avLst/>
                <a:gdLst>
                  <a:gd name="T0" fmla="*/ 106 w 106"/>
                  <a:gd name="T1" fmla="*/ 53 h 232"/>
                  <a:gd name="T2" fmla="*/ 105 w 106"/>
                  <a:gd name="T3" fmla="*/ 43 h 232"/>
                  <a:gd name="T4" fmla="*/ 101 w 106"/>
                  <a:gd name="T5" fmla="*/ 32 h 232"/>
                  <a:gd name="T6" fmla="*/ 97 w 106"/>
                  <a:gd name="T7" fmla="*/ 23 h 232"/>
                  <a:gd name="T8" fmla="*/ 90 w 106"/>
                  <a:gd name="T9" fmla="*/ 16 h 232"/>
                  <a:gd name="T10" fmla="*/ 83 w 106"/>
                  <a:gd name="T11" fmla="*/ 9 h 232"/>
                  <a:gd name="T12" fmla="*/ 74 w 106"/>
                  <a:gd name="T13" fmla="*/ 5 h 232"/>
                  <a:gd name="T14" fmla="*/ 63 w 106"/>
                  <a:gd name="T15" fmla="*/ 1 h 232"/>
                  <a:gd name="T16" fmla="*/ 53 w 106"/>
                  <a:gd name="T17" fmla="*/ 0 h 232"/>
                  <a:gd name="T18" fmla="*/ 43 w 106"/>
                  <a:gd name="T19" fmla="*/ 1 h 232"/>
                  <a:gd name="T20" fmla="*/ 32 w 106"/>
                  <a:gd name="T21" fmla="*/ 5 h 232"/>
                  <a:gd name="T22" fmla="*/ 23 w 106"/>
                  <a:gd name="T23" fmla="*/ 9 h 232"/>
                  <a:gd name="T24" fmla="*/ 15 w 106"/>
                  <a:gd name="T25" fmla="*/ 16 h 232"/>
                  <a:gd name="T26" fmla="*/ 9 w 106"/>
                  <a:gd name="T27" fmla="*/ 23 h 232"/>
                  <a:gd name="T28" fmla="*/ 5 w 106"/>
                  <a:gd name="T29" fmla="*/ 32 h 232"/>
                  <a:gd name="T30" fmla="*/ 1 w 106"/>
                  <a:gd name="T31" fmla="*/ 43 h 232"/>
                  <a:gd name="T32" fmla="*/ 0 w 106"/>
                  <a:gd name="T33" fmla="*/ 53 h 232"/>
                  <a:gd name="T34" fmla="*/ 2 w 106"/>
                  <a:gd name="T35" fmla="*/ 67 h 232"/>
                  <a:gd name="T36" fmla="*/ 7 w 106"/>
                  <a:gd name="T37" fmla="*/ 80 h 232"/>
                  <a:gd name="T38" fmla="*/ 15 w 106"/>
                  <a:gd name="T39" fmla="*/ 90 h 232"/>
                  <a:gd name="T40" fmla="*/ 25 w 106"/>
                  <a:gd name="T41" fmla="*/ 98 h 232"/>
                  <a:gd name="T42" fmla="*/ 8 w 106"/>
                  <a:gd name="T43" fmla="*/ 232 h 232"/>
                  <a:gd name="T44" fmla="*/ 93 w 106"/>
                  <a:gd name="T45" fmla="*/ 232 h 232"/>
                  <a:gd name="T46" fmla="*/ 76 w 106"/>
                  <a:gd name="T47" fmla="*/ 100 h 232"/>
                  <a:gd name="T48" fmla="*/ 87 w 106"/>
                  <a:gd name="T49" fmla="*/ 92 h 232"/>
                  <a:gd name="T50" fmla="*/ 98 w 106"/>
                  <a:gd name="T51" fmla="*/ 82 h 232"/>
                  <a:gd name="T52" fmla="*/ 104 w 106"/>
                  <a:gd name="T53" fmla="*/ 68 h 232"/>
                  <a:gd name="T54" fmla="*/ 106 w 106"/>
                  <a:gd name="T55" fmla="*/ 5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" h="232">
                    <a:moveTo>
                      <a:pt x="106" y="53"/>
                    </a:moveTo>
                    <a:lnTo>
                      <a:pt x="105" y="43"/>
                    </a:lnTo>
                    <a:lnTo>
                      <a:pt x="101" y="32"/>
                    </a:lnTo>
                    <a:lnTo>
                      <a:pt x="97" y="23"/>
                    </a:lnTo>
                    <a:lnTo>
                      <a:pt x="90" y="16"/>
                    </a:lnTo>
                    <a:lnTo>
                      <a:pt x="83" y="9"/>
                    </a:lnTo>
                    <a:lnTo>
                      <a:pt x="74" y="5"/>
                    </a:lnTo>
                    <a:lnTo>
                      <a:pt x="63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5"/>
                    </a:lnTo>
                    <a:lnTo>
                      <a:pt x="23" y="9"/>
                    </a:lnTo>
                    <a:lnTo>
                      <a:pt x="15" y="16"/>
                    </a:lnTo>
                    <a:lnTo>
                      <a:pt x="9" y="23"/>
                    </a:lnTo>
                    <a:lnTo>
                      <a:pt x="5" y="32"/>
                    </a:lnTo>
                    <a:lnTo>
                      <a:pt x="1" y="43"/>
                    </a:lnTo>
                    <a:lnTo>
                      <a:pt x="0" y="53"/>
                    </a:lnTo>
                    <a:lnTo>
                      <a:pt x="2" y="67"/>
                    </a:lnTo>
                    <a:lnTo>
                      <a:pt x="7" y="80"/>
                    </a:lnTo>
                    <a:lnTo>
                      <a:pt x="15" y="90"/>
                    </a:lnTo>
                    <a:lnTo>
                      <a:pt x="25" y="98"/>
                    </a:lnTo>
                    <a:lnTo>
                      <a:pt x="8" y="232"/>
                    </a:lnTo>
                    <a:lnTo>
                      <a:pt x="93" y="232"/>
                    </a:lnTo>
                    <a:lnTo>
                      <a:pt x="76" y="100"/>
                    </a:lnTo>
                    <a:lnTo>
                      <a:pt x="87" y="92"/>
                    </a:lnTo>
                    <a:lnTo>
                      <a:pt x="98" y="82"/>
                    </a:lnTo>
                    <a:lnTo>
                      <a:pt x="104" y="68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9"/>
              <p:cNvSpPr>
                <a:spLocks noChangeArrowheads="1"/>
              </p:cNvSpPr>
              <p:nvPr/>
            </p:nvSpPr>
            <p:spPr bwMode="auto">
              <a:xfrm>
                <a:off x="-1144590" y="1700215"/>
                <a:ext cx="41275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10"/>
              <p:cNvSpPr>
                <a:spLocks noChangeArrowheads="1"/>
              </p:cNvSpPr>
              <p:nvPr/>
            </p:nvSpPr>
            <p:spPr bwMode="auto">
              <a:xfrm>
                <a:off x="-1060452" y="1700215"/>
                <a:ext cx="42863" cy="822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7" name="Group 306"/>
          <p:cNvGrpSpPr/>
          <p:nvPr/>
        </p:nvGrpSpPr>
        <p:grpSpPr>
          <a:xfrm>
            <a:off x="7857952" y="1447800"/>
            <a:ext cx="842465" cy="842465"/>
            <a:chOff x="5638800" y="1143000"/>
            <a:chExt cx="2057400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8" name="Oval 307"/>
            <p:cNvSpPr/>
            <p:nvPr/>
          </p:nvSpPr>
          <p:spPr>
            <a:xfrm>
              <a:off x="5638800" y="1143000"/>
              <a:ext cx="2057400" cy="2057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5951538" y="1552575"/>
              <a:ext cx="1395412" cy="1292225"/>
              <a:chOff x="5970588" y="1558925"/>
              <a:chExt cx="1395412" cy="1292225"/>
            </a:xfrm>
          </p:grpSpPr>
          <p:sp>
            <p:nvSpPr>
              <p:cNvPr id="310" name="Freeform 7"/>
              <p:cNvSpPr>
                <a:spLocks/>
              </p:cNvSpPr>
              <p:nvPr/>
            </p:nvSpPr>
            <p:spPr bwMode="auto">
              <a:xfrm>
                <a:off x="5970588" y="1558925"/>
                <a:ext cx="1395412" cy="1292225"/>
              </a:xfrm>
              <a:custGeom>
                <a:avLst/>
                <a:gdLst>
                  <a:gd name="T0" fmla="*/ 1057 w 1758"/>
                  <a:gd name="T1" fmla="*/ 18 h 1630"/>
                  <a:gd name="T2" fmla="*/ 1020 w 1758"/>
                  <a:gd name="T3" fmla="*/ 11 h 1630"/>
                  <a:gd name="T4" fmla="*/ 982 w 1758"/>
                  <a:gd name="T5" fmla="*/ 6 h 1630"/>
                  <a:gd name="T6" fmla="*/ 944 w 1758"/>
                  <a:gd name="T7" fmla="*/ 3 h 1630"/>
                  <a:gd name="T8" fmla="*/ 905 w 1758"/>
                  <a:gd name="T9" fmla="*/ 0 h 1630"/>
                  <a:gd name="T10" fmla="*/ 849 w 1758"/>
                  <a:gd name="T11" fmla="*/ 0 h 1630"/>
                  <a:gd name="T12" fmla="*/ 755 w 1758"/>
                  <a:gd name="T13" fmla="*/ 9 h 1630"/>
                  <a:gd name="T14" fmla="*/ 664 w 1758"/>
                  <a:gd name="T15" fmla="*/ 25 h 1630"/>
                  <a:gd name="T16" fmla="*/ 578 w 1758"/>
                  <a:gd name="T17" fmla="*/ 50 h 1630"/>
                  <a:gd name="T18" fmla="*/ 495 w 1758"/>
                  <a:gd name="T19" fmla="*/ 82 h 1630"/>
                  <a:gd name="T20" fmla="*/ 418 w 1758"/>
                  <a:gd name="T21" fmla="*/ 123 h 1630"/>
                  <a:gd name="T22" fmla="*/ 286 w 1758"/>
                  <a:gd name="T23" fmla="*/ 215 h 1630"/>
                  <a:gd name="T24" fmla="*/ 176 w 1758"/>
                  <a:gd name="T25" fmla="*/ 328 h 1630"/>
                  <a:gd name="T26" fmla="*/ 89 w 1758"/>
                  <a:gd name="T27" fmla="*/ 458 h 1630"/>
                  <a:gd name="T28" fmla="*/ 30 w 1758"/>
                  <a:gd name="T29" fmla="*/ 603 h 1630"/>
                  <a:gd name="T30" fmla="*/ 3 w 1758"/>
                  <a:gd name="T31" fmla="*/ 761 h 1630"/>
                  <a:gd name="T32" fmla="*/ 5 w 1758"/>
                  <a:gd name="T33" fmla="*/ 904 h 1630"/>
                  <a:gd name="T34" fmla="*/ 31 w 1758"/>
                  <a:gd name="T35" fmla="*/ 1030 h 1630"/>
                  <a:gd name="T36" fmla="*/ 78 w 1758"/>
                  <a:gd name="T37" fmla="*/ 1149 h 1630"/>
                  <a:gd name="T38" fmla="*/ 142 w 1758"/>
                  <a:gd name="T39" fmla="*/ 1260 h 1630"/>
                  <a:gd name="T40" fmla="*/ 224 w 1758"/>
                  <a:gd name="T41" fmla="*/ 1359 h 1630"/>
                  <a:gd name="T42" fmla="*/ 317 w 1758"/>
                  <a:gd name="T43" fmla="*/ 1442 h 1630"/>
                  <a:gd name="T44" fmla="*/ 414 w 1758"/>
                  <a:gd name="T45" fmla="*/ 1506 h 1630"/>
                  <a:gd name="T46" fmla="*/ 520 w 1758"/>
                  <a:gd name="T47" fmla="*/ 1558 h 1630"/>
                  <a:gd name="T48" fmla="*/ 633 w 1758"/>
                  <a:gd name="T49" fmla="*/ 1597 h 1630"/>
                  <a:gd name="T50" fmla="*/ 754 w 1758"/>
                  <a:gd name="T51" fmla="*/ 1621 h 1630"/>
                  <a:gd name="T52" fmla="*/ 880 w 1758"/>
                  <a:gd name="T53" fmla="*/ 1630 h 1630"/>
                  <a:gd name="T54" fmla="*/ 947 w 1758"/>
                  <a:gd name="T55" fmla="*/ 1627 h 1630"/>
                  <a:gd name="T56" fmla="*/ 1012 w 1758"/>
                  <a:gd name="T57" fmla="*/ 1620 h 1630"/>
                  <a:gd name="T58" fmla="*/ 1076 w 1758"/>
                  <a:gd name="T59" fmla="*/ 1609 h 1630"/>
                  <a:gd name="T60" fmla="*/ 1138 w 1758"/>
                  <a:gd name="T61" fmla="*/ 1594 h 1630"/>
                  <a:gd name="T62" fmla="*/ 1199 w 1758"/>
                  <a:gd name="T63" fmla="*/ 1574 h 1630"/>
                  <a:gd name="T64" fmla="*/ 1333 w 1758"/>
                  <a:gd name="T65" fmla="*/ 1513 h 1630"/>
                  <a:gd name="T66" fmla="*/ 1484 w 1758"/>
                  <a:gd name="T67" fmla="*/ 1406 h 1630"/>
                  <a:gd name="T68" fmla="*/ 1607 w 1758"/>
                  <a:gd name="T69" fmla="*/ 1272 h 1630"/>
                  <a:gd name="T70" fmla="*/ 1697 w 1758"/>
                  <a:gd name="T71" fmla="*/ 1115 h 1630"/>
                  <a:gd name="T72" fmla="*/ 1748 w 1758"/>
                  <a:gd name="T73" fmla="*/ 939 h 1630"/>
                  <a:gd name="T74" fmla="*/ 1755 w 1758"/>
                  <a:gd name="T75" fmla="*/ 744 h 1630"/>
                  <a:gd name="T76" fmla="*/ 1708 w 1758"/>
                  <a:gd name="T77" fmla="*/ 540 h 1630"/>
                  <a:gd name="T78" fmla="*/ 1608 w 1758"/>
                  <a:gd name="T79" fmla="*/ 360 h 1630"/>
                  <a:gd name="T80" fmla="*/ 1467 w 1758"/>
                  <a:gd name="T81" fmla="*/ 208 h 1630"/>
                  <a:gd name="T82" fmla="*/ 1288 w 1758"/>
                  <a:gd name="T83" fmla="*/ 94 h 1630"/>
                  <a:gd name="T84" fmla="*/ 1082 w 1758"/>
                  <a:gd name="T85" fmla="*/ 22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8" h="1630">
                    <a:moveTo>
                      <a:pt x="1082" y="22"/>
                    </a:moveTo>
                    <a:lnTo>
                      <a:pt x="1069" y="20"/>
                    </a:lnTo>
                    <a:lnTo>
                      <a:pt x="1057" y="18"/>
                    </a:lnTo>
                    <a:lnTo>
                      <a:pt x="1045" y="15"/>
                    </a:lnTo>
                    <a:lnTo>
                      <a:pt x="1032" y="13"/>
                    </a:lnTo>
                    <a:lnTo>
                      <a:pt x="1020" y="11"/>
                    </a:lnTo>
                    <a:lnTo>
                      <a:pt x="1008" y="10"/>
                    </a:lnTo>
                    <a:lnTo>
                      <a:pt x="995" y="7"/>
                    </a:lnTo>
                    <a:lnTo>
                      <a:pt x="982" y="6"/>
                    </a:lnTo>
                    <a:lnTo>
                      <a:pt x="970" y="5"/>
                    </a:lnTo>
                    <a:lnTo>
                      <a:pt x="957" y="4"/>
                    </a:lnTo>
                    <a:lnTo>
                      <a:pt x="944" y="3"/>
                    </a:lnTo>
                    <a:lnTo>
                      <a:pt x="932" y="2"/>
                    </a:lnTo>
                    <a:lnTo>
                      <a:pt x="919" y="2"/>
                    </a:lnTo>
                    <a:lnTo>
                      <a:pt x="905" y="0"/>
                    </a:lnTo>
                    <a:lnTo>
                      <a:pt x="893" y="0"/>
                    </a:lnTo>
                    <a:lnTo>
                      <a:pt x="880" y="0"/>
                    </a:lnTo>
                    <a:lnTo>
                      <a:pt x="849" y="0"/>
                    </a:lnTo>
                    <a:lnTo>
                      <a:pt x="816" y="3"/>
                    </a:lnTo>
                    <a:lnTo>
                      <a:pt x="785" y="5"/>
                    </a:lnTo>
                    <a:lnTo>
                      <a:pt x="755" y="9"/>
                    </a:lnTo>
                    <a:lnTo>
                      <a:pt x="724" y="13"/>
                    </a:lnTo>
                    <a:lnTo>
                      <a:pt x="694" y="19"/>
                    </a:lnTo>
                    <a:lnTo>
                      <a:pt x="664" y="25"/>
                    </a:lnTo>
                    <a:lnTo>
                      <a:pt x="635" y="33"/>
                    </a:lnTo>
                    <a:lnTo>
                      <a:pt x="607" y="41"/>
                    </a:lnTo>
                    <a:lnTo>
                      <a:pt x="578" y="50"/>
                    </a:lnTo>
                    <a:lnTo>
                      <a:pt x="550" y="60"/>
                    </a:lnTo>
                    <a:lnTo>
                      <a:pt x="523" y="71"/>
                    </a:lnTo>
                    <a:lnTo>
                      <a:pt x="495" y="82"/>
                    </a:lnTo>
                    <a:lnTo>
                      <a:pt x="469" y="95"/>
                    </a:lnTo>
                    <a:lnTo>
                      <a:pt x="443" y="109"/>
                    </a:lnTo>
                    <a:lnTo>
                      <a:pt x="418" y="123"/>
                    </a:lnTo>
                    <a:lnTo>
                      <a:pt x="371" y="150"/>
                    </a:lnTo>
                    <a:lnTo>
                      <a:pt x="328" y="181"/>
                    </a:lnTo>
                    <a:lnTo>
                      <a:pt x="286" y="215"/>
                    </a:lnTo>
                    <a:lnTo>
                      <a:pt x="246" y="249"/>
                    </a:lnTo>
                    <a:lnTo>
                      <a:pt x="209" y="287"/>
                    </a:lnTo>
                    <a:lnTo>
                      <a:pt x="176" y="328"/>
                    </a:lnTo>
                    <a:lnTo>
                      <a:pt x="143" y="369"/>
                    </a:lnTo>
                    <a:lnTo>
                      <a:pt x="114" y="413"/>
                    </a:lnTo>
                    <a:lnTo>
                      <a:pt x="89" y="458"/>
                    </a:lnTo>
                    <a:lnTo>
                      <a:pt x="66" y="505"/>
                    </a:lnTo>
                    <a:lnTo>
                      <a:pt x="46" y="553"/>
                    </a:lnTo>
                    <a:lnTo>
                      <a:pt x="30" y="603"/>
                    </a:lnTo>
                    <a:lnTo>
                      <a:pt x="18" y="655"/>
                    </a:lnTo>
                    <a:lnTo>
                      <a:pt x="8" y="707"/>
                    </a:lnTo>
                    <a:lnTo>
                      <a:pt x="3" y="761"/>
                    </a:lnTo>
                    <a:lnTo>
                      <a:pt x="0" y="815"/>
                    </a:lnTo>
                    <a:lnTo>
                      <a:pt x="1" y="860"/>
                    </a:lnTo>
                    <a:lnTo>
                      <a:pt x="5" y="904"/>
                    </a:lnTo>
                    <a:lnTo>
                      <a:pt x="12" y="946"/>
                    </a:lnTo>
                    <a:lnTo>
                      <a:pt x="20" y="989"/>
                    </a:lnTo>
                    <a:lnTo>
                      <a:pt x="31" y="1030"/>
                    </a:lnTo>
                    <a:lnTo>
                      <a:pt x="44" y="1071"/>
                    </a:lnTo>
                    <a:lnTo>
                      <a:pt x="60" y="1111"/>
                    </a:lnTo>
                    <a:lnTo>
                      <a:pt x="78" y="1149"/>
                    </a:lnTo>
                    <a:lnTo>
                      <a:pt x="97" y="1187"/>
                    </a:lnTo>
                    <a:lnTo>
                      <a:pt x="119" y="1224"/>
                    </a:lnTo>
                    <a:lnTo>
                      <a:pt x="142" y="1260"/>
                    </a:lnTo>
                    <a:lnTo>
                      <a:pt x="169" y="1294"/>
                    </a:lnTo>
                    <a:lnTo>
                      <a:pt x="195" y="1327"/>
                    </a:lnTo>
                    <a:lnTo>
                      <a:pt x="224" y="1359"/>
                    </a:lnTo>
                    <a:lnTo>
                      <a:pt x="255" y="1389"/>
                    </a:lnTo>
                    <a:lnTo>
                      <a:pt x="287" y="1418"/>
                    </a:lnTo>
                    <a:lnTo>
                      <a:pt x="317" y="1442"/>
                    </a:lnTo>
                    <a:lnTo>
                      <a:pt x="348" y="1465"/>
                    </a:lnTo>
                    <a:lnTo>
                      <a:pt x="381" y="1486"/>
                    </a:lnTo>
                    <a:lnTo>
                      <a:pt x="414" y="1506"/>
                    </a:lnTo>
                    <a:lnTo>
                      <a:pt x="449" y="1525"/>
                    </a:lnTo>
                    <a:lnTo>
                      <a:pt x="483" y="1542"/>
                    </a:lnTo>
                    <a:lnTo>
                      <a:pt x="520" y="1558"/>
                    </a:lnTo>
                    <a:lnTo>
                      <a:pt x="557" y="1573"/>
                    </a:lnTo>
                    <a:lnTo>
                      <a:pt x="595" y="1586"/>
                    </a:lnTo>
                    <a:lnTo>
                      <a:pt x="633" y="1597"/>
                    </a:lnTo>
                    <a:lnTo>
                      <a:pt x="672" y="1606"/>
                    </a:lnTo>
                    <a:lnTo>
                      <a:pt x="713" y="1615"/>
                    </a:lnTo>
                    <a:lnTo>
                      <a:pt x="754" y="1621"/>
                    </a:lnTo>
                    <a:lnTo>
                      <a:pt x="796" y="1626"/>
                    </a:lnTo>
                    <a:lnTo>
                      <a:pt x="837" y="1628"/>
                    </a:lnTo>
                    <a:lnTo>
                      <a:pt x="880" y="1630"/>
                    </a:lnTo>
                    <a:lnTo>
                      <a:pt x="902" y="1630"/>
                    </a:lnTo>
                    <a:lnTo>
                      <a:pt x="925" y="1628"/>
                    </a:lnTo>
                    <a:lnTo>
                      <a:pt x="947" y="1627"/>
                    </a:lnTo>
                    <a:lnTo>
                      <a:pt x="969" y="1625"/>
                    </a:lnTo>
                    <a:lnTo>
                      <a:pt x="991" y="1624"/>
                    </a:lnTo>
                    <a:lnTo>
                      <a:pt x="1012" y="1620"/>
                    </a:lnTo>
                    <a:lnTo>
                      <a:pt x="1033" y="1617"/>
                    </a:lnTo>
                    <a:lnTo>
                      <a:pt x="1055" y="1613"/>
                    </a:lnTo>
                    <a:lnTo>
                      <a:pt x="1076" y="1609"/>
                    </a:lnTo>
                    <a:lnTo>
                      <a:pt x="1097" y="1604"/>
                    </a:lnTo>
                    <a:lnTo>
                      <a:pt x="1117" y="1600"/>
                    </a:lnTo>
                    <a:lnTo>
                      <a:pt x="1138" y="1594"/>
                    </a:lnTo>
                    <a:lnTo>
                      <a:pt x="1159" y="1588"/>
                    </a:lnTo>
                    <a:lnTo>
                      <a:pt x="1180" y="1581"/>
                    </a:lnTo>
                    <a:lnTo>
                      <a:pt x="1199" y="1574"/>
                    </a:lnTo>
                    <a:lnTo>
                      <a:pt x="1219" y="1567"/>
                    </a:lnTo>
                    <a:lnTo>
                      <a:pt x="1278" y="1542"/>
                    </a:lnTo>
                    <a:lnTo>
                      <a:pt x="1333" y="1513"/>
                    </a:lnTo>
                    <a:lnTo>
                      <a:pt x="1386" y="1481"/>
                    </a:lnTo>
                    <a:lnTo>
                      <a:pt x="1437" y="1445"/>
                    </a:lnTo>
                    <a:lnTo>
                      <a:pt x="1484" y="1406"/>
                    </a:lnTo>
                    <a:lnTo>
                      <a:pt x="1529" y="1365"/>
                    </a:lnTo>
                    <a:lnTo>
                      <a:pt x="1570" y="1320"/>
                    </a:lnTo>
                    <a:lnTo>
                      <a:pt x="1607" y="1272"/>
                    </a:lnTo>
                    <a:lnTo>
                      <a:pt x="1641" y="1222"/>
                    </a:lnTo>
                    <a:lnTo>
                      <a:pt x="1671" y="1170"/>
                    </a:lnTo>
                    <a:lnTo>
                      <a:pt x="1697" y="1115"/>
                    </a:lnTo>
                    <a:lnTo>
                      <a:pt x="1719" y="1058"/>
                    </a:lnTo>
                    <a:lnTo>
                      <a:pt x="1735" y="999"/>
                    </a:lnTo>
                    <a:lnTo>
                      <a:pt x="1748" y="939"/>
                    </a:lnTo>
                    <a:lnTo>
                      <a:pt x="1756" y="878"/>
                    </a:lnTo>
                    <a:lnTo>
                      <a:pt x="1758" y="815"/>
                    </a:lnTo>
                    <a:lnTo>
                      <a:pt x="1755" y="744"/>
                    </a:lnTo>
                    <a:lnTo>
                      <a:pt x="1746" y="673"/>
                    </a:lnTo>
                    <a:lnTo>
                      <a:pt x="1729" y="605"/>
                    </a:lnTo>
                    <a:lnTo>
                      <a:pt x="1708" y="540"/>
                    </a:lnTo>
                    <a:lnTo>
                      <a:pt x="1680" y="477"/>
                    </a:lnTo>
                    <a:lnTo>
                      <a:pt x="1646" y="416"/>
                    </a:lnTo>
                    <a:lnTo>
                      <a:pt x="1608" y="360"/>
                    </a:lnTo>
                    <a:lnTo>
                      <a:pt x="1566" y="306"/>
                    </a:lnTo>
                    <a:lnTo>
                      <a:pt x="1518" y="255"/>
                    </a:lnTo>
                    <a:lnTo>
                      <a:pt x="1467" y="208"/>
                    </a:lnTo>
                    <a:lnTo>
                      <a:pt x="1410" y="165"/>
                    </a:lnTo>
                    <a:lnTo>
                      <a:pt x="1351" y="127"/>
                    </a:lnTo>
                    <a:lnTo>
                      <a:pt x="1288" y="94"/>
                    </a:lnTo>
                    <a:lnTo>
                      <a:pt x="1222" y="65"/>
                    </a:lnTo>
                    <a:lnTo>
                      <a:pt x="1153" y="41"/>
                    </a:lnTo>
                    <a:lnTo>
                      <a:pt x="108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8"/>
              <p:cNvSpPr>
                <a:spLocks/>
              </p:cNvSpPr>
              <p:nvPr/>
            </p:nvSpPr>
            <p:spPr bwMode="auto">
              <a:xfrm>
                <a:off x="6086475" y="1666875"/>
                <a:ext cx="1162050" cy="1076325"/>
              </a:xfrm>
              <a:custGeom>
                <a:avLst/>
                <a:gdLst>
                  <a:gd name="T0" fmla="*/ 935 w 1465"/>
                  <a:gd name="T1" fmla="*/ 27 h 1358"/>
                  <a:gd name="T2" fmla="*/ 908 w 1465"/>
                  <a:gd name="T3" fmla="*/ 20 h 1358"/>
                  <a:gd name="T4" fmla="*/ 883 w 1465"/>
                  <a:gd name="T5" fmla="*/ 14 h 1358"/>
                  <a:gd name="T6" fmla="*/ 856 w 1465"/>
                  <a:gd name="T7" fmla="*/ 10 h 1358"/>
                  <a:gd name="T8" fmla="*/ 830 w 1465"/>
                  <a:gd name="T9" fmla="*/ 6 h 1358"/>
                  <a:gd name="T10" fmla="*/ 802 w 1465"/>
                  <a:gd name="T11" fmla="*/ 4 h 1358"/>
                  <a:gd name="T12" fmla="*/ 774 w 1465"/>
                  <a:gd name="T13" fmla="*/ 2 h 1358"/>
                  <a:gd name="T14" fmla="*/ 747 w 1465"/>
                  <a:gd name="T15" fmla="*/ 0 h 1358"/>
                  <a:gd name="T16" fmla="*/ 698 w 1465"/>
                  <a:gd name="T17" fmla="*/ 2 h 1358"/>
                  <a:gd name="T18" fmla="*/ 631 w 1465"/>
                  <a:gd name="T19" fmla="*/ 7 h 1358"/>
                  <a:gd name="T20" fmla="*/ 566 w 1465"/>
                  <a:gd name="T21" fmla="*/ 18 h 1358"/>
                  <a:gd name="T22" fmla="*/ 502 w 1465"/>
                  <a:gd name="T23" fmla="*/ 35 h 1358"/>
                  <a:gd name="T24" fmla="*/ 441 w 1465"/>
                  <a:gd name="T25" fmla="*/ 56 h 1358"/>
                  <a:gd name="T26" fmla="*/ 384 w 1465"/>
                  <a:gd name="T27" fmla="*/ 82 h 1358"/>
                  <a:gd name="T28" fmla="*/ 328 w 1465"/>
                  <a:gd name="T29" fmla="*/ 112 h 1358"/>
                  <a:gd name="T30" fmla="*/ 276 w 1465"/>
                  <a:gd name="T31" fmla="*/ 148 h 1358"/>
                  <a:gd name="T32" fmla="*/ 223 w 1465"/>
                  <a:gd name="T33" fmla="*/ 191 h 1358"/>
                  <a:gd name="T34" fmla="*/ 171 w 1465"/>
                  <a:gd name="T35" fmla="*/ 242 h 1358"/>
                  <a:gd name="T36" fmla="*/ 125 w 1465"/>
                  <a:gd name="T37" fmla="*/ 299 h 1358"/>
                  <a:gd name="T38" fmla="*/ 85 w 1465"/>
                  <a:gd name="T39" fmla="*/ 360 h 1358"/>
                  <a:gd name="T40" fmla="*/ 53 w 1465"/>
                  <a:gd name="T41" fmla="*/ 426 h 1358"/>
                  <a:gd name="T42" fmla="*/ 27 w 1465"/>
                  <a:gd name="T43" fmla="*/ 495 h 1358"/>
                  <a:gd name="T44" fmla="*/ 10 w 1465"/>
                  <a:gd name="T45" fmla="*/ 566 h 1358"/>
                  <a:gd name="T46" fmla="*/ 1 w 1465"/>
                  <a:gd name="T47" fmla="*/ 641 h 1358"/>
                  <a:gd name="T48" fmla="*/ 2 w 1465"/>
                  <a:gd name="T49" fmla="*/ 738 h 1358"/>
                  <a:gd name="T50" fmla="*/ 24 w 1465"/>
                  <a:gd name="T51" fmla="*/ 852 h 1358"/>
                  <a:gd name="T52" fmla="*/ 64 w 1465"/>
                  <a:gd name="T53" fmla="*/ 959 h 1358"/>
                  <a:gd name="T54" fmla="*/ 123 w 1465"/>
                  <a:gd name="T55" fmla="*/ 1056 h 1358"/>
                  <a:gd name="T56" fmla="*/ 184 w 1465"/>
                  <a:gd name="T57" fmla="*/ 1129 h 1358"/>
                  <a:gd name="T58" fmla="*/ 242 w 1465"/>
                  <a:gd name="T59" fmla="*/ 1182 h 1358"/>
                  <a:gd name="T60" fmla="*/ 304 w 1465"/>
                  <a:gd name="T61" fmla="*/ 1230 h 1358"/>
                  <a:gd name="T62" fmla="*/ 372 w 1465"/>
                  <a:gd name="T63" fmla="*/ 1270 h 1358"/>
                  <a:gd name="T64" fmla="*/ 446 w 1465"/>
                  <a:gd name="T65" fmla="*/ 1303 h 1358"/>
                  <a:gd name="T66" fmla="*/ 523 w 1465"/>
                  <a:gd name="T67" fmla="*/ 1330 h 1358"/>
                  <a:gd name="T68" fmla="*/ 605 w 1465"/>
                  <a:gd name="T69" fmla="*/ 1347 h 1358"/>
                  <a:gd name="T70" fmla="*/ 689 w 1465"/>
                  <a:gd name="T71" fmla="*/ 1356 h 1358"/>
                  <a:gd name="T72" fmla="*/ 755 w 1465"/>
                  <a:gd name="T73" fmla="*/ 1358 h 1358"/>
                  <a:gd name="T74" fmla="*/ 799 w 1465"/>
                  <a:gd name="T75" fmla="*/ 1355 h 1358"/>
                  <a:gd name="T76" fmla="*/ 841 w 1465"/>
                  <a:gd name="T77" fmla="*/ 1351 h 1358"/>
                  <a:gd name="T78" fmla="*/ 883 w 1465"/>
                  <a:gd name="T79" fmla="*/ 1344 h 1358"/>
                  <a:gd name="T80" fmla="*/ 924 w 1465"/>
                  <a:gd name="T81" fmla="*/ 1335 h 1358"/>
                  <a:gd name="T82" fmla="*/ 963 w 1465"/>
                  <a:gd name="T83" fmla="*/ 1323 h 1358"/>
                  <a:gd name="T84" fmla="*/ 1003 w 1465"/>
                  <a:gd name="T85" fmla="*/ 1310 h 1358"/>
                  <a:gd name="T86" fmla="*/ 1041 w 1465"/>
                  <a:gd name="T87" fmla="*/ 1295 h 1358"/>
                  <a:gd name="T88" fmla="*/ 1103 w 1465"/>
                  <a:gd name="T89" fmla="*/ 1265 h 1358"/>
                  <a:gd name="T90" fmla="*/ 1186 w 1465"/>
                  <a:gd name="T91" fmla="*/ 1212 h 1358"/>
                  <a:gd name="T92" fmla="*/ 1260 w 1465"/>
                  <a:gd name="T93" fmla="*/ 1150 h 1358"/>
                  <a:gd name="T94" fmla="*/ 1324 w 1465"/>
                  <a:gd name="T95" fmla="*/ 1080 h 1358"/>
                  <a:gd name="T96" fmla="*/ 1377 w 1465"/>
                  <a:gd name="T97" fmla="*/ 1000 h 1358"/>
                  <a:gd name="T98" fmla="*/ 1419 w 1465"/>
                  <a:gd name="T99" fmla="*/ 915 h 1358"/>
                  <a:gd name="T100" fmla="*/ 1448 w 1465"/>
                  <a:gd name="T101" fmla="*/ 824 h 1358"/>
                  <a:gd name="T102" fmla="*/ 1463 w 1465"/>
                  <a:gd name="T103" fmla="*/ 729 h 1358"/>
                  <a:gd name="T104" fmla="*/ 1463 w 1465"/>
                  <a:gd name="T105" fmla="*/ 623 h 1358"/>
                  <a:gd name="T106" fmla="*/ 1443 w 1465"/>
                  <a:gd name="T107" fmla="*/ 513 h 1358"/>
                  <a:gd name="T108" fmla="*/ 1405 w 1465"/>
                  <a:gd name="T109" fmla="*/ 411 h 1358"/>
                  <a:gd name="T110" fmla="*/ 1351 w 1465"/>
                  <a:gd name="T111" fmla="*/ 316 h 1358"/>
                  <a:gd name="T112" fmla="*/ 1283 w 1465"/>
                  <a:gd name="T113" fmla="*/ 231 h 1358"/>
                  <a:gd name="T114" fmla="*/ 1200 w 1465"/>
                  <a:gd name="T115" fmla="*/ 157 h 1358"/>
                  <a:gd name="T116" fmla="*/ 1106 w 1465"/>
                  <a:gd name="T117" fmla="*/ 95 h 1358"/>
                  <a:gd name="T118" fmla="*/ 1003 w 1465"/>
                  <a:gd name="T119" fmla="*/ 4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65" h="1358">
                    <a:moveTo>
                      <a:pt x="947" y="30"/>
                    </a:moveTo>
                    <a:lnTo>
                      <a:pt x="935" y="27"/>
                    </a:lnTo>
                    <a:lnTo>
                      <a:pt x="922" y="23"/>
                    </a:lnTo>
                    <a:lnTo>
                      <a:pt x="908" y="20"/>
                    </a:lnTo>
                    <a:lnTo>
                      <a:pt x="895" y="18"/>
                    </a:lnTo>
                    <a:lnTo>
                      <a:pt x="883" y="14"/>
                    </a:lnTo>
                    <a:lnTo>
                      <a:pt x="869" y="12"/>
                    </a:lnTo>
                    <a:lnTo>
                      <a:pt x="856" y="10"/>
                    </a:lnTo>
                    <a:lnTo>
                      <a:pt x="842" y="8"/>
                    </a:lnTo>
                    <a:lnTo>
                      <a:pt x="830" y="6"/>
                    </a:lnTo>
                    <a:lnTo>
                      <a:pt x="816" y="5"/>
                    </a:lnTo>
                    <a:lnTo>
                      <a:pt x="802" y="4"/>
                    </a:lnTo>
                    <a:lnTo>
                      <a:pt x="788" y="3"/>
                    </a:lnTo>
                    <a:lnTo>
                      <a:pt x="774" y="2"/>
                    </a:lnTo>
                    <a:lnTo>
                      <a:pt x="761" y="0"/>
                    </a:lnTo>
                    <a:lnTo>
                      <a:pt x="747" y="0"/>
                    </a:lnTo>
                    <a:lnTo>
                      <a:pt x="733" y="0"/>
                    </a:lnTo>
                    <a:lnTo>
                      <a:pt x="698" y="2"/>
                    </a:lnTo>
                    <a:lnTo>
                      <a:pt x="665" y="3"/>
                    </a:lnTo>
                    <a:lnTo>
                      <a:pt x="631" y="7"/>
                    </a:lnTo>
                    <a:lnTo>
                      <a:pt x="598" y="12"/>
                    </a:lnTo>
                    <a:lnTo>
                      <a:pt x="566" y="18"/>
                    </a:lnTo>
                    <a:lnTo>
                      <a:pt x="533" y="26"/>
                    </a:lnTo>
                    <a:lnTo>
                      <a:pt x="502" y="35"/>
                    </a:lnTo>
                    <a:lnTo>
                      <a:pt x="472" y="44"/>
                    </a:lnTo>
                    <a:lnTo>
                      <a:pt x="441" y="56"/>
                    </a:lnTo>
                    <a:lnTo>
                      <a:pt x="412" y="68"/>
                    </a:lnTo>
                    <a:lnTo>
                      <a:pt x="384" y="82"/>
                    </a:lnTo>
                    <a:lnTo>
                      <a:pt x="356" y="97"/>
                    </a:lnTo>
                    <a:lnTo>
                      <a:pt x="328" y="112"/>
                    </a:lnTo>
                    <a:lnTo>
                      <a:pt x="303" y="129"/>
                    </a:lnTo>
                    <a:lnTo>
                      <a:pt x="276" y="148"/>
                    </a:lnTo>
                    <a:lnTo>
                      <a:pt x="252" y="166"/>
                    </a:lnTo>
                    <a:lnTo>
                      <a:pt x="223" y="191"/>
                    </a:lnTo>
                    <a:lnTo>
                      <a:pt x="197" y="216"/>
                    </a:lnTo>
                    <a:lnTo>
                      <a:pt x="171" y="242"/>
                    </a:lnTo>
                    <a:lnTo>
                      <a:pt x="147" y="270"/>
                    </a:lnTo>
                    <a:lnTo>
                      <a:pt x="125" y="299"/>
                    </a:lnTo>
                    <a:lnTo>
                      <a:pt x="105" y="329"/>
                    </a:lnTo>
                    <a:lnTo>
                      <a:pt x="85" y="360"/>
                    </a:lnTo>
                    <a:lnTo>
                      <a:pt x="68" y="392"/>
                    </a:lnTo>
                    <a:lnTo>
                      <a:pt x="53" y="426"/>
                    </a:lnTo>
                    <a:lnTo>
                      <a:pt x="39" y="459"/>
                    </a:lnTo>
                    <a:lnTo>
                      <a:pt x="27" y="495"/>
                    </a:lnTo>
                    <a:lnTo>
                      <a:pt x="17" y="530"/>
                    </a:lnTo>
                    <a:lnTo>
                      <a:pt x="10" y="566"/>
                    </a:lnTo>
                    <a:lnTo>
                      <a:pt x="4" y="603"/>
                    </a:lnTo>
                    <a:lnTo>
                      <a:pt x="1" y="641"/>
                    </a:lnTo>
                    <a:lnTo>
                      <a:pt x="0" y="679"/>
                    </a:lnTo>
                    <a:lnTo>
                      <a:pt x="2" y="738"/>
                    </a:lnTo>
                    <a:lnTo>
                      <a:pt x="10" y="795"/>
                    </a:lnTo>
                    <a:lnTo>
                      <a:pt x="24" y="852"/>
                    </a:lnTo>
                    <a:lnTo>
                      <a:pt x="41" y="906"/>
                    </a:lnTo>
                    <a:lnTo>
                      <a:pt x="64" y="959"/>
                    </a:lnTo>
                    <a:lnTo>
                      <a:pt x="92" y="1008"/>
                    </a:lnTo>
                    <a:lnTo>
                      <a:pt x="123" y="1056"/>
                    </a:lnTo>
                    <a:lnTo>
                      <a:pt x="159" y="1101"/>
                    </a:lnTo>
                    <a:lnTo>
                      <a:pt x="184" y="1129"/>
                    </a:lnTo>
                    <a:lnTo>
                      <a:pt x="212" y="1157"/>
                    </a:lnTo>
                    <a:lnTo>
                      <a:pt x="242" y="1182"/>
                    </a:lnTo>
                    <a:lnTo>
                      <a:pt x="272" y="1207"/>
                    </a:lnTo>
                    <a:lnTo>
                      <a:pt x="304" y="1230"/>
                    </a:lnTo>
                    <a:lnTo>
                      <a:pt x="337" y="1250"/>
                    </a:lnTo>
                    <a:lnTo>
                      <a:pt x="372" y="1270"/>
                    </a:lnTo>
                    <a:lnTo>
                      <a:pt x="409" y="1287"/>
                    </a:lnTo>
                    <a:lnTo>
                      <a:pt x="446" y="1303"/>
                    </a:lnTo>
                    <a:lnTo>
                      <a:pt x="484" y="1317"/>
                    </a:lnTo>
                    <a:lnTo>
                      <a:pt x="523" y="1330"/>
                    </a:lnTo>
                    <a:lnTo>
                      <a:pt x="563" y="1339"/>
                    </a:lnTo>
                    <a:lnTo>
                      <a:pt x="605" y="1347"/>
                    </a:lnTo>
                    <a:lnTo>
                      <a:pt x="646" y="1353"/>
                    </a:lnTo>
                    <a:lnTo>
                      <a:pt x="689" y="1356"/>
                    </a:lnTo>
                    <a:lnTo>
                      <a:pt x="733" y="1358"/>
                    </a:lnTo>
                    <a:lnTo>
                      <a:pt x="755" y="1358"/>
                    </a:lnTo>
                    <a:lnTo>
                      <a:pt x="777" y="1356"/>
                    </a:lnTo>
                    <a:lnTo>
                      <a:pt x="799" y="1355"/>
                    </a:lnTo>
                    <a:lnTo>
                      <a:pt x="819" y="1353"/>
                    </a:lnTo>
                    <a:lnTo>
                      <a:pt x="841" y="1351"/>
                    </a:lnTo>
                    <a:lnTo>
                      <a:pt x="862" y="1347"/>
                    </a:lnTo>
                    <a:lnTo>
                      <a:pt x="883" y="1344"/>
                    </a:lnTo>
                    <a:lnTo>
                      <a:pt x="903" y="1339"/>
                    </a:lnTo>
                    <a:lnTo>
                      <a:pt x="924" y="1335"/>
                    </a:lnTo>
                    <a:lnTo>
                      <a:pt x="944" y="1329"/>
                    </a:lnTo>
                    <a:lnTo>
                      <a:pt x="963" y="1323"/>
                    </a:lnTo>
                    <a:lnTo>
                      <a:pt x="983" y="1317"/>
                    </a:lnTo>
                    <a:lnTo>
                      <a:pt x="1003" y="1310"/>
                    </a:lnTo>
                    <a:lnTo>
                      <a:pt x="1022" y="1303"/>
                    </a:lnTo>
                    <a:lnTo>
                      <a:pt x="1041" y="1295"/>
                    </a:lnTo>
                    <a:lnTo>
                      <a:pt x="1059" y="1287"/>
                    </a:lnTo>
                    <a:lnTo>
                      <a:pt x="1103" y="1265"/>
                    </a:lnTo>
                    <a:lnTo>
                      <a:pt x="1146" y="1240"/>
                    </a:lnTo>
                    <a:lnTo>
                      <a:pt x="1186" y="1212"/>
                    </a:lnTo>
                    <a:lnTo>
                      <a:pt x="1224" y="1182"/>
                    </a:lnTo>
                    <a:lnTo>
                      <a:pt x="1260" y="1150"/>
                    </a:lnTo>
                    <a:lnTo>
                      <a:pt x="1293" y="1116"/>
                    </a:lnTo>
                    <a:lnTo>
                      <a:pt x="1324" y="1080"/>
                    </a:lnTo>
                    <a:lnTo>
                      <a:pt x="1352" y="1041"/>
                    </a:lnTo>
                    <a:lnTo>
                      <a:pt x="1377" y="1000"/>
                    </a:lnTo>
                    <a:lnTo>
                      <a:pt x="1400" y="959"/>
                    </a:lnTo>
                    <a:lnTo>
                      <a:pt x="1419" y="915"/>
                    </a:lnTo>
                    <a:lnTo>
                      <a:pt x="1435" y="870"/>
                    </a:lnTo>
                    <a:lnTo>
                      <a:pt x="1448" y="824"/>
                    </a:lnTo>
                    <a:lnTo>
                      <a:pt x="1457" y="777"/>
                    </a:lnTo>
                    <a:lnTo>
                      <a:pt x="1463" y="729"/>
                    </a:lnTo>
                    <a:lnTo>
                      <a:pt x="1465" y="679"/>
                    </a:lnTo>
                    <a:lnTo>
                      <a:pt x="1463" y="623"/>
                    </a:lnTo>
                    <a:lnTo>
                      <a:pt x="1454" y="567"/>
                    </a:lnTo>
                    <a:lnTo>
                      <a:pt x="1443" y="513"/>
                    </a:lnTo>
                    <a:lnTo>
                      <a:pt x="1426" y="460"/>
                    </a:lnTo>
                    <a:lnTo>
                      <a:pt x="1405" y="411"/>
                    </a:lnTo>
                    <a:lnTo>
                      <a:pt x="1380" y="362"/>
                    </a:lnTo>
                    <a:lnTo>
                      <a:pt x="1351" y="316"/>
                    </a:lnTo>
                    <a:lnTo>
                      <a:pt x="1318" y="271"/>
                    </a:lnTo>
                    <a:lnTo>
                      <a:pt x="1283" y="231"/>
                    </a:lnTo>
                    <a:lnTo>
                      <a:pt x="1242" y="192"/>
                    </a:lnTo>
                    <a:lnTo>
                      <a:pt x="1200" y="157"/>
                    </a:lnTo>
                    <a:lnTo>
                      <a:pt x="1155" y="124"/>
                    </a:lnTo>
                    <a:lnTo>
                      <a:pt x="1106" y="95"/>
                    </a:lnTo>
                    <a:lnTo>
                      <a:pt x="1056" y="70"/>
                    </a:lnTo>
                    <a:lnTo>
                      <a:pt x="1003" y="48"/>
                    </a:lnTo>
                    <a:lnTo>
                      <a:pt x="947" y="3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2" name="Freeform 9"/>
              <p:cNvSpPr>
                <a:spLocks/>
              </p:cNvSpPr>
              <p:nvPr/>
            </p:nvSpPr>
            <p:spPr bwMode="auto">
              <a:xfrm>
                <a:off x="6600825" y="2566987"/>
                <a:ext cx="130175" cy="165100"/>
              </a:xfrm>
              <a:custGeom>
                <a:avLst/>
                <a:gdLst>
                  <a:gd name="T0" fmla="*/ 24 w 163"/>
                  <a:gd name="T1" fmla="*/ 193 h 209"/>
                  <a:gd name="T2" fmla="*/ 29 w 163"/>
                  <a:gd name="T3" fmla="*/ 196 h 209"/>
                  <a:gd name="T4" fmla="*/ 34 w 163"/>
                  <a:gd name="T5" fmla="*/ 200 h 209"/>
                  <a:gd name="T6" fmla="*/ 41 w 163"/>
                  <a:gd name="T7" fmla="*/ 202 h 209"/>
                  <a:gd name="T8" fmla="*/ 48 w 163"/>
                  <a:gd name="T9" fmla="*/ 204 h 209"/>
                  <a:gd name="T10" fmla="*/ 55 w 163"/>
                  <a:gd name="T11" fmla="*/ 206 h 209"/>
                  <a:gd name="T12" fmla="*/ 63 w 163"/>
                  <a:gd name="T13" fmla="*/ 208 h 209"/>
                  <a:gd name="T14" fmla="*/ 71 w 163"/>
                  <a:gd name="T15" fmla="*/ 209 h 209"/>
                  <a:gd name="T16" fmla="*/ 79 w 163"/>
                  <a:gd name="T17" fmla="*/ 209 h 209"/>
                  <a:gd name="T18" fmla="*/ 87 w 163"/>
                  <a:gd name="T19" fmla="*/ 209 h 209"/>
                  <a:gd name="T20" fmla="*/ 95 w 163"/>
                  <a:gd name="T21" fmla="*/ 208 h 209"/>
                  <a:gd name="T22" fmla="*/ 102 w 163"/>
                  <a:gd name="T23" fmla="*/ 206 h 209"/>
                  <a:gd name="T24" fmla="*/ 109 w 163"/>
                  <a:gd name="T25" fmla="*/ 204 h 209"/>
                  <a:gd name="T26" fmla="*/ 116 w 163"/>
                  <a:gd name="T27" fmla="*/ 202 h 209"/>
                  <a:gd name="T28" fmla="*/ 123 w 163"/>
                  <a:gd name="T29" fmla="*/ 200 h 209"/>
                  <a:gd name="T30" fmla="*/ 130 w 163"/>
                  <a:gd name="T31" fmla="*/ 196 h 209"/>
                  <a:gd name="T32" fmla="*/ 136 w 163"/>
                  <a:gd name="T33" fmla="*/ 191 h 209"/>
                  <a:gd name="T34" fmla="*/ 148 w 163"/>
                  <a:gd name="T35" fmla="*/ 181 h 209"/>
                  <a:gd name="T36" fmla="*/ 156 w 163"/>
                  <a:gd name="T37" fmla="*/ 170 h 209"/>
                  <a:gd name="T38" fmla="*/ 162 w 163"/>
                  <a:gd name="T39" fmla="*/ 156 h 209"/>
                  <a:gd name="T40" fmla="*/ 163 w 163"/>
                  <a:gd name="T41" fmla="*/ 141 h 209"/>
                  <a:gd name="T42" fmla="*/ 161 w 163"/>
                  <a:gd name="T43" fmla="*/ 127 h 209"/>
                  <a:gd name="T44" fmla="*/ 156 w 163"/>
                  <a:gd name="T45" fmla="*/ 114 h 209"/>
                  <a:gd name="T46" fmla="*/ 147 w 163"/>
                  <a:gd name="T47" fmla="*/ 103 h 209"/>
                  <a:gd name="T48" fmla="*/ 135 w 163"/>
                  <a:gd name="T49" fmla="*/ 94 h 209"/>
                  <a:gd name="T50" fmla="*/ 129 w 163"/>
                  <a:gd name="T51" fmla="*/ 90 h 209"/>
                  <a:gd name="T52" fmla="*/ 122 w 163"/>
                  <a:gd name="T53" fmla="*/ 88 h 209"/>
                  <a:gd name="T54" fmla="*/ 115 w 163"/>
                  <a:gd name="T55" fmla="*/ 85 h 209"/>
                  <a:gd name="T56" fmla="*/ 109 w 163"/>
                  <a:gd name="T57" fmla="*/ 83 h 209"/>
                  <a:gd name="T58" fmla="*/ 101 w 163"/>
                  <a:gd name="T59" fmla="*/ 82 h 209"/>
                  <a:gd name="T60" fmla="*/ 94 w 163"/>
                  <a:gd name="T61" fmla="*/ 81 h 209"/>
                  <a:gd name="T62" fmla="*/ 87 w 163"/>
                  <a:gd name="T63" fmla="*/ 80 h 209"/>
                  <a:gd name="T64" fmla="*/ 79 w 163"/>
                  <a:gd name="T65" fmla="*/ 80 h 209"/>
                  <a:gd name="T66" fmla="*/ 84 w 163"/>
                  <a:gd name="T67" fmla="*/ 74 h 209"/>
                  <a:gd name="T68" fmla="*/ 88 w 163"/>
                  <a:gd name="T69" fmla="*/ 69 h 209"/>
                  <a:gd name="T70" fmla="*/ 93 w 163"/>
                  <a:gd name="T71" fmla="*/ 64 h 209"/>
                  <a:gd name="T72" fmla="*/ 99 w 163"/>
                  <a:gd name="T73" fmla="*/ 59 h 209"/>
                  <a:gd name="T74" fmla="*/ 105 w 163"/>
                  <a:gd name="T75" fmla="*/ 54 h 209"/>
                  <a:gd name="T76" fmla="*/ 110 w 163"/>
                  <a:gd name="T77" fmla="*/ 50 h 209"/>
                  <a:gd name="T78" fmla="*/ 117 w 163"/>
                  <a:gd name="T79" fmla="*/ 45 h 209"/>
                  <a:gd name="T80" fmla="*/ 125 w 163"/>
                  <a:gd name="T81" fmla="*/ 42 h 209"/>
                  <a:gd name="T82" fmla="*/ 98 w 163"/>
                  <a:gd name="T83" fmla="*/ 0 h 209"/>
                  <a:gd name="T84" fmla="*/ 88 w 163"/>
                  <a:gd name="T85" fmla="*/ 6 h 209"/>
                  <a:gd name="T86" fmla="*/ 78 w 163"/>
                  <a:gd name="T87" fmla="*/ 12 h 209"/>
                  <a:gd name="T88" fmla="*/ 70 w 163"/>
                  <a:gd name="T89" fmla="*/ 19 h 209"/>
                  <a:gd name="T90" fmla="*/ 61 w 163"/>
                  <a:gd name="T91" fmla="*/ 26 h 209"/>
                  <a:gd name="T92" fmla="*/ 53 w 163"/>
                  <a:gd name="T93" fmla="*/ 32 h 209"/>
                  <a:gd name="T94" fmla="*/ 46 w 163"/>
                  <a:gd name="T95" fmla="*/ 41 h 209"/>
                  <a:gd name="T96" fmla="*/ 38 w 163"/>
                  <a:gd name="T97" fmla="*/ 50 h 209"/>
                  <a:gd name="T98" fmla="*/ 31 w 163"/>
                  <a:gd name="T99" fmla="*/ 59 h 209"/>
                  <a:gd name="T100" fmla="*/ 17 w 163"/>
                  <a:gd name="T101" fmla="*/ 80 h 209"/>
                  <a:gd name="T102" fmla="*/ 8 w 163"/>
                  <a:gd name="T103" fmla="*/ 100 h 209"/>
                  <a:gd name="T104" fmla="*/ 2 w 163"/>
                  <a:gd name="T105" fmla="*/ 121 h 209"/>
                  <a:gd name="T106" fmla="*/ 0 w 163"/>
                  <a:gd name="T107" fmla="*/ 142 h 209"/>
                  <a:gd name="T108" fmla="*/ 1 w 163"/>
                  <a:gd name="T109" fmla="*/ 157 h 209"/>
                  <a:gd name="T110" fmla="*/ 5 w 163"/>
                  <a:gd name="T111" fmla="*/ 171 h 209"/>
                  <a:gd name="T112" fmla="*/ 14 w 163"/>
                  <a:gd name="T113" fmla="*/ 183 h 209"/>
                  <a:gd name="T114" fmla="*/ 24 w 163"/>
                  <a:gd name="T115" fmla="*/ 19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209">
                    <a:moveTo>
                      <a:pt x="24" y="193"/>
                    </a:moveTo>
                    <a:lnTo>
                      <a:pt x="29" y="196"/>
                    </a:lnTo>
                    <a:lnTo>
                      <a:pt x="34" y="200"/>
                    </a:lnTo>
                    <a:lnTo>
                      <a:pt x="41" y="202"/>
                    </a:lnTo>
                    <a:lnTo>
                      <a:pt x="48" y="204"/>
                    </a:lnTo>
                    <a:lnTo>
                      <a:pt x="55" y="206"/>
                    </a:lnTo>
                    <a:lnTo>
                      <a:pt x="63" y="208"/>
                    </a:lnTo>
                    <a:lnTo>
                      <a:pt x="71" y="209"/>
                    </a:lnTo>
                    <a:lnTo>
                      <a:pt x="79" y="209"/>
                    </a:lnTo>
                    <a:lnTo>
                      <a:pt x="87" y="209"/>
                    </a:lnTo>
                    <a:lnTo>
                      <a:pt x="95" y="208"/>
                    </a:lnTo>
                    <a:lnTo>
                      <a:pt x="102" y="206"/>
                    </a:lnTo>
                    <a:lnTo>
                      <a:pt x="109" y="204"/>
                    </a:lnTo>
                    <a:lnTo>
                      <a:pt x="116" y="202"/>
                    </a:lnTo>
                    <a:lnTo>
                      <a:pt x="123" y="200"/>
                    </a:lnTo>
                    <a:lnTo>
                      <a:pt x="130" y="196"/>
                    </a:lnTo>
                    <a:lnTo>
                      <a:pt x="136" y="191"/>
                    </a:lnTo>
                    <a:lnTo>
                      <a:pt x="148" y="181"/>
                    </a:lnTo>
                    <a:lnTo>
                      <a:pt x="156" y="170"/>
                    </a:lnTo>
                    <a:lnTo>
                      <a:pt x="162" y="156"/>
                    </a:lnTo>
                    <a:lnTo>
                      <a:pt x="163" y="141"/>
                    </a:lnTo>
                    <a:lnTo>
                      <a:pt x="161" y="127"/>
                    </a:lnTo>
                    <a:lnTo>
                      <a:pt x="156" y="114"/>
                    </a:lnTo>
                    <a:lnTo>
                      <a:pt x="147" y="103"/>
                    </a:lnTo>
                    <a:lnTo>
                      <a:pt x="135" y="94"/>
                    </a:lnTo>
                    <a:lnTo>
                      <a:pt x="129" y="90"/>
                    </a:lnTo>
                    <a:lnTo>
                      <a:pt x="122" y="88"/>
                    </a:lnTo>
                    <a:lnTo>
                      <a:pt x="115" y="85"/>
                    </a:lnTo>
                    <a:lnTo>
                      <a:pt x="109" y="83"/>
                    </a:lnTo>
                    <a:lnTo>
                      <a:pt x="101" y="82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80"/>
                    </a:lnTo>
                    <a:lnTo>
                      <a:pt x="84" y="74"/>
                    </a:lnTo>
                    <a:lnTo>
                      <a:pt x="88" y="69"/>
                    </a:lnTo>
                    <a:lnTo>
                      <a:pt x="93" y="64"/>
                    </a:lnTo>
                    <a:lnTo>
                      <a:pt x="99" y="59"/>
                    </a:lnTo>
                    <a:lnTo>
                      <a:pt x="105" y="54"/>
                    </a:lnTo>
                    <a:lnTo>
                      <a:pt x="110" y="50"/>
                    </a:lnTo>
                    <a:lnTo>
                      <a:pt x="117" y="45"/>
                    </a:lnTo>
                    <a:lnTo>
                      <a:pt x="125" y="42"/>
                    </a:lnTo>
                    <a:lnTo>
                      <a:pt x="98" y="0"/>
                    </a:lnTo>
                    <a:lnTo>
                      <a:pt x="88" y="6"/>
                    </a:lnTo>
                    <a:lnTo>
                      <a:pt x="78" y="12"/>
                    </a:lnTo>
                    <a:lnTo>
                      <a:pt x="70" y="19"/>
                    </a:lnTo>
                    <a:lnTo>
                      <a:pt x="61" y="26"/>
                    </a:lnTo>
                    <a:lnTo>
                      <a:pt x="53" y="32"/>
                    </a:lnTo>
                    <a:lnTo>
                      <a:pt x="46" y="41"/>
                    </a:lnTo>
                    <a:lnTo>
                      <a:pt x="38" y="50"/>
                    </a:lnTo>
                    <a:lnTo>
                      <a:pt x="31" y="59"/>
                    </a:lnTo>
                    <a:lnTo>
                      <a:pt x="17" y="80"/>
                    </a:lnTo>
                    <a:lnTo>
                      <a:pt x="8" y="100"/>
                    </a:lnTo>
                    <a:lnTo>
                      <a:pt x="2" y="121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5" y="171"/>
                    </a:lnTo>
                    <a:lnTo>
                      <a:pt x="14" y="183"/>
                    </a:lnTo>
                    <a:lnTo>
                      <a:pt x="24" y="1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0"/>
              <p:cNvSpPr>
                <a:spLocks/>
              </p:cNvSpPr>
              <p:nvPr/>
            </p:nvSpPr>
            <p:spPr bwMode="auto">
              <a:xfrm>
                <a:off x="6102350" y="2122487"/>
                <a:ext cx="127000" cy="165100"/>
              </a:xfrm>
              <a:custGeom>
                <a:avLst/>
                <a:gdLst>
                  <a:gd name="T0" fmla="*/ 27 w 161"/>
                  <a:gd name="T1" fmla="*/ 19 h 209"/>
                  <a:gd name="T2" fmla="*/ 15 w 161"/>
                  <a:gd name="T3" fmla="*/ 30 h 209"/>
                  <a:gd name="T4" fmla="*/ 7 w 161"/>
                  <a:gd name="T5" fmla="*/ 42 h 209"/>
                  <a:gd name="T6" fmla="*/ 1 w 161"/>
                  <a:gd name="T7" fmla="*/ 56 h 209"/>
                  <a:gd name="T8" fmla="*/ 0 w 161"/>
                  <a:gd name="T9" fmla="*/ 71 h 209"/>
                  <a:gd name="T10" fmla="*/ 1 w 161"/>
                  <a:gd name="T11" fmla="*/ 84 h 209"/>
                  <a:gd name="T12" fmla="*/ 7 w 161"/>
                  <a:gd name="T13" fmla="*/ 97 h 209"/>
                  <a:gd name="T14" fmla="*/ 15 w 161"/>
                  <a:gd name="T15" fmla="*/ 107 h 209"/>
                  <a:gd name="T16" fmla="*/ 27 w 161"/>
                  <a:gd name="T17" fmla="*/ 117 h 209"/>
                  <a:gd name="T18" fmla="*/ 33 w 161"/>
                  <a:gd name="T19" fmla="*/ 120 h 209"/>
                  <a:gd name="T20" fmla="*/ 38 w 161"/>
                  <a:gd name="T21" fmla="*/ 122 h 209"/>
                  <a:gd name="T22" fmla="*/ 45 w 161"/>
                  <a:gd name="T23" fmla="*/ 125 h 209"/>
                  <a:gd name="T24" fmla="*/ 52 w 161"/>
                  <a:gd name="T25" fmla="*/ 127 h 209"/>
                  <a:gd name="T26" fmla="*/ 59 w 161"/>
                  <a:gd name="T27" fmla="*/ 128 h 209"/>
                  <a:gd name="T28" fmla="*/ 66 w 161"/>
                  <a:gd name="T29" fmla="*/ 129 h 209"/>
                  <a:gd name="T30" fmla="*/ 73 w 161"/>
                  <a:gd name="T31" fmla="*/ 130 h 209"/>
                  <a:gd name="T32" fmla="*/ 81 w 161"/>
                  <a:gd name="T33" fmla="*/ 130 h 209"/>
                  <a:gd name="T34" fmla="*/ 78 w 161"/>
                  <a:gd name="T35" fmla="*/ 135 h 209"/>
                  <a:gd name="T36" fmla="*/ 73 w 161"/>
                  <a:gd name="T37" fmla="*/ 141 h 209"/>
                  <a:gd name="T38" fmla="*/ 68 w 161"/>
                  <a:gd name="T39" fmla="*/ 145 h 209"/>
                  <a:gd name="T40" fmla="*/ 63 w 161"/>
                  <a:gd name="T41" fmla="*/ 150 h 209"/>
                  <a:gd name="T42" fmla="*/ 57 w 161"/>
                  <a:gd name="T43" fmla="*/ 155 h 209"/>
                  <a:gd name="T44" fmla="*/ 51 w 161"/>
                  <a:gd name="T45" fmla="*/ 158 h 209"/>
                  <a:gd name="T46" fmla="*/ 44 w 161"/>
                  <a:gd name="T47" fmla="*/ 163 h 209"/>
                  <a:gd name="T48" fmla="*/ 37 w 161"/>
                  <a:gd name="T49" fmla="*/ 166 h 209"/>
                  <a:gd name="T50" fmla="*/ 65 w 161"/>
                  <a:gd name="T51" fmla="*/ 209 h 209"/>
                  <a:gd name="T52" fmla="*/ 74 w 161"/>
                  <a:gd name="T53" fmla="*/ 203 h 209"/>
                  <a:gd name="T54" fmla="*/ 82 w 161"/>
                  <a:gd name="T55" fmla="*/ 197 h 209"/>
                  <a:gd name="T56" fmla="*/ 91 w 161"/>
                  <a:gd name="T57" fmla="*/ 190 h 209"/>
                  <a:gd name="T58" fmla="*/ 99 w 161"/>
                  <a:gd name="T59" fmla="*/ 183 h 209"/>
                  <a:gd name="T60" fmla="*/ 108 w 161"/>
                  <a:gd name="T61" fmla="*/ 175 h 209"/>
                  <a:gd name="T62" fmla="*/ 114 w 161"/>
                  <a:gd name="T63" fmla="*/ 167 h 209"/>
                  <a:gd name="T64" fmla="*/ 122 w 161"/>
                  <a:gd name="T65" fmla="*/ 159 h 209"/>
                  <a:gd name="T66" fmla="*/ 129 w 161"/>
                  <a:gd name="T67" fmla="*/ 150 h 209"/>
                  <a:gd name="T68" fmla="*/ 143 w 161"/>
                  <a:gd name="T69" fmla="*/ 129 h 209"/>
                  <a:gd name="T70" fmla="*/ 152 w 161"/>
                  <a:gd name="T71" fmla="*/ 109 h 209"/>
                  <a:gd name="T72" fmla="*/ 158 w 161"/>
                  <a:gd name="T73" fmla="*/ 88 h 209"/>
                  <a:gd name="T74" fmla="*/ 161 w 161"/>
                  <a:gd name="T75" fmla="*/ 68 h 209"/>
                  <a:gd name="T76" fmla="*/ 159 w 161"/>
                  <a:gd name="T77" fmla="*/ 52 h 209"/>
                  <a:gd name="T78" fmla="*/ 155 w 161"/>
                  <a:gd name="T79" fmla="*/ 38 h 209"/>
                  <a:gd name="T80" fmla="*/ 148 w 161"/>
                  <a:gd name="T81" fmla="*/ 26 h 209"/>
                  <a:gd name="T82" fmla="*/ 137 w 161"/>
                  <a:gd name="T83" fmla="*/ 16 h 209"/>
                  <a:gd name="T84" fmla="*/ 133 w 161"/>
                  <a:gd name="T85" fmla="*/ 13 h 209"/>
                  <a:gd name="T86" fmla="*/ 127 w 161"/>
                  <a:gd name="T87" fmla="*/ 10 h 209"/>
                  <a:gd name="T88" fmla="*/ 121 w 161"/>
                  <a:gd name="T89" fmla="*/ 7 h 209"/>
                  <a:gd name="T90" fmla="*/ 114 w 161"/>
                  <a:gd name="T91" fmla="*/ 5 h 209"/>
                  <a:gd name="T92" fmla="*/ 108 w 161"/>
                  <a:gd name="T93" fmla="*/ 3 h 209"/>
                  <a:gd name="T94" fmla="*/ 99 w 161"/>
                  <a:gd name="T95" fmla="*/ 1 h 209"/>
                  <a:gd name="T96" fmla="*/ 91 w 161"/>
                  <a:gd name="T97" fmla="*/ 0 h 209"/>
                  <a:gd name="T98" fmla="*/ 82 w 161"/>
                  <a:gd name="T99" fmla="*/ 0 h 209"/>
                  <a:gd name="T100" fmla="*/ 74 w 161"/>
                  <a:gd name="T101" fmla="*/ 0 h 209"/>
                  <a:gd name="T102" fmla="*/ 67 w 161"/>
                  <a:gd name="T103" fmla="*/ 1 h 209"/>
                  <a:gd name="T104" fmla="*/ 60 w 161"/>
                  <a:gd name="T105" fmla="*/ 3 h 209"/>
                  <a:gd name="T106" fmla="*/ 53 w 161"/>
                  <a:gd name="T107" fmla="*/ 5 h 209"/>
                  <a:gd name="T108" fmla="*/ 46 w 161"/>
                  <a:gd name="T109" fmla="*/ 8 h 209"/>
                  <a:gd name="T110" fmla="*/ 39 w 161"/>
                  <a:gd name="T111" fmla="*/ 11 h 209"/>
                  <a:gd name="T112" fmla="*/ 33 w 161"/>
                  <a:gd name="T113" fmla="*/ 14 h 209"/>
                  <a:gd name="T114" fmla="*/ 27 w 161"/>
                  <a:gd name="T115" fmla="*/ 1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" h="209">
                    <a:moveTo>
                      <a:pt x="27" y="19"/>
                    </a:moveTo>
                    <a:lnTo>
                      <a:pt x="15" y="30"/>
                    </a:lnTo>
                    <a:lnTo>
                      <a:pt x="7" y="42"/>
                    </a:lnTo>
                    <a:lnTo>
                      <a:pt x="1" y="56"/>
                    </a:lnTo>
                    <a:lnTo>
                      <a:pt x="0" y="71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7"/>
                    </a:lnTo>
                    <a:lnTo>
                      <a:pt x="27" y="117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5" y="125"/>
                    </a:lnTo>
                    <a:lnTo>
                      <a:pt x="52" y="127"/>
                    </a:lnTo>
                    <a:lnTo>
                      <a:pt x="59" y="128"/>
                    </a:lnTo>
                    <a:lnTo>
                      <a:pt x="66" y="129"/>
                    </a:lnTo>
                    <a:lnTo>
                      <a:pt x="73" y="130"/>
                    </a:lnTo>
                    <a:lnTo>
                      <a:pt x="81" y="130"/>
                    </a:lnTo>
                    <a:lnTo>
                      <a:pt x="78" y="135"/>
                    </a:lnTo>
                    <a:lnTo>
                      <a:pt x="73" y="141"/>
                    </a:lnTo>
                    <a:lnTo>
                      <a:pt x="68" y="145"/>
                    </a:lnTo>
                    <a:lnTo>
                      <a:pt x="63" y="150"/>
                    </a:lnTo>
                    <a:lnTo>
                      <a:pt x="57" y="155"/>
                    </a:lnTo>
                    <a:lnTo>
                      <a:pt x="51" y="158"/>
                    </a:lnTo>
                    <a:lnTo>
                      <a:pt x="44" y="163"/>
                    </a:lnTo>
                    <a:lnTo>
                      <a:pt x="37" y="166"/>
                    </a:lnTo>
                    <a:lnTo>
                      <a:pt x="65" y="209"/>
                    </a:lnTo>
                    <a:lnTo>
                      <a:pt x="74" y="203"/>
                    </a:lnTo>
                    <a:lnTo>
                      <a:pt x="82" y="197"/>
                    </a:lnTo>
                    <a:lnTo>
                      <a:pt x="91" y="190"/>
                    </a:lnTo>
                    <a:lnTo>
                      <a:pt x="99" y="183"/>
                    </a:lnTo>
                    <a:lnTo>
                      <a:pt x="108" y="175"/>
                    </a:lnTo>
                    <a:lnTo>
                      <a:pt x="114" y="167"/>
                    </a:lnTo>
                    <a:lnTo>
                      <a:pt x="122" y="159"/>
                    </a:lnTo>
                    <a:lnTo>
                      <a:pt x="129" y="150"/>
                    </a:lnTo>
                    <a:lnTo>
                      <a:pt x="143" y="129"/>
                    </a:lnTo>
                    <a:lnTo>
                      <a:pt x="152" y="109"/>
                    </a:lnTo>
                    <a:lnTo>
                      <a:pt x="158" y="88"/>
                    </a:lnTo>
                    <a:lnTo>
                      <a:pt x="161" y="68"/>
                    </a:lnTo>
                    <a:lnTo>
                      <a:pt x="159" y="52"/>
                    </a:lnTo>
                    <a:lnTo>
                      <a:pt x="155" y="38"/>
                    </a:lnTo>
                    <a:lnTo>
                      <a:pt x="148" y="26"/>
                    </a:lnTo>
                    <a:lnTo>
                      <a:pt x="137" y="16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1" y="7"/>
                    </a:lnTo>
                    <a:lnTo>
                      <a:pt x="114" y="5"/>
                    </a:lnTo>
                    <a:lnTo>
                      <a:pt x="108" y="3"/>
                    </a:lnTo>
                    <a:lnTo>
                      <a:pt x="99" y="1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7" y="1"/>
                    </a:lnTo>
                    <a:lnTo>
                      <a:pt x="60" y="3"/>
                    </a:lnTo>
                    <a:lnTo>
                      <a:pt x="53" y="5"/>
                    </a:lnTo>
                    <a:lnTo>
                      <a:pt x="46" y="8"/>
                    </a:lnTo>
                    <a:lnTo>
                      <a:pt x="39" y="11"/>
                    </a:lnTo>
                    <a:lnTo>
                      <a:pt x="33" y="14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1"/>
              <p:cNvSpPr>
                <a:spLocks/>
              </p:cNvSpPr>
              <p:nvPr/>
            </p:nvSpPr>
            <p:spPr bwMode="auto">
              <a:xfrm>
                <a:off x="6148388" y="2152650"/>
                <a:ext cx="34925" cy="47625"/>
              </a:xfrm>
              <a:custGeom>
                <a:avLst/>
                <a:gdLst>
                  <a:gd name="T0" fmla="*/ 6 w 44"/>
                  <a:gd name="T1" fmla="*/ 8 h 60"/>
                  <a:gd name="T2" fmla="*/ 4 w 44"/>
                  <a:gd name="T3" fmla="*/ 12 h 60"/>
                  <a:gd name="T4" fmla="*/ 1 w 44"/>
                  <a:gd name="T5" fmla="*/ 16 h 60"/>
                  <a:gd name="T6" fmla="*/ 0 w 44"/>
                  <a:gd name="T7" fmla="*/ 22 h 60"/>
                  <a:gd name="T8" fmla="*/ 0 w 44"/>
                  <a:gd name="T9" fmla="*/ 27 h 60"/>
                  <a:gd name="T10" fmla="*/ 1 w 44"/>
                  <a:gd name="T11" fmla="*/ 35 h 60"/>
                  <a:gd name="T12" fmla="*/ 2 w 44"/>
                  <a:gd name="T13" fmla="*/ 42 h 60"/>
                  <a:gd name="T14" fmla="*/ 6 w 44"/>
                  <a:gd name="T15" fmla="*/ 48 h 60"/>
                  <a:gd name="T16" fmla="*/ 10 w 44"/>
                  <a:gd name="T17" fmla="*/ 52 h 60"/>
                  <a:gd name="T18" fmla="*/ 16 w 44"/>
                  <a:gd name="T19" fmla="*/ 56 h 60"/>
                  <a:gd name="T20" fmla="*/ 22 w 44"/>
                  <a:gd name="T21" fmla="*/ 58 h 60"/>
                  <a:gd name="T22" fmla="*/ 29 w 44"/>
                  <a:gd name="T23" fmla="*/ 59 h 60"/>
                  <a:gd name="T24" fmla="*/ 37 w 44"/>
                  <a:gd name="T25" fmla="*/ 60 h 60"/>
                  <a:gd name="T26" fmla="*/ 40 w 44"/>
                  <a:gd name="T27" fmla="*/ 53 h 60"/>
                  <a:gd name="T28" fmla="*/ 43 w 44"/>
                  <a:gd name="T29" fmla="*/ 45 h 60"/>
                  <a:gd name="T30" fmla="*/ 44 w 44"/>
                  <a:gd name="T31" fmla="*/ 37 h 60"/>
                  <a:gd name="T32" fmla="*/ 44 w 44"/>
                  <a:gd name="T33" fmla="*/ 27 h 60"/>
                  <a:gd name="T34" fmla="*/ 44 w 44"/>
                  <a:gd name="T35" fmla="*/ 22 h 60"/>
                  <a:gd name="T36" fmla="*/ 43 w 44"/>
                  <a:gd name="T37" fmla="*/ 18 h 60"/>
                  <a:gd name="T38" fmla="*/ 40 w 44"/>
                  <a:gd name="T39" fmla="*/ 13 h 60"/>
                  <a:gd name="T40" fmla="*/ 38 w 44"/>
                  <a:gd name="T41" fmla="*/ 8 h 60"/>
                  <a:gd name="T42" fmla="*/ 35 w 44"/>
                  <a:gd name="T43" fmla="*/ 5 h 60"/>
                  <a:gd name="T44" fmla="*/ 31 w 44"/>
                  <a:gd name="T45" fmla="*/ 3 h 60"/>
                  <a:gd name="T46" fmla="*/ 28 w 44"/>
                  <a:gd name="T47" fmla="*/ 0 h 60"/>
                  <a:gd name="T48" fmla="*/ 23 w 44"/>
                  <a:gd name="T49" fmla="*/ 0 h 60"/>
                  <a:gd name="T50" fmla="*/ 17 w 44"/>
                  <a:gd name="T51" fmla="*/ 0 h 60"/>
                  <a:gd name="T52" fmla="*/ 13 w 44"/>
                  <a:gd name="T53" fmla="*/ 3 h 60"/>
                  <a:gd name="T54" fmla="*/ 9 w 44"/>
                  <a:gd name="T55" fmla="*/ 5 h 60"/>
                  <a:gd name="T56" fmla="*/ 6 w 44"/>
                  <a:gd name="T5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" h="60">
                    <a:moveTo>
                      <a:pt x="6" y="8"/>
                    </a:moveTo>
                    <a:lnTo>
                      <a:pt x="4" y="12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5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10" y="52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29" y="59"/>
                    </a:lnTo>
                    <a:lnTo>
                      <a:pt x="37" y="60"/>
                    </a:lnTo>
                    <a:lnTo>
                      <a:pt x="40" y="53"/>
                    </a:lnTo>
                    <a:lnTo>
                      <a:pt x="43" y="45"/>
                    </a:lnTo>
                    <a:lnTo>
                      <a:pt x="44" y="37"/>
                    </a:lnTo>
                    <a:lnTo>
                      <a:pt x="44" y="27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0" y="13"/>
                    </a:lnTo>
                    <a:lnTo>
                      <a:pt x="38" y="8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67C2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2"/>
              <p:cNvSpPr>
                <a:spLocks/>
              </p:cNvSpPr>
              <p:nvPr/>
            </p:nvSpPr>
            <p:spPr bwMode="auto">
              <a:xfrm>
                <a:off x="6291263" y="1785937"/>
                <a:ext cx="630237" cy="482600"/>
              </a:xfrm>
              <a:custGeom>
                <a:avLst/>
                <a:gdLst>
                  <a:gd name="T0" fmla="*/ 726 w 794"/>
                  <a:gd name="T1" fmla="*/ 103 h 609"/>
                  <a:gd name="T2" fmla="*/ 718 w 794"/>
                  <a:gd name="T3" fmla="*/ 117 h 609"/>
                  <a:gd name="T4" fmla="*/ 701 w 794"/>
                  <a:gd name="T5" fmla="*/ 147 h 609"/>
                  <a:gd name="T6" fmla="*/ 677 w 794"/>
                  <a:gd name="T7" fmla="*/ 192 h 609"/>
                  <a:gd name="T8" fmla="*/ 645 w 794"/>
                  <a:gd name="T9" fmla="*/ 246 h 609"/>
                  <a:gd name="T10" fmla="*/ 612 w 794"/>
                  <a:gd name="T11" fmla="*/ 306 h 609"/>
                  <a:gd name="T12" fmla="*/ 579 w 794"/>
                  <a:gd name="T13" fmla="*/ 367 h 609"/>
                  <a:gd name="T14" fmla="*/ 545 w 794"/>
                  <a:gd name="T15" fmla="*/ 425 h 609"/>
                  <a:gd name="T16" fmla="*/ 516 w 794"/>
                  <a:gd name="T17" fmla="*/ 477 h 609"/>
                  <a:gd name="T18" fmla="*/ 493 w 794"/>
                  <a:gd name="T19" fmla="*/ 518 h 609"/>
                  <a:gd name="T20" fmla="*/ 484 w 794"/>
                  <a:gd name="T21" fmla="*/ 533 h 609"/>
                  <a:gd name="T22" fmla="*/ 483 w 794"/>
                  <a:gd name="T23" fmla="*/ 533 h 609"/>
                  <a:gd name="T24" fmla="*/ 477 w 794"/>
                  <a:gd name="T25" fmla="*/ 531 h 609"/>
                  <a:gd name="T26" fmla="*/ 447 w 794"/>
                  <a:gd name="T27" fmla="*/ 526 h 609"/>
                  <a:gd name="T28" fmla="*/ 396 w 794"/>
                  <a:gd name="T29" fmla="*/ 518 h 609"/>
                  <a:gd name="T30" fmla="*/ 333 w 794"/>
                  <a:gd name="T31" fmla="*/ 506 h 609"/>
                  <a:gd name="T32" fmla="*/ 266 w 794"/>
                  <a:gd name="T33" fmla="*/ 493 h 609"/>
                  <a:gd name="T34" fmla="*/ 203 w 794"/>
                  <a:gd name="T35" fmla="*/ 483 h 609"/>
                  <a:gd name="T36" fmla="*/ 153 w 794"/>
                  <a:gd name="T37" fmla="*/ 474 h 609"/>
                  <a:gd name="T38" fmla="*/ 124 w 794"/>
                  <a:gd name="T39" fmla="*/ 469 h 609"/>
                  <a:gd name="T40" fmla="*/ 0 w 794"/>
                  <a:gd name="T41" fmla="*/ 454 h 609"/>
                  <a:gd name="T42" fmla="*/ 116 w 794"/>
                  <a:gd name="T43" fmla="*/ 496 h 609"/>
                  <a:gd name="T44" fmla="*/ 145 w 794"/>
                  <a:gd name="T45" fmla="*/ 504 h 609"/>
                  <a:gd name="T46" fmla="*/ 194 w 794"/>
                  <a:gd name="T47" fmla="*/ 518 h 609"/>
                  <a:gd name="T48" fmla="*/ 255 w 794"/>
                  <a:gd name="T49" fmla="*/ 536 h 609"/>
                  <a:gd name="T50" fmla="*/ 320 w 794"/>
                  <a:gd name="T51" fmla="*/ 554 h 609"/>
                  <a:gd name="T52" fmla="*/ 383 w 794"/>
                  <a:gd name="T53" fmla="*/ 573 h 609"/>
                  <a:gd name="T54" fmla="*/ 432 w 794"/>
                  <a:gd name="T55" fmla="*/ 587 h 609"/>
                  <a:gd name="T56" fmla="*/ 462 w 794"/>
                  <a:gd name="T57" fmla="*/ 596 h 609"/>
                  <a:gd name="T58" fmla="*/ 469 w 794"/>
                  <a:gd name="T59" fmla="*/ 598 h 609"/>
                  <a:gd name="T60" fmla="*/ 473 w 794"/>
                  <a:gd name="T61" fmla="*/ 599 h 609"/>
                  <a:gd name="T62" fmla="*/ 477 w 794"/>
                  <a:gd name="T63" fmla="*/ 601 h 609"/>
                  <a:gd name="T64" fmla="*/ 481 w 794"/>
                  <a:gd name="T65" fmla="*/ 604 h 609"/>
                  <a:gd name="T66" fmla="*/ 489 w 794"/>
                  <a:gd name="T67" fmla="*/ 607 h 609"/>
                  <a:gd name="T68" fmla="*/ 503 w 794"/>
                  <a:gd name="T69" fmla="*/ 609 h 609"/>
                  <a:gd name="T70" fmla="*/ 515 w 794"/>
                  <a:gd name="T71" fmla="*/ 603 h 609"/>
                  <a:gd name="T72" fmla="*/ 529 w 794"/>
                  <a:gd name="T73" fmla="*/ 591 h 609"/>
                  <a:gd name="T74" fmla="*/ 541 w 794"/>
                  <a:gd name="T75" fmla="*/ 571 h 609"/>
                  <a:gd name="T76" fmla="*/ 576 w 794"/>
                  <a:gd name="T77" fmla="*/ 492 h 609"/>
                  <a:gd name="T78" fmla="*/ 632 w 794"/>
                  <a:gd name="T79" fmla="*/ 371 h 609"/>
                  <a:gd name="T80" fmla="*/ 692 w 794"/>
                  <a:gd name="T81" fmla="*/ 245 h 609"/>
                  <a:gd name="T82" fmla="*/ 725 w 794"/>
                  <a:gd name="T83" fmla="*/ 173 h 609"/>
                  <a:gd name="T84" fmla="*/ 738 w 794"/>
                  <a:gd name="T85" fmla="*/ 146 h 609"/>
                  <a:gd name="T86" fmla="*/ 747 w 794"/>
                  <a:gd name="T87" fmla="*/ 125 h 609"/>
                  <a:gd name="T88" fmla="*/ 752 w 794"/>
                  <a:gd name="T89" fmla="*/ 114 h 609"/>
                  <a:gd name="T90" fmla="*/ 794 w 794"/>
                  <a:gd name="T91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4" h="609">
                    <a:moveTo>
                      <a:pt x="727" y="101"/>
                    </a:moveTo>
                    <a:lnTo>
                      <a:pt x="726" y="103"/>
                    </a:lnTo>
                    <a:lnTo>
                      <a:pt x="723" y="107"/>
                    </a:lnTo>
                    <a:lnTo>
                      <a:pt x="718" y="117"/>
                    </a:lnTo>
                    <a:lnTo>
                      <a:pt x="711" y="129"/>
                    </a:lnTo>
                    <a:lnTo>
                      <a:pt x="701" y="147"/>
                    </a:lnTo>
                    <a:lnTo>
                      <a:pt x="689" y="169"/>
                    </a:lnTo>
                    <a:lnTo>
                      <a:pt x="677" y="192"/>
                    </a:lnTo>
                    <a:lnTo>
                      <a:pt x="662" y="218"/>
                    </a:lnTo>
                    <a:lnTo>
                      <a:pt x="645" y="246"/>
                    </a:lnTo>
                    <a:lnTo>
                      <a:pt x="629" y="276"/>
                    </a:lnTo>
                    <a:lnTo>
                      <a:pt x="612" y="306"/>
                    </a:lnTo>
                    <a:lnTo>
                      <a:pt x="595" y="337"/>
                    </a:lnTo>
                    <a:lnTo>
                      <a:pt x="579" y="367"/>
                    </a:lnTo>
                    <a:lnTo>
                      <a:pt x="561" y="397"/>
                    </a:lnTo>
                    <a:lnTo>
                      <a:pt x="545" y="425"/>
                    </a:lnTo>
                    <a:lnTo>
                      <a:pt x="530" y="452"/>
                    </a:lnTo>
                    <a:lnTo>
                      <a:pt x="516" y="477"/>
                    </a:lnTo>
                    <a:lnTo>
                      <a:pt x="505" y="499"/>
                    </a:lnTo>
                    <a:lnTo>
                      <a:pt x="493" y="518"/>
                    </a:lnTo>
                    <a:lnTo>
                      <a:pt x="485" y="533"/>
                    </a:lnTo>
                    <a:lnTo>
                      <a:pt x="484" y="533"/>
                    </a:lnTo>
                    <a:lnTo>
                      <a:pt x="484" y="533"/>
                    </a:lnTo>
                    <a:lnTo>
                      <a:pt x="483" y="533"/>
                    </a:lnTo>
                    <a:lnTo>
                      <a:pt x="482" y="533"/>
                    </a:lnTo>
                    <a:lnTo>
                      <a:pt x="477" y="531"/>
                    </a:lnTo>
                    <a:lnTo>
                      <a:pt x="466" y="529"/>
                    </a:lnTo>
                    <a:lnTo>
                      <a:pt x="447" y="526"/>
                    </a:lnTo>
                    <a:lnTo>
                      <a:pt x="424" y="522"/>
                    </a:lnTo>
                    <a:lnTo>
                      <a:pt x="396" y="518"/>
                    </a:lnTo>
                    <a:lnTo>
                      <a:pt x="367" y="512"/>
                    </a:lnTo>
                    <a:lnTo>
                      <a:pt x="333" y="506"/>
                    </a:lnTo>
                    <a:lnTo>
                      <a:pt x="300" y="500"/>
                    </a:lnTo>
                    <a:lnTo>
                      <a:pt x="266" y="493"/>
                    </a:lnTo>
                    <a:lnTo>
                      <a:pt x="234" y="488"/>
                    </a:lnTo>
                    <a:lnTo>
                      <a:pt x="203" y="483"/>
                    </a:lnTo>
                    <a:lnTo>
                      <a:pt x="176" y="478"/>
                    </a:lnTo>
                    <a:lnTo>
                      <a:pt x="153" y="474"/>
                    </a:lnTo>
                    <a:lnTo>
                      <a:pt x="135" y="470"/>
                    </a:lnTo>
                    <a:lnTo>
                      <a:pt x="124" y="469"/>
                    </a:lnTo>
                    <a:lnTo>
                      <a:pt x="120" y="468"/>
                    </a:lnTo>
                    <a:lnTo>
                      <a:pt x="0" y="454"/>
                    </a:lnTo>
                    <a:lnTo>
                      <a:pt x="113" y="495"/>
                    </a:lnTo>
                    <a:lnTo>
                      <a:pt x="116" y="496"/>
                    </a:lnTo>
                    <a:lnTo>
                      <a:pt x="128" y="499"/>
                    </a:lnTo>
                    <a:lnTo>
                      <a:pt x="145" y="504"/>
                    </a:lnTo>
                    <a:lnTo>
                      <a:pt x="167" y="511"/>
                    </a:lnTo>
                    <a:lnTo>
                      <a:pt x="194" y="518"/>
                    </a:lnTo>
                    <a:lnTo>
                      <a:pt x="224" y="527"/>
                    </a:lnTo>
                    <a:lnTo>
                      <a:pt x="255" y="536"/>
                    </a:lnTo>
                    <a:lnTo>
                      <a:pt x="288" y="545"/>
                    </a:lnTo>
                    <a:lnTo>
                      <a:pt x="320" y="554"/>
                    </a:lnTo>
                    <a:lnTo>
                      <a:pt x="353" y="564"/>
                    </a:lnTo>
                    <a:lnTo>
                      <a:pt x="383" y="573"/>
                    </a:lnTo>
                    <a:lnTo>
                      <a:pt x="409" y="581"/>
                    </a:lnTo>
                    <a:lnTo>
                      <a:pt x="432" y="587"/>
                    </a:lnTo>
                    <a:lnTo>
                      <a:pt x="450" y="593"/>
                    </a:lnTo>
                    <a:lnTo>
                      <a:pt x="462" y="596"/>
                    </a:lnTo>
                    <a:lnTo>
                      <a:pt x="467" y="597"/>
                    </a:lnTo>
                    <a:lnTo>
                      <a:pt x="469" y="598"/>
                    </a:lnTo>
                    <a:lnTo>
                      <a:pt x="471" y="598"/>
                    </a:lnTo>
                    <a:lnTo>
                      <a:pt x="473" y="599"/>
                    </a:lnTo>
                    <a:lnTo>
                      <a:pt x="475" y="599"/>
                    </a:lnTo>
                    <a:lnTo>
                      <a:pt x="477" y="601"/>
                    </a:lnTo>
                    <a:lnTo>
                      <a:pt x="479" y="603"/>
                    </a:lnTo>
                    <a:lnTo>
                      <a:pt x="481" y="604"/>
                    </a:lnTo>
                    <a:lnTo>
                      <a:pt x="483" y="605"/>
                    </a:lnTo>
                    <a:lnTo>
                      <a:pt x="489" y="607"/>
                    </a:lnTo>
                    <a:lnTo>
                      <a:pt x="496" y="609"/>
                    </a:lnTo>
                    <a:lnTo>
                      <a:pt x="503" y="609"/>
                    </a:lnTo>
                    <a:lnTo>
                      <a:pt x="509" y="606"/>
                    </a:lnTo>
                    <a:lnTo>
                      <a:pt x="515" y="603"/>
                    </a:lnTo>
                    <a:lnTo>
                      <a:pt x="522" y="598"/>
                    </a:lnTo>
                    <a:lnTo>
                      <a:pt x="529" y="591"/>
                    </a:lnTo>
                    <a:lnTo>
                      <a:pt x="535" y="582"/>
                    </a:lnTo>
                    <a:lnTo>
                      <a:pt x="541" y="571"/>
                    </a:lnTo>
                    <a:lnTo>
                      <a:pt x="554" y="538"/>
                    </a:lnTo>
                    <a:lnTo>
                      <a:pt x="576" y="492"/>
                    </a:lnTo>
                    <a:lnTo>
                      <a:pt x="603" y="435"/>
                    </a:lnTo>
                    <a:lnTo>
                      <a:pt x="632" y="371"/>
                    </a:lnTo>
                    <a:lnTo>
                      <a:pt x="663" y="307"/>
                    </a:lnTo>
                    <a:lnTo>
                      <a:pt x="692" y="245"/>
                    </a:lnTo>
                    <a:lnTo>
                      <a:pt x="717" y="189"/>
                    </a:lnTo>
                    <a:lnTo>
                      <a:pt x="725" y="173"/>
                    </a:lnTo>
                    <a:lnTo>
                      <a:pt x="731" y="158"/>
                    </a:lnTo>
                    <a:lnTo>
                      <a:pt x="738" y="146"/>
                    </a:lnTo>
                    <a:lnTo>
                      <a:pt x="742" y="134"/>
                    </a:lnTo>
                    <a:lnTo>
                      <a:pt x="747" y="125"/>
                    </a:lnTo>
                    <a:lnTo>
                      <a:pt x="750" y="119"/>
                    </a:lnTo>
                    <a:lnTo>
                      <a:pt x="752" y="114"/>
                    </a:lnTo>
                    <a:lnTo>
                      <a:pt x="753" y="113"/>
                    </a:lnTo>
                    <a:lnTo>
                      <a:pt x="794" y="0"/>
                    </a:lnTo>
                    <a:lnTo>
                      <a:pt x="727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3"/>
              <p:cNvSpPr>
                <a:spLocks/>
              </p:cNvSpPr>
              <p:nvPr/>
            </p:nvSpPr>
            <p:spPr bwMode="auto">
              <a:xfrm>
                <a:off x="7126288" y="2128837"/>
                <a:ext cx="103187" cy="163513"/>
              </a:xfrm>
              <a:custGeom>
                <a:avLst/>
                <a:gdLst>
                  <a:gd name="T0" fmla="*/ 14 w 130"/>
                  <a:gd name="T1" fmla="*/ 43 h 207"/>
                  <a:gd name="T2" fmla="*/ 32 w 130"/>
                  <a:gd name="T3" fmla="*/ 45 h 207"/>
                  <a:gd name="T4" fmla="*/ 48 w 130"/>
                  <a:gd name="T5" fmla="*/ 50 h 207"/>
                  <a:gd name="T6" fmla="*/ 58 w 130"/>
                  <a:gd name="T7" fmla="*/ 58 h 207"/>
                  <a:gd name="T8" fmla="*/ 58 w 130"/>
                  <a:gd name="T9" fmla="*/ 71 h 207"/>
                  <a:gd name="T10" fmla="*/ 50 w 130"/>
                  <a:gd name="T11" fmla="*/ 81 h 207"/>
                  <a:gd name="T12" fmla="*/ 37 w 130"/>
                  <a:gd name="T13" fmla="*/ 87 h 207"/>
                  <a:gd name="T14" fmla="*/ 23 w 130"/>
                  <a:gd name="T15" fmla="*/ 90 h 207"/>
                  <a:gd name="T16" fmla="*/ 18 w 130"/>
                  <a:gd name="T17" fmla="*/ 116 h 207"/>
                  <a:gd name="T18" fmla="*/ 34 w 130"/>
                  <a:gd name="T19" fmla="*/ 117 h 207"/>
                  <a:gd name="T20" fmla="*/ 47 w 130"/>
                  <a:gd name="T21" fmla="*/ 119 h 207"/>
                  <a:gd name="T22" fmla="*/ 59 w 130"/>
                  <a:gd name="T23" fmla="*/ 126 h 207"/>
                  <a:gd name="T24" fmla="*/ 64 w 130"/>
                  <a:gd name="T25" fmla="*/ 137 h 207"/>
                  <a:gd name="T26" fmla="*/ 58 w 130"/>
                  <a:gd name="T27" fmla="*/ 150 h 207"/>
                  <a:gd name="T28" fmla="*/ 41 w 130"/>
                  <a:gd name="T29" fmla="*/ 159 h 207"/>
                  <a:gd name="T30" fmla="*/ 23 w 130"/>
                  <a:gd name="T31" fmla="*/ 163 h 207"/>
                  <a:gd name="T32" fmla="*/ 7 w 130"/>
                  <a:gd name="T33" fmla="*/ 164 h 207"/>
                  <a:gd name="T34" fmla="*/ 3 w 130"/>
                  <a:gd name="T35" fmla="*/ 207 h 207"/>
                  <a:gd name="T36" fmla="*/ 23 w 130"/>
                  <a:gd name="T37" fmla="*/ 205 h 207"/>
                  <a:gd name="T38" fmla="*/ 43 w 130"/>
                  <a:gd name="T39" fmla="*/ 203 h 207"/>
                  <a:gd name="T40" fmla="*/ 63 w 130"/>
                  <a:gd name="T41" fmla="*/ 199 h 207"/>
                  <a:gd name="T42" fmla="*/ 81 w 130"/>
                  <a:gd name="T43" fmla="*/ 193 h 207"/>
                  <a:gd name="T44" fmla="*/ 102 w 130"/>
                  <a:gd name="T45" fmla="*/ 182 h 207"/>
                  <a:gd name="T46" fmla="*/ 117 w 130"/>
                  <a:gd name="T47" fmla="*/ 170 h 207"/>
                  <a:gd name="T48" fmla="*/ 126 w 130"/>
                  <a:gd name="T49" fmla="*/ 156 h 207"/>
                  <a:gd name="T50" fmla="*/ 130 w 130"/>
                  <a:gd name="T51" fmla="*/ 139 h 207"/>
                  <a:gd name="T52" fmla="*/ 126 w 130"/>
                  <a:gd name="T53" fmla="*/ 124 h 207"/>
                  <a:gd name="T54" fmla="*/ 115 w 130"/>
                  <a:gd name="T55" fmla="*/ 111 h 207"/>
                  <a:gd name="T56" fmla="*/ 102 w 130"/>
                  <a:gd name="T57" fmla="*/ 103 h 207"/>
                  <a:gd name="T58" fmla="*/ 86 w 130"/>
                  <a:gd name="T59" fmla="*/ 98 h 207"/>
                  <a:gd name="T60" fmla="*/ 94 w 130"/>
                  <a:gd name="T61" fmla="*/ 94 h 207"/>
                  <a:gd name="T62" fmla="*/ 105 w 130"/>
                  <a:gd name="T63" fmla="*/ 84 h 207"/>
                  <a:gd name="T64" fmla="*/ 116 w 130"/>
                  <a:gd name="T65" fmla="*/ 73 h 207"/>
                  <a:gd name="T66" fmla="*/ 121 w 130"/>
                  <a:gd name="T67" fmla="*/ 59 h 207"/>
                  <a:gd name="T68" fmla="*/ 121 w 130"/>
                  <a:gd name="T69" fmla="*/ 45 h 207"/>
                  <a:gd name="T70" fmla="*/ 117 w 130"/>
                  <a:gd name="T71" fmla="*/ 33 h 207"/>
                  <a:gd name="T72" fmla="*/ 105 w 130"/>
                  <a:gd name="T73" fmla="*/ 22 h 207"/>
                  <a:gd name="T74" fmla="*/ 89 w 130"/>
                  <a:gd name="T75" fmla="*/ 13 h 207"/>
                  <a:gd name="T76" fmla="*/ 71 w 130"/>
                  <a:gd name="T77" fmla="*/ 7 h 207"/>
                  <a:gd name="T78" fmla="*/ 56 w 130"/>
                  <a:gd name="T79" fmla="*/ 4 h 207"/>
                  <a:gd name="T80" fmla="*/ 38 w 130"/>
                  <a:gd name="T81" fmla="*/ 2 h 207"/>
                  <a:gd name="T82" fmla="*/ 19 w 130"/>
                  <a:gd name="T83" fmla="*/ 0 h 207"/>
                  <a:gd name="T84" fmla="*/ 6 w 130"/>
                  <a:gd name="T85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0" h="207">
                    <a:moveTo>
                      <a:pt x="6" y="43"/>
                    </a:moveTo>
                    <a:lnTo>
                      <a:pt x="14" y="43"/>
                    </a:lnTo>
                    <a:lnTo>
                      <a:pt x="23" y="44"/>
                    </a:lnTo>
                    <a:lnTo>
                      <a:pt x="32" y="45"/>
                    </a:lnTo>
                    <a:lnTo>
                      <a:pt x="38" y="46"/>
                    </a:lnTo>
                    <a:lnTo>
                      <a:pt x="48" y="50"/>
                    </a:lnTo>
                    <a:lnTo>
                      <a:pt x="55" y="53"/>
                    </a:lnTo>
                    <a:lnTo>
                      <a:pt x="58" y="58"/>
                    </a:lnTo>
                    <a:lnTo>
                      <a:pt x="59" y="64"/>
                    </a:lnTo>
                    <a:lnTo>
                      <a:pt x="58" y="71"/>
                    </a:lnTo>
                    <a:lnTo>
                      <a:pt x="56" y="75"/>
                    </a:lnTo>
                    <a:lnTo>
                      <a:pt x="50" y="81"/>
                    </a:lnTo>
                    <a:lnTo>
                      <a:pt x="43" y="84"/>
                    </a:lnTo>
                    <a:lnTo>
                      <a:pt x="37" y="87"/>
                    </a:lnTo>
                    <a:lnTo>
                      <a:pt x="30" y="89"/>
                    </a:lnTo>
                    <a:lnTo>
                      <a:pt x="23" y="90"/>
                    </a:lnTo>
                    <a:lnTo>
                      <a:pt x="15" y="90"/>
                    </a:lnTo>
                    <a:lnTo>
                      <a:pt x="18" y="116"/>
                    </a:lnTo>
                    <a:lnTo>
                      <a:pt x="26" y="116"/>
                    </a:lnTo>
                    <a:lnTo>
                      <a:pt x="34" y="117"/>
                    </a:lnTo>
                    <a:lnTo>
                      <a:pt x="41" y="118"/>
                    </a:lnTo>
                    <a:lnTo>
                      <a:pt x="47" y="119"/>
                    </a:lnTo>
                    <a:lnTo>
                      <a:pt x="55" y="122"/>
                    </a:lnTo>
                    <a:lnTo>
                      <a:pt x="59" y="126"/>
                    </a:lnTo>
                    <a:lnTo>
                      <a:pt x="63" y="132"/>
                    </a:lnTo>
                    <a:lnTo>
                      <a:pt x="64" y="137"/>
                    </a:lnTo>
                    <a:lnTo>
                      <a:pt x="63" y="144"/>
                    </a:lnTo>
                    <a:lnTo>
                      <a:pt x="58" y="150"/>
                    </a:lnTo>
                    <a:lnTo>
                      <a:pt x="51" y="155"/>
                    </a:lnTo>
                    <a:lnTo>
                      <a:pt x="41" y="159"/>
                    </a:lnTo>
                    <a:lnTo>
                      <a:pt x="33" y="162"/>
                    </a:lnTo>
                    <a:lnTo>
                      <a:pt x="23" y="163"/>
                    </a:lnTo>
                    <a:lnTo>
                      <a:pt x="15" y="164"/>
                    </a:lnTo>
                    <a:lnTo>
                      <a:pt x="7" y="164"/>
                    </a:lnTo>
                    <a:lnTo>
                      <a:pt x="0" y="164"/>
                    </a:lnTo>
                    <a:lnTo>
                      <a:pt x="3" y="207"/>
                    </a:lnTo>
                    <a:lnTo>
                      <a:pt x="13" y="207"/>
                    </a:lnTo>
                    <a:lnTo>
                      <a:pt x="23" y="205"/>
                    </a:lnTo>
                    <a:lnTo>
                      <a:pt x="34" y="204"/>
                    </a:lnTo>
                    <a:lnTo>
                      <a:pt x="43" y="203"/>
                    </a:lnTo>
                    <a:lnTo>
                      <a:pt x="53" y="201"/>
                    </a:lnTo>
                    <a:lnTo>
                      <a:pt x="63" y="199"/>
                    </a:lnTo>
                    <a:lnTo>
                      <a:pt x="72" y="196"/>
                    </a:lnTo>
                    <a:lnTo>
                      <a:pt x="81" y="193"/>
                    </a:lnTo>
                    <a:lnTo>
                      <a:pt x="93" y="188"/>
                    </a:lnTo>
                    <a:lnTo>
                      <a:pt x="102" y="182"/>
                    </a:lnTo>
                    <a:lnTo>
                      <a:pt x="110" y="177"/>
                    </a:lnTo>
                    <a:lnTo>
                      <a:pt x="117" y="170"/>
                    </a:lnTo>
                    <a:lnTo>
                      <a:pt x="123" y="163"/>
                    </a:lnTo>
                    <a:lnTo>
                      <a:pt x="126" y="156"/>
                    </a:lnTo>
                    <a:lnTo>
                      <a:pt x="128" y="148"/>
                    </a:lnTo>
                    <a:lnTo>
                      <a:pt x="130" y="139"/>
                    </a:lnTo>
                    <a:lnTo>
                      <a:pt x="128" y="131"/>
                    </a:lnTo>
                    <a:lnTo>
                      <a:pt x="126" y="124"/>
                    </a:lnTo>
                    <a:lnTo>
                      <a:pt x="121" y="117"/>
                    </a:lnTo>
                    <a:lnTo>
                      <a:pt x="115" y="111"/>
                    </a:lnTo>
                    <a:lnTo>
                      <a:pt x="109" y="106"/>
                    </a:lnTo>
                    <a:lnTo>
                      <a:pt x="102" y="103"/>
                    </a:lnTo>
                    <a:lnTo>
                      <a:pt x="95" y="101"/>
                    </a:lnTo>
                    <a:lnTo>
                      <a:pt x="86" y="98"/>
                    </a:lnTo>
                    <a:lnTo>
                      <a:pt x="87" y="97"/>
                    </a:lnTo>
                    <a:lnTo>
                      <a:pt x="94" y="94"/>
                    </a:lnTo>
                    <a:lnTo>
                      <a:pt x="100" y="89"/>
                    </a:lnTo>
                    <a:lnTo>
                      <a:pt x="105" y="84"/>
                    </a:lnTo>
                    <a:lnTo>
                      <a:pt x="110" y="80"/>
                    </a:lnTo>
                    <a:lnTo>
                      <a:pt x="116" y="73"/>
                    </a:lnTo>
                    <a:lnTo>
                      <a:pt x="120" y="66"/>
                    </a:lnTo>
                    <a:lnTo>
                      <a:pt x="121" y="59"/>
                    </a:lnTo>
                    <a:lnTo>
                      <a:pt x="123" y="52"/>
                    </a:lnTo>
                    <a:lnTo>
                      <a:pt x="121" y="45"/>
                    </a:lnTo>
                    <a:lnTo>
                      <a:pt x="120" y="38"/>
                    </a:lnTo>
                    <a:lnTo>
                      <a:pt x="117" y="33"/>
                    </a:lnTo>
                    <a:lnTo>
                      <a:pt x="111" y="27"/>
                    </a:lnTo>
                    <a:lnTo>
                      <a:pt x="105" y="22"/>
                    </a:lnTo>
                    <a:lnTo>
                      <a:pt x="97" y="18"/>
                    </a:lnTo>
                    <a:lnTo>
                      <a:pt x="89" y="13"/>
                    </a:lnTo>
                    <a:lnTo>
                      <a:pt x="79" y="10"/>
                    </a:lnTo>
                    <a:lnTo>
                      <a:pt x="71" y="7"/>
                    </a:lnTo>
                    <a:lnTo>
                      <a:pt x="64" y="6"/>
                    </a:lnTo>
                    <a:lnTo>
                      <a:pt x="56" y="4"/>
                    </a:lnTo>
                    <a:lnTo>
                      <a:pt x="47" y="3"/>
                    </a:lnTo>
                    <a:lnTo>
                      <a:pt x="38" y="2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4"/>
              <p:cNvSpPr>
                <a:spLocks/>
              </p:cNvSpPr>
              <p:nvPr/>
            </p:nvSpPr>
            <p:spPr bwMode="auto">
              <a:xfrm>
                <a:off x="6551613" y="1685925"/>
                <a:ext cx="82550" cy="160338"/>
              </a:xfrm>
              <a:custGeom>
                <a:avLst/>
                <a:gdLst>
                  <a:gd name="T0" fmla="*/ 44 w 105"/>
                  <a:gd name="T1" fmla="*/ 68 h 201"/>
                  <a:gd name="T2" fmla="*/ 44 w 105"/>
                  <a:gd name="T3" fmla="*/ 123 h 201"/>
                  <a:gd name="T4" fmla="*/ 44 w 105"/>
                  <a:gd name="T5" fmla="*/ 146 h 201"/>
                  <a:gd name="T6" fmla="*/ 44 w 105"/>
                  <a:gd name="T7" fmla="*/ 167 h 201"/>
                  <a:gd name="T8" fmla="*/ 44 w 105"/>
                  <a:gd name="T9" fmla="*/ 185 h 201"/>
                  <a:gd name="T10" fmla="*/ 43 w 105"/>
                  <a:gd name="T11" fmla="*/ 201 h 201"/>
                  <a:gd name="T12" fmla="*/ 105 w 105"/>
                  <a:gd name="T13" fmla="*/ 201 h 201"/>
                  <a:gd name="T14" fmla="*/ 104 w 105"/>
                  <a:gd name="T15" fmla="*/ 185 h 201"/>
                  <a:gd name="T16" fmla="*/ 104 w 105"/>
                  <a:gd name="T17" fmla="*/ 169 h 201"/>
                  <a:gd name="T18" fmla="*/ 103 w 105"/>
                  <a:gd name="T19" fmla="*/ 152 h 201"/>
                  <a:gd name="T20" fmla="*/ 103 w 105"/>
                  <a:gd name="T21" fmla="*/ 133 h 201"/>
                  <a:gd name="T22" fmla="*/ 103 w 105"/>
                  <a:gd name="T23" fmla="*/ 125 h 201"/>
                  <a:gd name="T24" fmla="*/ 104 w 105"/>
                  <a:gd name="T25" fmla="*/ 101 h 201"/>
                  <a:gd name="T26" fmla="*/ 104 w 105"/>
                  <a:gd name="T27" fmla="*/ 60 h 201"/>
                  <a:gd name="T28" fmla="*/ 105 w 105"/>
                  <a:gd name="T29" fmla="*/ 3 h 201"/>
                  <a:gd name="T30" fmla="*/ 101 w 105"/>
                  <a:gd name="T31" fmla="*/ 0 h 201"/>
                  <a:gd name="T32" fmla="*/ 84 w 105"/>
                  <a:gd name="T33" fmla="*/ 8 h 201"/>
                  <a:gd name="T34" fmla="*/ 69 w 105"/>
                  <a:gd name="T35" fmla="*/ 15 h 201"/>
                  <a:gd name="T36" fmla="*/ 54 w 105"/>
                  <a:gd name="T37" fmla="*/ 20 h 201"/>
                  <a:gd name="T38" fmla="*/ 42 w 105"/>
                  <a:gd name="T39" fmla="*/ 26 h 201"/>
                  <a:gd name="T40" fmla="*/ 30 w 105"/>
                  <a:gd name="T41" fmla="*/ 32 h 201"/>
                  <a:gd name="T42" fmla="*/ 19 w 105"/>
                  <a:gd name="T43" fmla="*/ 36 h 201"/>
                  <a:gd name="T44" fmla="*/ 10 w 105"/>
                  <a:gd name="T45" fmla="*/ 41 h 201"/>
                  <a:gd name="T46" fmla="*/ 0 w 105"/>
                  <a:gd name="T47" fmla="*/ 46 h 201"/>
                  <a:gd name="T48" fmla="*/ 14 w 105"/>
                  <a:gd name="T49" fmla="*/ 81 h 201"/>
                  <a:gd name="T50" fmla="*/ 23 w 105"/>
                  <a:gd name="T51" fmla="*/ 77 h 201"/>
                  <a:gd name="T52" fmla="*/ 31 w 105"/>
                  <a:gd name="T53" fmla="*/ 72 h 201"/>
                  <a:gd name="T54" fmla="*/ 38 w 105"/>
                  <a:gd name="T55" fmla="*/ 70 h 201"/>
                  <a:gd name="T56" fmla="*/ 44 w 105"/>
                  <a:gd name="T57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201">
                    <a:moveTo>
                      <a:pt x="44" y="68"/>
                    </a:moveTo>
                    <a:lnTo>
                      <a:pt x="44" y="123"/>
                    </a:lnTo>
                    <a:lnTo>
                      <a:pt x="44" y="146"/>
                    </a:lnTo>
                    <a:lnTo>
                      <a:pt x="44" y="167"/>
                    </a:lnTo>
                    <a:lnTo>
                      <a:pt x="44" y="185"/>
                    </a:lnTo>
                    <a:lnTo>
                      <a:pt x="43" y="201"/>
                    </a:lnTo>
                    <a:lnTo>
                      <a:pt x="105" y="201"/>
                    </a:lnTo>
                    <a:lnTo>
                      <a:pt x="104" y="185"/>
                    </a:lnTo>
                    <a:lnTo>
                      <a:pt x="104" y="169"/>
                    </a:lnTo>
                    <a:lnTo>
                      <a:pt x="103" y="152"/>
                    </a:lnTo>
                    <a:lnTo>
                      <a:pt x="103" y="133"/>
                    </a:lnTo>
                    <a:lnTo>
                      <a:pt x="103" y="125"/>
                    </a:lnTo>
                    <a:lnTo>
                      <a:pt x="104" y="101"/>
                    </a:lnTo>
                    <a:lnTo>
                      <a:pt x="104" y="60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84" y="8"/>
                    </a:lnTo>
                    <a:lnTo>
                      <a:pt x="69" y="15"/>
                    </a:lnTo>
                    <a:lnTo>
                      <a:pt x="54" y="20"/>
                    </a:lnTo>
                    <a:lnTo>
                      <a:pt x="42" y="26"/>
                    </a:lnTo>
                    <a:lnTo>
                      <a:pt x="30" y="32"/>
                    </a:lnTo>
                    <a:lnTo>
                      <a:pt x="19" y="36"/>
                    </a:lnTo>
                    <a:lnTo>
                      <a:pt x="10" y="41"/>
                    </a:lnTo>
                    <a:lnTo>
                      <a:pt x="0" y="46"/>
                    </a:lnTo>
                    <a:lnTo>
                      <a:pt x="14" y="81"/>
                    </a:lnTo>
                    <a:lnTo>
                      <a:pt x="23" y="77"/>
                    </a:lnTo>
                    <a:lnTo>
                      <a:pt x="31" y="72"/>
                    </a:lnTo>
                    <a:lnTo>
                      <a:pt x="38" y="70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5"/>
              <p:cNvSpPr>
                <a:spLocks/>
              </p:cNvSpPr>
              <p:nvPr/>
            </p:nvSpPr>
            <p:spPr bwMode="auto">
              <a:xfrm>
                <a:off x="6659563" y="1689100"/>
                <a:ext cx="120650" cy="158750"/>
              </a:xfrm>
              <a:custGeom>
                <a:avLst/>
                <a:gdLst>
                  <a:gd name="T0" fmla="*/ 62 w 151"/>
                  <a:gd name="T1" fmla="*/ 198 h 201"/>
                  <a:gd name="T2" fmla="*/ 75 w 151"/>
                  <a:gd name="T3" fmla="*/ 197 h 201"/>
                  <a:gd name="T4" fmla="*/ 87 w 151"/>
                  <a:gd name="T5" fmla="*/ 197 h 201"/>
                  <a:gd name="T6" fmla="*/ 98 w 151"/>
                  <a:gd name="T7" fmla="*/ 198 h 201"/>
                  <a:gd name="T8" fmla="*/ 110 w 151"/>
                  <a:gd name="T9" fmla="*/ 198 h 201"/>
                  <a:gd name="T10" fmla="*/ 123 w 151"/>
                  <a:gd name="T11" fmla="*/ 198 h 201"/>
                  <a:gd name="T12" fmla="*/ 135 w 151"/>
                  <a:gd name="T13" fmla="*/ 199 h 201"/>
                  <a:gd name="T14" fmla="*/ 146 w 151"/>
                  <a:gd name="T15" fmla="*/ 201 h 201"/>
                  <a:gd name="T16" fmla="*/ 151 w 151"/>
                  <a:gd name="T17" fmla="*/ 150 h 201"/>
                  <a:gd name="T18" fmla="*/ 92 w 151"/>
                  <a:gd name="T19" fmla="*/ 151 h 201"/>
                  <a:gd name="T20" fmla="*/ 103 w 151"/>
                  <a:gd name="T21" fmla="*/ 143 h 201"/>
                  <a:gd name="T22" fmla="*/ 113 w 151"/>
                  <a:gd name="T23" fmla="*/ 134 h 201"/>
                  <a:gd name="T24" fmla="*/ 122 w 151"/>
                  <a:gd name="T25" fmla="*/ 126 h 201"/>
                  <a:gd name="T26" fmla="*/ 127 w 151"/>
                  <a:gd name="T27" fmla="*/ 119 h 201"/>
                  <a:gd name="T28" fmla="*/ 139 w 151"/>
                  <a:gd name="T29" fmla="*/ 98 h 201"/>
                  <a:gd name="T30" fmla="*/ 143 w 151"/>
                  <a:gd name="T31" fmla="*/ 75 h 201"/>
                  <a:gd name="T32" fmla="*/ 141 w 151"/>
                  <a:gd name="T33" fmla="*/ 58 h 201"/>
                  <a:gd name="T34" fmla="*/ 132 w 151"/>
                  <a:gd name="T35" fmla="*/ 43 h 201"/>
                  <a:gd name="T36" fmla="*/ 118 w 151"/>
                  <a:gd name="T37" fmla="*/ 29 h 201"/>
                  <a:gd name="T38" fmla="*/ 98 w 151"/>
                  <a:gd name="T39" fmla="*/ 17 h 201"/>
                  <a:gd name="T40" fmla="*/ 82 w 151"/>
                  <a:gd name="T41" fmla="*/ 12 h 201"/>
                  <a:gd name="T42" fmla="*/ 64 w 151"/>
                  <a:gd name="T43" fmla="*/ 6 h 201"/>
                  <a:gd name="T44" fmla="*/ 43 w 151"/>
                  <a:gd name="T45" fmla="*/ 2 h 201"/>
                  <a:gd name="T46" fmla="*/ 21 w 151"/>
                  <a:gd name="T47" fmla="*/ 0 h 201"/>
                  <a:gd name="T48" fmla="*/ 20 w 151"/>
                  <a:gd name="T49" fmla="*/ 45 h 201"/>
                  <a:gd name="T50" fmla="*/ 32 w 151"/>
                  <a:gd name="T51" fmla="*/ 46 h 201"/>
                  <a:gd name="T52" fmla="*/ 43 w 151"/>
                  <a:gd name="T53" fmla="*/ 48 h 201"/>
                  <a:gd name="T54" fmla="*/ 52 w 151"/>
                  <a:gd name="T55" fmla="*/ 52 h 201"/>
                  <a:gd name="T56" fmla="*/ 67 w 151"/>
                  <a:gd name="T57" fmla="*/ 60 h 201"/>
                  <a:gd name="T58" fmla="*/ 79 w 151"/>
                  <a:gd name="T59" fmla="*/ 77 h 201"/>
                  <a:gd name="T60" fmla="*/ 78 w 151"/>
                  <a:gd name="T61" fmla="*/ 100 h 201"/>
                  <a:gd name="T62" fmla="*/ 63 w 151"/>
                  <a:gd name="T63" fmla="*/ 128 h 201"/>
                  <a:gd name="T64" fmla="*/ 48 w 151"/>
                  <a:gd name="T65" fmla="*/ 145 h 201"/>
                  <a:gd name="T66" fmla="*/ 40 w 151"/>
                  <a:gd name="T67" fmla="*/ 153 h 201"/>
                  <a:gd name="T68" fmla="*/ 27 w 151"/>
                  <a:gd name="T69" fmla="*/ 165 h 201"/>
                  <a:gd name="T70" fmla="*/ 11 w 151"/>
                  <a:gd name="T71" fmla="*/ 180 h 201"/>
                  <a:gd name="T72" fmla="*/ 5 w 151"/>
                  <a:gd name="T73" fmla="*/ 198 h 201"/>
                  <a:gd name="T74" fmla="*/ 11 w 151"/>
                  <a:gd name="T75" fmla="*/ 198 h 201"/>
                  <a:gd name="T76" fmla="*/ 21 w 151"/>
                  <a:gd name="T77" fmla="*/ 198 h 201"/>
                  <a:gd name="T78" fmla="*/ 35 w 151"/>
                  <a:gd name="T79" fmla="*/ 198 h 201"/>
                  <a:gd name="T80" fmla="*/ 54 w 151"/>
                  <a:gd name="T81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1" h="201">
                    <a:moveTo>
                      <a:pt x="54" y="198"/>
                    </a:moveTo>
                    <a:lnTo>
                      <a:pt x="62" y="198"/>
                    </a:lnTo>
                    <a:lnTo>
                      <a:pt x="68" y="197"/>
                    </a:lnTo>
                    <a:lnTo>
                      <a:pt x="75" y="197"/>
                    </a:lnTo>
                    <a:lnTo>
                      <a:pt x="81" y="197"/>
                    </a:lnTo>
                    <a:lnTo>
                      <a:pt x="87" y="197"/>
                    </a:lnTo>
                    <a:lnTo>
                      <a:pt x="93" y="197"/>
                    </a:lnTo>
                    <a:lnTo>
                      <a:pt x="98" y="198"/>
                    </a:lnTo>
                    <a:lnTo>
                      <a:pt x="103" y="198"/>
                    </a:lnTo>
                    <a:lnTo>
                      <a:pt x="110" y="198"/>
                    </a:lnTo>
                    <a:lnTo>
                      <a:pt x="117" y="198"/>
                    </a:lnTo>
                    <a:lnTo>
                      <a:pt x="123" y="198"/>
                    </a:lnTo>
                    <a:lnTo>
                      <a:pt x="130" y="199"/>
                    </a:lnTo>
                    <a:lnTo>
                      <a:pt x="135" y="199"/>
                    </a:lnTo>
                    <a:lnTo>
                      <a:pt x="141" y="199"/>
                    </a:lnTo>
                    <a:lnTo>
                      <a:pt x="146" y="201"/>
                    </a:lnTo>
                    <a:lnTo>
                      <a:pt x="151" y="201"/>
                    </a:lnTo>
                    <a:lnTo>
                      <a:pt x="151" y="150"/>
                    </a:lnTo>
                    <a:lnTo>
                      <a:pt x="92" y="153"/>
                    </a:lnTo>
                    <a:lnTo>
                      <a:pt x="92" y="151"/>
                    </a:lnTo>
                    <a:lnTo>
                      <a:pt x="97" y="146"/>
                    </a:lnTo>
                    <a:lnTo>
                      <a:pt x="103" y="143"/>
                    </a:lnTo>
                    <a:lnTo>
                      <a:pt x="108" y="138"/>
                    </a:lnTo>
                    <a:lnTo>
                      <a:pt x="113" y="134"/>
                    </a:lnTo>
                    <a:lnTo>
                      <a:pt x="117" y="130"/>
                    </a:lnTo>
                    <a:lnTo>
                      <a:pt x="122" y="126"/>
                    </a:lnTo>
                    <a:lnTo>
                      <a:pt x="125" y="122"/>
                    </a:lnTo>
                    <a:lnTo>
                      <a:pt x="127" y="119"/>
                    </a:lnTo>
                    <a:lnTo>
                      <a:pt x="134" y="108"/>
                    </a:lnTo>
                    <a:lnTo>
                      <a:pt x="139" y="98"/>
                    </a:lnTo>
                    <a:lnTo>
                      <a:pt x="142" y="86"/>
                    </a:lnTo>
                    <a:lnTo>
                      <a:pt x="143" y="75"/>
                    </a:lnTo>
                    <a:lnTo>
                      <a:pt x="142" y="66"/>
                    </a:lnTo>
                    <a:lnTo>
                      <a:pt x="141" y="58"/>
                    </a:lnTo>
                    <a:lnTo>
                      <a:pt x="138" y="50"/>
                    </a:lnTo>
                    <a:lnTo>
                      <a:pt x="132" y="43"/>
                    </a:lnTo>
                    <a:lnTo>
                      <a:pt x="126" y="36"/>
                    </a:lnTo>
                    <a:lnTo>
                      <a:pt x="118" y="29"/>
                    </a:lnTo>
                    <a:lnTo>
                      <a:pt x="109" y="23"/>
                    </a:lnTo>
                    <a:lnTo>
                      <a:pt x="98" y="17"/>
                    </a:lnTo>
                    <a:lnTo>
                      <a:pt x="90" y="14"/>
                    </a:lnTo>
                    <a:lnTo>
                      <a:pt x="82" y="12"/>
                    </a:lnTo>
                    <a:lnTo>
                      <a:pt x="73" y="8"/>
                    </a:lnTo>
                    <a:lnTo>
                      <a:pt x="64" y="6"/>
                    </a:lnTo>
                    <a:lnTo>
                      <a:pt x="54" y="5"/>
                    </a:lnTo>
                    <a:lnTo>
                      <a:pt x="43" y="2"/>
                    </a:lnTo>
                    <a:lnTo>
                      <a:pt x="33" y="1"/>
                    </a:lnTo>
                    <a:lnTo>
                      <a:pt x="21" y="0"/>
                    </a:lnTo>
                    <a:lnTo>
                      <a:pt x="13" y="45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37" y="47"/>
                    </a:lnTo>
                    <a:lnTo>
                      <a:pt x="43" y="48"/>
                    </a:lnTo>
                    <a:lnTo>
                      <a:pt x="48" y="51"/>
                    </a:lnTo>
                    <a:lnTo>
                      <a:pt x="52" y="52"/>
                    </a:lnTo>
                    <a:lnTo>
                      <a:pt x="57" y="54"/>
                    </a:lnTo>
                    <a:lnTo>
                      <a:pt x="67" y="60"/>
                    </a:lnTo>
                    <a:lnTo>
                      <a:pt x="74" y="68"/>
                    </a:lnTo>
                    <a:lnTo>
                      <a:pt x="79" y="77"/>
                    </a:lnTo>
                    <a:lnTo>
                      <a:pt x="80" y="88"/>
                    </a:lnTo>
                    <a:lnTo>
                      <a:pt x="78" y="100"/>
                    </a:lnTo>
                    <a:lnTo>
                      <a:pt x="72" y="113"/>
                    </a:lnTo>
                    <a:lnTo>
                      <a:pt x="63" y="128"/>
                    </a:lnTo>
                    <a:lnTo>
                      <a:pt x="50" y="143"/>
                    </a:lnTo>
                    <a:lnTo>
                      <a:pt x="48" y="145"/>
                    </a:lnTo>
                    <a:lnTo>
                      <a:pt x="44" y="149"/>
                    </a:lnTo>
                    <a:lnTo>
                      <a:pt x="40" y="153"/>
                    </a:lnTo>
                    <a:lnTo>
                      <a:pt x="34" y="159"/>
                    </a:lnTo>
                    <a:lnTo>
                      <a:pt x="27" y="165"/>
                    </a:lnTo>
                    <a:lnTo>
                      <a:pt x="19" y="172"/>
                    </a:lnTo>
                    <a:lnTo>
                      <a:pt x="11" y="180"/>
                    </a:lnTo>
                    <a:lnTo>
                      <a:pt x="0" y="189"/>
                    </a:lnTo>
                    <a:lnTo>
                      <a:pt x="5" y="198"/>
                    </a:lnTo>
                    <a:lnTo>
                      <a:pt x="7" y="198"/>
                    </a:lnTo>
                    <a:lnTo>
                      <a:pt x="11" y="198"/>
                    </a:lnTo>
                    <a:lnTo>
                      <a:pt x="15" y="198"/>
                    </a:lnTo>
                    <a:lnTo>
                      <a:pt x="21" y="198"/>
                    </a:lnTo>
                    <a:lnTo>
                      <a:pt x="28" y="198"/>
                    </a:lnTo>
                    <a:lnTo>
                      <a:pt x="35" y="198"/>
                    </a:lnTo>
                    <a:lnTo>
                      <a:pt x="44" y="198"/>
                    </a:lnTo>
                    <a:lnTo>
                      <a:pt x="54" y="1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6"/>
              <p:cNvSpPr>
                <a:spLocks/>
              </p:cNvSpPr>
              <p:nvPr/>
            </p:nvSpPr>
            <p:spPr bwMode="auto">
              <a:xfrm>
                <a:off x="6199188" y="1898650"/>
                <a:ext cx="144462" cy="115888"/>
              </a:xfrm>
              <a:custGeom>
                <a:avLst/>
                <a:gdLst>
                  <a:gd name="T0" fmla="*/ 91 w 182"/>
                  <a:gd name="T1" fmla="*/ 51 h 146"/>
                  <a:gd name="T2" fmla="*/ 20 w 182"/>
                  <a:gd name="T3" fmla="*/ 0 h 146"/>
                  <a:gd name="T4" fmla="*/ 0 w 182"/>
                  <a:gd name="T5" fmla="*/ 29 h 146"/>
                  <a:gd name="T6" fmla="*/ 87 w 182"/>
                  <a:gd name="T7" fmla="*/ 93 h 146"/>
                  <a:gd name="T8" fmla="*/ 160 w 182"/>
                  <a:gd name="T9" fmla="*/ 146 h 146"/>
                  <a:gd name="T10" fmla="*/ 182 w 182"/>
                  <a:gd name="T11" fmla="*/ 116 h 146"/>
                  <a:gd name="T12" fmla="*/ 91 w 182"/>
                  <a:gd name="T13" fmla="*/ 5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46">
                    <a:moveTo>
                      <a:pt x="91" y="51"/>
                    </a:moveTo>
                    <a:lnTo>
                      <a:pt x="20" y="0"/>
                    </a:lnTo>
                    <a:lnTo>
                      <a:pt x="0" y="29"/>
                    </a:lnTo>
                    <a:lnTo>
                      <a:pt x="87" y="93"/>
                    </a:lnTo>
                    <a:lnTo>
                      <a:pt x="160" y="146"/>
                    </a:lnTo>
                    <a:lnTo>
                      <a:pt x="182" y="116"/>
                    </a:lnTo>
                    <a:lnTo>
                      <a:pt x="91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7"/>
              <p:cNvSpPr>
                <a:spLocks/>
              </p:cNvSpPr>
              <p:nvPr/>
            </p:nvSpPr>
            <p:spPr bwMode="auto">
              <a:xfrm>
                <a:off x="6350000" y="1765300"/>
                <a:ext cx="111125" cy="146050"/>
              </a:xfrm>
              <a:custGeom>
                <a:avLst/>
                <a:gdLst>
                  <a:gd name="T0" fmla="*/ 139 w 139"/>
                  <a:gd name="T1" fmla="*/ 165 h 184"/>
                  <a:gd name="T2" fmla="*/ 30 w 139"/>
                  <a:gd name="T3" fmla="*/ 0 h 184"/>
                  <a:gd name="T4" fmla="*/ 0 w 139"/>
                  <a:gd name="T5" fmla="*/ 19 h 184"/>
                  <a:gd name="T6" fmla="*/ 109 w 139"/>
                  <a:gd name="T7" fmla="*/ 184 h 184"/>
                  <a:gd name="T8" fmla="*/ 139 w 139"/>
                  <a:gd name="T9" fmla="*/ 16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84">
                    <a:moveTo>
                      <a:pt x="139" y="165"/>
                    </a:moveTo>
                    <a:lnTo>
                      <a:pt x="30" y="0"/>
                    </a:lnTo>
                    <a:lnTo>
                      <a:pt x="0" y="19"/>
                    </a:lnTo>
                    <a:lnTo>
                      <a:pt x="109" y="184"/>
                    </a:lnTo>
                    <a:lnTo>
                      <a:pt x="139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8"/>
              <p:cNvSpPr>
                <a:spLocks/>
              </p:cNvSpPr>
              <p:nvPr/>
            </p:nvSpPr>
            <p:spPr bwMode="auto">
              <a:xfrm>
                <a:off x="6180138" y="2363787"/>
                <a:ext cx="149225" cy="109538"/>
              </a:xfrm>
              <a:custGeom>
                <a:avLst/>
                <a:gdLst>
                  <a:gd name="T0" fmla="*/ 168 w 187"/>
                  <a:gd name="T1" fmla="*/ 0 h 139"/>
                  <a:gd name="T2" fmla="*/ 56 w 187"/>
                  <a:gd name="T3" fmla="*/ 73 h 139"/>
                  <a:gd name="T4" fmla="*/ 0 w 187"/>
                  <a:gd name="T5" fmla="*/ 109 h 139"/>
                  <a:gd name="T6" fmla="*/ 21 w 187"/>
                  <a:gd name="T7" fmla="*/ 139 h 139"/>
                  <a:gd name="T8" fmla="*/ 51 w 187"/>
                  <a:gd name="T9" fmla="*/ 119 h 139"/>
                  <a:gd name="T10" fmla="*/ 187 w 187"/>
                  <a:gd name="T11" fmla="*/ 30 h 139"/>
                  <a:gd name="T12" fmla="*/ 168 w 187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39">
                    <a:moveTo>
                      <a:pt x="168" y="0"/>
                    </a:moveTo>
                    <a:lnTo>
                      <a:pt x="56" y="73"/>
                    </a:lnTo>
                    <a:lnTo>
                      <a:pt x="0" y="109"/>
                    </a:lnTo>
                    <a:lnTo>
                      <a:pt x="21" y="139"/>
                    </a:lnTo>
                    <a:lnTo>
                      <a:pt x="51" y="119"/>
                    </a:lnTo>
                    <a:lnTo>
                      <a:pt x="187" y="3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"/>
              <p:cNvSpPr>
                <a:spLocks/>
              </p:cNvSpPr>
              <p:nvPr/>
            </p:nvSpPr>
            <p:spPr bwMode="auto">
              <a:xfrm>
                <a:off x="6323013" y="2471737"/>
                <a:ext cx="117475" cy="144463"/>
              </a:xfrm>
              <a:custGeom>
                <a:avLst/>
                <a:gdLst>
                  <a:gd name="T0" fmla="*/ 29 w 148"/>
                  <a:gd name="T1" fmla="*/ 181 h 181"/>
                  <a:gd name="T2" fmla="*/ 148 w 148"/>
                  <a:gd name="T3" fmla="*/ 22 h 181"/>
                  <a:gd name="T4" fmla="*/ 118 w 148"/>
                  <a:gd name="T5" fmla="*/ 0 h 181"/>
                  <a:gd name="T6" fmla="*/ 0 w 148"/>
                  <a:gd name="T7" fmla="*/ 159 h 181"/>
                  <a:gd name="T8" fmla="*/ 29 w 148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81">
                    <a:moveTo>
                      <a:pt x="29" y="181"/>
                    </a:moveTo>
                    <a:lnTo>
                      <a:pt x="148" y="22"/>
                    </a:lnTo>
                    <a:lnTo>
                      <a:pt x="118" y="0"/>
                    </a:lnTo>
                    <a:lnTo>
                      <a:pt x="0" y="159"/>
                    </a:lnTo>
                    <a:lnTo>
                      <a:pt x="29" y="1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20"/>
              <p:cNvSpPr>
                <a:spLocks/>
              </p:cNvSpPr>
              <p:nvPr/>
            </p:nvSpPr>
            <p:spPr bwMode="auto">
              <a:xfrm>
                <a:off x="6877050" y="2495550"/>
                <a:ext cx="100012" cy="152400"/>
              </a:xfrm>
              <a:custGeom>
                <a:avLst/>
                <a:gdLst>
                  <a:gd name="T0" fmla="*/ 42 w 124"/>
                  <a:gd name="T1" fmla="*/ 21 h 193"/>
                  <a:gd name="T2" fmla="*/ 31 w 124"/>
                  <a:gd name="T3" fmla="*/ 0 h 193"/>
                  <a:gd name="T4" fmla="*/ 0 w 124"/>
                  <a:gd name="T5" fmla="*/ 17 h 193"/>
                  <a:gd name="T6" fmla="*/ 51 w 124"/>
                  <a:gd name="T7" fmla="*/ 113 h 193"/>
                  <a:gd name="T8" fmla="*/ 93 w 124"/>
                  <a:gd name="T9" fmla="*/ 193 h 193"/>
                  <a:gd name="T10" fmla="*/ 124 w 124"/>
                  <a:gd name="T11" fmla="*/ 175 h 193"/>
                  <a:gd name="T12" fmla="*/ 42 w 124"/>
                  <a:gd name="T13" fmla="*/ 2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93">
                    <a:moveTo>
                      <a:pt x="42" y="21"/>
                    </a:moveTo>
                    <a:lnTo>
                      <a:pt x="31" y="0"/>
                    </a:lnTo>
                    <a:lnTo>
                      <a:pt x="0" y="17"/>
                    </a:lnTo>
                    <a:lnTo>
                      <a:pt x="51" y="113"/>
                    </a:lnTo>
                    <a:lnTo>
                      <a:pt x="93" y="193"/>
                    </a:lnTo>
                    <a:lnTo>
                      <a:pt x="124" y="175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21"/>
              <p:cNvSpPr>
                <a:spLocks/>
              </p:cNvSpPr>
              <p:nvPr/>
            </p:nvSpPr>
            <p:spPr bwMode="auto">
              <a:xfrm>
                <a:off x="6994525" y="2393950"/>
                <a:ext cx="136525" cy="125413"/>
              </a:xfrm>
              <a:custGeom>
                <a:avLst/>
                <a:gdLst>
                  <a:gd name="T0" fmla="*/ 0 w 172"/>
                  <a:gd name="T1" fmla="*/ 27 h 159"/>
                  <a:gd name="T2" fmla="*/ 149 w 172"/>
                  <a:gd name="T3" fmla="*/ 159 h 159"/>
                  <a:gd name="T4" fmla="*/ 172 w 172"/>
                  <a:gd name="T5" fmla="*/ 132 h 159"/>
                  <a:gd name="T6" fmla="*/ 25 w 172"/>
                  <a:gd name="T7" fmla="*/ 0 h 159"/>
                  <a:gd name="T8" fmla="*/ 0 w 172"/>
                  <a:gd name="T9" fmla="*/ 2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9">
                    <a:moveTo>
                      <a:pt x="0" y="27"/>
                    </a:moveTo>
                    <a:lnTo>
                      <a:pt x="149" y="159"/>
                    </a:lnTo>
                    <a:lnTo>
                      <a:pt x="172" y="132"/>
                    </a:lnTo>
                    <a:lnTo>
                      <a:pt x="2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22"/>
              <p:cNvSpPr>
                <a:spLocks/>
              </p:cNvSpPr>
              <p:nvPr/>
            </p:nvSpPr>
            <p:spPr bwMode="auto">
              <a:xfrm>
                <a:off x="6889750" y="1776412"/>
                <a:ext cx="109537" cy="147638"/>
              </a:xfrm>
              <a:custGeom>
                <a:avLst/>
                <a:gdLst>
                  <a:gd name="T0" fmla="*/ 30 w 137"/>
                  <a:gd name="T1" fmla="*/ 186 h 186"/>
                  <a:gd name="T2" fmla="*/ 137 w 137"/>
                  <a:gd name="T3" fmla="*/ 19 h 186"/>
                  <a:gd name="T4" fmla="*/ 107 w 137"/>
                  <a:gd name="T5" fmla="*/ 0 h 186"/>
                  <a:gd name="T6" fmla="*/ 0 w 137"/>
                  <a:gd name="T7" fmla="*/ 167 h 186"/>
                  <a:gd name="T8" fmla="*/ 30 w 137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86">
                    <a:moveTo>
                      <a:pt x="30" y="186"/>
                    </a:moveTo>
                    <a:lnTo>
                      <a:pt x="137" y="19"/>
                    </a:lnTo>
                    <a:lnTo>
                      <a:pt x="107" y="0"/>
                    </a:lnTo>
                    <a:lnTo>
                      <a:pt x="0" y="167"/>
                    </a:lnTo>
                    <a:lnTo>
                      <a:pt x="30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23"/>
              <p:cNvSpPr>
                <a:spLocks/>
              </p:cNvSpPr>
              <p:nvPr/>
            </p:nvSpPr>
            <p:spPr bwMode="auto">
              <a:xfrm>
                <a:off x="6999288" y="1917700"/>
                <a:ext cx="144462" cy="117475"/>
              </a:xfrm>
              <a:custGeom>
                <a:avLst/>
                <a:gdLst>
                  <a:gd name="T0" fmla="*/ 181 w 181"/>
                  <a:gd name="T1" fmla="*/ 29 h 149"/>
                  <a:gd name="T2" fmla="*/ 159 w 181"/>
                  <a:gd name="T3" fmla="*/ 0 h 149"/>
                  <a:gd name="T4" fmla="*/ 0 w 181"/>
                  <a:gd name="T5" fmla="*/ 120 h 149"/>
                  <a:gd name="T6" fmla="*/ 22 w 181"/>
                  <a:gd name="T7" fmla="*/ 149 h 149"/>
                  <a:gd name="T8" fmla="*/ 181 w 181"/>
                  <a:gd name="T9" fmla="*/ 2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49">
                    <a:moveTo>
                      <a:pt x="181" y="29"/>
                    </a:moveTo>
                    <a:lnTo>
                      <a:pt x="159" y="0"/>
                    </a:lnTo>
                    <a:lnTo>
                      <a:pt x="0" y="120"/>
                    </a:lnTo>
                    <a:lnTo>
                      <a:pt x="22" y="149"/>
                    </a:lnTo>
                    <a:lnTo>
                      <a:pt x="181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24"/>
              <p:cNvSpPr>
                <a:spLocks/>
              </p:cNvSpPr>
              <p:nvPr/>
            </p:nvSpPr>
            <p:spPr bwMode="auto">
              <a:xfrm>
                <a:off x="6650038" y="2657475"/>
                <a:ext cx="33337" cy="44450"/>
              </a:xfrm>
              <a:custGeom>
                <a:avLst/>
                <a:gdLst>
                  <a:gd name="T0" fmla="*/ 6 w 42"/>
                  <a:gd name="T1" fmla="*/ 0 h 58"/>
                  <a:gd name="T2" fmla="*/ 14 w 42"/>
                  <a:gd name="T3" fmla="*/ 0 h 58"/>
                  <a:gd name="T4" fmla="*/ 21 w 42"/>
                  <a:gd name="T5" fmla="*/ 2 h 58"/>
                  <a:gd name="T6" fmla="*/ 26 w 42"/>
                  <a:gd name="T7" fmla="*/ 5 h 58"/>
                  <a:gd name="T8" fmla="*/ 32 w 42"/>
                  <a:gd name="T9" fmla="*/ 8 h 58"/>
                  <a:gd name="T10" fmla="*/ 37 w 42"/>
                  <a:gd name="T11" fmla="*/ 13 h 58"/>
                  <a:gd name="T12" fmla="*/ 40 w 42"/>
                  <a:gd name="T13" fmla="*/ 19 h 58"/>
                  <a:gd name="T14" fmla="*/ 41 w 42"/>
                  <a:gd name="T15" fmla="*/ 25 h 58"/>
                  <a:gd name="T16" fmla="*/ 42 w 42"/>
                  <a:gd name="T17" fmla="*/ 32 h 58"/>
                  <a:gd name="T18" fmla="*/ 42 w 42"/>
                  <a:gd name="T19" fmla="*/ 37 h 58"/>
                  <a:gd name="T20" fmla="*/ 41 w 42"/>
                  <a:gd name="T21" fmla="*/ 42 h 58"/>
                  <a:gd name="T22" fmla="*/ 39 w 42"/>
                  <a:gd name="T23" fmla="*/ 46 h 58"/>
                  <a:gd name="T24" fmla="*/ 37 w 42"/>
                  <a:gd name="T25" fmla="*/ 50 h 58"/>
                  <a:gd name="T26" fmla="*/ 33 w 42"/>
                  <a:gd name="T27" fmla="*/ 53 h 58"/>
                  <a:gd name="T28" fmla="*/ 30 w 42"/>
                  <a:gd name="T29" fmla="*/ 55 h 58"/>
                  <a:gd name="T30" fmla="*/ 26 w 42"/>
                  <a:gd name="T31" fmla="*/ 58 h 58"/>
                  <a:gd name="T32" fmla="*/ 22 w 42"/>
                  <a:gd name="T33" fmla="*/ 58 h 58"/>
                  <a:gd name="T34" fmla="*/ 17 w 42"/>
                  <a:gd name="T35" fmla="*/ 58 h 58"/>
                  <a:gd name="T36" fmla="*/ 12 w 42"/>
                  <a:gd name="T37" fmla="*/ 55 h 58"/>
                  <a:gd name="T38" fmla="*/ 9 w 42"/>
                  <a:gd name="T39" fmla="*/ 54 h 58"/>
                  <a:gd name="T40" fmla="*/ 6 w 42"/>
                  <a:gd name="T41" fmla="*/ 51 h 58"/>
                  <a:gd name="T42" fmla="*/ 3 w 42"/>
                  <a:gd name="T43" fmla="*/ 46 h 58"/>
                  <a:gd name="T44" fmla="*/ 1 w 42"/>
                  <a:gd name="T45" fmla="*/ 42 h 58"/>
                  <a:gd name="T46" fmla="*/ 0 w 42"/>
                  <a:gd name="T47" fmla="*/ 37 h 58"/>
                  <a:gd name="T48" fmla="*/ 0 w 42"/>
                  <a:gd name="T49" fmla="*/ 32 h 58"/>
                  <a:gd name="T50" fmla="*/ 0 w 42"/>
                  <a:gd name="T51" fmla="*/ 23 h 58"/>
                  <a:gd name="T52" fmla="*/ 1 w 42"/>
                  <a:gd name="T53" fmla="*/ 14 h 58"/>
                  <a:gd name="T54" fmla="*/ 3 w 42"/>
                  <a:gd name="T55" fmla="*/ 7 h 58"/>
                  <a:gd name="T56" fmla="*/ 6 w 42"/>
                  <a:gd name="T5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8">
                    <a:moveTo>
                      <a:pt x="6" y="0"/>
                    </a:moveTo>
                    <a:lnTo>
                      <a:pt x="14" y="0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32" y="8"/>
                    </a:lnTo>
                    <a:lnTo>
                      <a:pt x="37" y="13"/>
                    </a:lnTo>
                    <a:lnTo>
                      <a:pt x="40" y="19"/>
                    </a:lnTo>
                    <a:lnTo>
                      <a:pt x="41" y="25"/>
                    </a:lnTo>
                    <a:lnTo>
                      <a:pt x="42" y="32"/>
                    </a:lnTo>
                    <a:lnTo>
                      <a:pt x="42" y="37"/>
                    </a:lnTo>
                    <a:lnTo>
                      <a:pt x="41" y="42"/>
                    </a:lnTo>
                    <a:lnTo>
                      <a:pt x="39" y="46"/>
                    </a:lnTo>
                    <a:lnTo>
                      <a:pt x="37" y="50"/>
                    </a:lnTo>
                    <a:lnTo>
                      <a:pt x="33" y="53"/>
                    </a:lnTo>
                    <a:lnTo>
                      <a:pt x="30" y="55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12" y="55"/>
                    </a:lnTo>
                    <a:lnTo>
                      <a:pt x="9" y="54"/>
                    </a:lnTo>
                    <a:lnTo>
                      <a:pt x="6" y="51"/>
                    </a:lnTo>
                    <a:lnTo>
                      <a:pt x="3" y="46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3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7C2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28" name="Picture 3" descr="C:\Users\bruceg\AppData\Local\Microsoft\Windows\Temporary Internet Files\Content.IE5\YPVOAPZ7\MC9003111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91" y="3146935"/>
            <a:ext cx="877617" cy="6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C:\Users\bruceg\AppData\Local\Microsoft\Windows\Temporary Internet Files\Content.IE5\2QEFPPRP\MC90037031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73" y="2848128"/>
            <a:ext cx="893580" cy="9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3" descr="C:\Users\bruceg\AppData\Local\Microsoft\Windows\Temporary Internet Files\Content.IE5\YPVOAPZ7\MC90015791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88" y="4164303"/>
            <a:ext cx="1000053" cy="10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4" descr="C:\Users\bruceg\AppData\Local\Microsoft\Windows\Temporary Internet Files\Content.IE5\GG7XXRL3\MC90036104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24" y="2857120"/>
            <a:ext cx="994581" cy="9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C:\Users\bruceg\AppData\Local\Microsoft\Windows\Temporary Internet Files\Content.IE5\YAIRE949\MC90034999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85" y="2810821"/>
            <a:ext cx="1095091" cy="9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C:\Users\bruceg\AppData\Local\Microsoft\Windows\Temporary Internet Files\Content.IE5\YPVOAPZ7\MC900370574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5080" y="4256285"/>
            <a:ext cx="966030" cy="855351"/>
          </a:xfrm>
          <a:prstGeom prst="rect">
            <a:avLst/>
          </a:prstGeom>
          <a:solidFill>
            <a:srgbClr val="EDF6F7"/>
          </a:solidFill>
          <a:extLst/>
        </p:spPr>
      </p:pic>
      <p:pic>
        <p:nvPicPr>
          <p:cNvPr id="334" name="Picture 3" descr="C:\Users\bruceg\AppData\Local\Microsoft\Windows\Temporary Internet Files\Content.IE5\YPVOAPZ7\MC900390982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9414" y="5372185"/>
            <a:ext cx="761648" cy="10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5" descr="C:\Users\bruceg\AppData\Local\Microsoft\Windows\Temporary Internet Files\Content.IE5\YPVOAPZ7\MC900083557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52" y="2859127"/>
            <a:ext cx="934999" cy="800828"/>
          </a:xfrm>
          <a:prstGeom prst="rect">
            <a:avLst/>
          </a:prstGeom>
          <a:solidFill>
            <a:schemeClr val="accent1">
              <a:lumMod val="90000"/>
            </a:schemeClr>
          </a:solidFill>
          <a:extLst/>
        </p:spPr>
      </p:pic>
      <p:pic>
        <p:nvPicPr>
          <p:cNvPr id="336" name="Picture 2" descr="C:\Users\bruceg\AppData\Local\Microsoft\Windows\Temporary Internet Files\Content.IE5\2QEFPPRP\MC900288976[1].w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r="27989" b="50000"/>
          <a:stretch/>
        </p:blipFill>
        <p:spPr bwMode="auto">
          <a:xfrm>
            <a:off x="5176188" y="4249169"/>
            <a:ext cx="872588" cy="6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8" descr="C:\Users\RLangdale\AppData\Local\Microsoft\Windows\Temporary Internet Files\Content.IE5\RHAWU571\MC900023574[1].wmf"/>
          <p:cNvPicPr>
            <a:picLocks noChangeAspect="1" noChangeArrowheads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96" y="5433924"/>
            <a:ext cx="874868" cy="9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10" descr="C:\Users\RLangdale\AppData\Local\Microsoft\Windows\Temporary Internet Files\Content.IE5\19OHSAUZ\MC900229783[1].wmf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25" y="4210023"/>
            <a:ext cx="957151" cy="9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338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19" cstate="print">
            <a:duotone>
              <a:srgbClr val="FEB41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35" y="4223358"/>
            <a:ext cx="978701" cy="9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339" descr="C:\Users\RLangdale\AppData\Local\Microsoft\Windows\Temporary Internet Files\Content.IE5\A9776KC3\MC900339222[1].wmf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9B9E"/>
              </a:clrFrom>
              <a:clrTo>
                <a:srgbClr val="FF9B9E">
                  <a:alpha val="0"/>
                </a:srgbClr>
              </a:clrTo>
            </a:clrChange>
            <a:duotone>
              <a:srgbClr val="085192">
                <a:shade val="45000"/>
                <a:satMod val="135000"/>
              </a:srgb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66" y="5546658"/>
            <a:ext cx="816514" cy="8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13" descr="C:\Users\RLangdale\AppData\Local\Microsoft\Windows\Temporary Internet Files\Content.IE5\TS1OK4SA\MC910216398[1].png"/>
          <p:cNvPicPr>
            <a:picLocks noChangeArrowheads="1"/>
          </p:cNvPicPr>
          <p:nvPr/>
        </p:nvPicPr>
        <p:blipFill>
          <a:blip r:embed="rId21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94" y="5536270"/>
            <a:ext cx="1384883" cy="10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75" y="5470017"/>
            <a:ext cx="895198" cy="8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1449" y="423842"/>
            <a:ext cx="1243034" cy="988198"/>
            <a:chOff x="9372600" y="2386014"/>
            <a:chExt cx="1393826" cy="110807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72600" y="2386014"/>
              <a:ext cx="139382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9755188" y="2474914"/>
              <a:ext cx="935038" cy="352425"/>
              <a:chOff x="1201" y="863"/>
              <a:chExt cx="589" cy="222"/>
            </a:xfrm>
          </p:grpSpPr>
          <p:sp>
            <p:nvSpPr>
              <p:cNvPr id="616" name="Freeform 5"/>
              <p:cNvSpPr>
                <a:spLocks/>
              </p:cNvSpPr>
              <p:nvPr/>
            </p:nvSpPr>
            <p:spPr bwMode="auto">
              <a:xfrm>
                <a:off x="1654" y="1009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10 w 10"/>
                  <a:gd name="T3" fmla="*/ 10 h 10"/>
                  <a:gd name="T4" fmla="*/ 10 w 10"/>
                  <a:gd name="T5" fmla="*/ 6 h 10"/>
                  <a:gd name="T6" fmla="*/ 9 w 10"/>
                  <a:gd name="T7" fmla="*/ 0 h 10"/>
                  <a:gd name="T8" fmla="*/ 9 w 10"/>
                  <a:gd name="T9" fmla="*/ 0 h 10"/>
                  <a:gd name="T10" fmla="*/ 4 w 10"/>
                  <a:gd name="T11" fmla="*/ 0 h 10"/>
                  <a:gd name="T12" fmla="*/ 3 w 10"/>
                  <a:gd name="T13" fmla="*/ 1 h 10"/>
                  <a:gd name="T14" fmla="*/ 1 w 10"/>
                  <a:gd name="T15" fmla="*/ 3 h 10"/>
                  <a:gd name="T16" fmla="*/ 1 w 10"/>
                  <a:gd name="T17" fmla="*/ 3 h 10"/>
                  <a:gd name="T18" fmla="*/ 6 w 10"/>
                  <a:gd name="T19" fmla="*/ 3 h 10"/>
                  <a:gd name="T20" fmla="*/ 7 w 10"/>
                  <a:gd name="T21" fmla="*/ 3 h 10"/>
                  <a:gd name="T22" fmla="*/ 7 w 10"/>
                  <a:gd name="T23" fmla="*/ 3 h 10"/>
                  <a:gd name="T24" fmla="*/ 7 w 10"/>
                  <a:gd name="T25" fmla="*/ 3 h 10"/>
                  <a:gd name="T26" fmla="*/ 3 w 10"/>
                  <a:gd name="T27" fmla="*/ 3 h 10"/>
                  <a:gd name="T28" fmla="*/ 0 w 10"/>
                  <a:gd name="T29" fmla="*/ 4 h 10"/>
                  <a:gd name="T30" fmla="*/ 0 w 10"/>
                  <a:gd name="T31" fmla="*/ 4 h 10"/>
                  <a:gd name="T32" fmla="*/ 1 w 10"/>
                  <a:gd name="T33" fmla="*/ 6 h 10"/>
                  <a:gd name="T34" fmla="*/ 1 w 10"/>
                  <a:gd name="T35" fmla="*/ 9 h 10"/>
                  <a:gd name="T36" fmla="*/ 0 w 10"/>
                  <a:gd name="T37" fmla="*/ 10 h 10"/>
                  <a:gd name="T38" fmla="*/ 1 w 10"/>
                  <a:gd name="T39" fmla="*/ 10 h 10"/>
                  <a:gd name="T40" fmla="*/ 1 w 10"/>
                  <a:gd name="T41" fmla="*/ 10 h 10"/>
                  <a:gd name="T42" fmla="*/ 3 w 10"/>
                  <a:gd name="T43" fmla="*/ 9 h 10"/>
                  <a:gd name="T44" fmla="*/ 4 w 10"/>
                  <a:gd name="T45" fmla="*/ 9 h 10"/>
                  <a:gd name="T46" fmla="*/ 4 w 10"/>
                  <a:gd name="T47" fmla="*/ 9 h 10"/>
                  <a:gd name="T48" fmla="*/ 4 w 10"/>
                  <a:gd name="T49" fmla="*/ 7 h 10"/>
                  <a:gd name="T50" fmla="*/ 3 w 10"/>
                  <a:gd name="T51" fmla="*/ 6 h 10"/>
                  <a:gd name="T52" fmla="*/ 1 w 10"/>
                  <a:gd name="T53" fmla="*/ 6 h 10"/>
                  <a:gd name="T54" fmla="*/ 1 w 10"/>
                  <a:gd name="T55" fmla="*/ 6 h 10"/>
                  <a:gd name="T56" fmla="*/ 1 w 10"/>
                  <a:gd name="T57" fmla="*/ 6 h 10"/>
                  <a:gd name="T58" fmla="*/ 9 w 10"/>
                  <a:gd name="T59" fmla="*/ 6 h 10"/>
                  <a:gd name="T60" fmla="*/ 9 w 10"/>
                  <a:gd name="T61" fmla="*/ 6 h 10"/>
                  <a:gd name="T62" fmla="*/ 7 w 10"/>
                  <a:gd name="T63" fmla="*/ 7 h 10"/>
                  <a:gd name="T64" fmla="*/ 9 w 10"/>
                  <a:gd name="T65" fmla="*/ 9 h 10"/>
                  <a:gd name="T66" fmla="*/ 9 w 10"/>
                  <a:gd name="T67" fmla="*/ 10 h 10"/>
                  <a:gd name="T68" fmla="*/ 10 w 10"/>
                  <a:gd name="T69" fmla="*/ 10 h 10"/>
                  <a:gd name="T70" fmla="*/ 10 w 10"/>
                  <a:gd name="T7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10"/>
                    </a:lnTo>
                    <a:lnTo>
                      <a:pt x="1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6"/>
              <p:cNvSpPr>
                <a:spLocks/>
              </p:cNvSpPr>
              <p:nvPr/>
            </p:nvSpPr>
            <p:spPr bwMode="auto">
              <a:xfrm>
                <a:off x="1654" y="988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7 w 10"/>
                  <a:gd name="T3" fmla="*/ 21 h 21"/>
                  <a:gd name="T4" fmla="*/ 6 w 10"/>
                  <a:gd name="T5" fmla="*/ 18 h 21"/>
                  <a:gd name="T6" fmla="*/ 3 w 10"/>
                  <a:gd name="T7" fmla="*/ 18 h 21"/>
                  <a:gd name="T8" fmla="*/ 7 w 10"/>
                  <a:gd name="T9" fmla="*/ 17 h 21"/>
                  <a:gd name="T10" fmla="*/ 9 w 10"/>
                  <a:gd name="T11" fmla="*/ 18 h 21"/>
                  <a:gd name="T12" fmla="*/ 9 w 10"/>
                  <a:gd name="T13" fmla="*/ 9 h 21"/>
                  <a:gd name="T14" fmla="*/ 7 w 10"/>
                  <a:gd name="T15" fmla="*/ 8 h 21"/>
                  <a:gd name="T16" fmla="*/ 9 w 10"/>
                  <a:gd name="T17" fmla="*/ 5 h 21"/>
                  <a:gd name="T18" fmla="*/ 9 w 10"/>
                  <a:gd name="T19" fmla="*/ 2 h 21"/>
                  <a:gd name="T20" fmla="*/ 7 w 10"/>
                  <a:gd name="T21" fmla="*/ 2 h 21"/>
                  <a:gd name="T22" fmla="*/ 6 w 10"/>
                  <a:gd name="T23" fmla="*/ 2 h 21"/>
                  <a:gd name="T24" fmla="*/ 3 w 10"/>
                  <a:gd name="T25" fmla="*/ 0 h 21"/>
                  <a:gd name="T26" fmla="*/ 3 w 10"/>
                  <a:gd name="T27" fmla="*/ 2 h 21"/>
                  <a:gd name="T28" fmla="*/ 0 w 10"/>
                  <a:gd name="T29" fmla="*/ 5 h 21"/>
                  <a:gd name="T30" fmla="*/ 1 w 10"/>
                  <a:gd name="T31" fmla="*/ 5 h 21"/>
                  <a:gd name="T32" fmla="*/ 6 w 10"/>
                  <a:gd name="T33" fmla="*/ 5 h 21"/>
                  <a:gd name="T34" fmla="*/ 6 w 10"/>
                  <a:gd name="T35" fmla="*/ 5 h 21"/>
                  <a:gd name="T36" fmla="*/ 4 w 10"/>
                  <a:gd name="T37" fmla="*/ 8 h 21"/>
                  <a:gd name="T38" fmla="*/ 6 w 10"/>
                  <a:gd name="T39" fmla="*/ 8 h 21"/>
                  <a:gd name="T40" fmla="*/ 6 w 10"/>
                  <a:gd name="T41" fmla="*/ 8 h 21"/>
                  <a:gd name="T42" fmla="*/ 3 w 10"/>
                  <a:gd name="T43" fmla="*/ 8 h 21"/>
                  <a:gd name="T44" fmla="*/ 0 w 10"/>
                  <a:gd name="T45" fmla="*/ 5 h 21"/>
                  <a:gd name="T46" fmla="*/ 1 w 10"/>
                  <a:gd name="T47" fmla="*/ 9 h 21"/>
                  <a:gd name="T48" fmla="*/ 0 w 10"/>
                  <a:gd name="T49" fmla="*/ 14 h 21"/>
                  <a:gd name="T50" fmla="*/ 3 w 10"/>
                  <a:gd name="T51" fmla="*/ 14 h 21"/>
                  <a:gd name="T52" fmla="*/ 6 w 10"/>
                  <a:gd name="T53" fmla="*/ 15 h 21"/>
                  <a:gd name="T54" fmla="*/ 3 w 10"/>
                  <a:gd name="T55" fmla="*/ 15 h 21"/>
                  <a:gd name="T56" fmla="*/ 0 w 10"/>
                  <a:gd name="T57" fmla="*/ 18 h 21"/>
                  <a:gd name="T58" fmla="*/ 1 w 10"/>
                  <a:gd name="T59" fmla="*/ 18 h 21"/>
                  <a:gd name="T60" fmla="*/ 3 w 10"/>
                  <a:gd name="T61" fmla="*/ 18 h 21"/>
                  <a:gd name="T62" fmla="*/ 0 w 10"/>
                  <a:gd name="T6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7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7"/>
              <p:cNvSpPr>
                <a:spLocks/>
              </p:cNvSpPr>
              <p:nvPr/>
            </p:nvSpPr>
            <p:spPr bwMode="auto">
              <a:xfrm>
                <a:off x="1663" y="1048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6 w 9"/>
                  <a:gd name="T3" fmla="*/ 0 h 6"/>
                  <a:gd name="T4" fmla="*/ 6 w 9"/>
                  <a:gd name="T5" fmla="*/ 1 h 6"/>
                  <a:gd name="T6" fmla="*/ 6 w 9"/>
                  <a:gd name="T7" fmla="*/ 3 h 6"/>
                  <a:gd name="T8" fmla="*/ 3 w 9"/>
                  <a:gd name="T9" fmla="*/ 4 h 6"/>
                  <a:gd name="T10" fmla="*/ 1 w 9"/>
                  <a:gd name="T11" fmla="*/ 4 h 6"/>
                  <a:gd name="T12" fmla="*/ 0 w 9"/>
                  <a:gd name="T13" fmla="*/ 4 h 6"/>
                  <a:gd name="T14" fmla="*/ 0 w 9"/>
                  <a:gd name="T15" fmla="*/ 4 h 6"/>
                  <a:gd name="T16" fmla="*/ 0 w 9"/>
                  <a:gd name="T17" fmla="*/ 4 h 6"/>
                  <a:gd name="T18" fmla="*/ 6 w 9"/>
                  <a:gd name="T19" fmla="*/ 6 h 6"/>
                  <a:gd name="T20" fmla="*/ 7 w 9"/>
                  <a:gd name="T21" fmla="*/ 4 h 6"/>
                  <a:gd name="T22" fmla="*/ 9 w 9"/>
                  <a:gd name="T23" fmla="*/ 4 h 6"/>
                  <a:gd name="T24" fmla="*/ 9 w 9"/>
                  <a:gd name="T25" fmla="*/ 4 h 6"/>
                  <a:gd name="T26" fmla="*/ 7 w 9"/>
                  <a:gd name="T27" fmla="*/ 3 h 6"/>
                  <a:gd name="T28" fmla="*/ 7 w 9"/>
                  <a:gd name="T29" fmla="*/ 1 h 6"/>
                  <a:gd name="T30" fmla="*/ 6 w 9"/>
                  <a:gd name="T31" fmla="*/ 0 h 6"/>
                  <a:gd name="T32" fmla="*/ 6 w 9"/>
                  <a:gd name="T33" fmla="*/ 0 h 6"/>
                  <a:gd name="T34" fmla="*/ 6 w 9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8"/>
              <p:cNvSpPr>
                <a:spLocks/>
              </p:cNvSpPr>
              <p:nvPr/>
            </p:nvSpPr>
            <p:spPr bwMode="auto">
              <a:xfrm>
                <a:off x="1782" y="1012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7 h 9"/>
                  <a:gd name="T6" fmla="*/ 1 w 1"/>
                  <a:gd name="T7" fmla="*/ 6 h 9"/>
                  <a:gd name="T8" fmla="*/ 1 w 1"/>
                  <a:gd name="T9" fmla="*/ 3 h 9"/>
                  <a:gd name="T10" fmla="*/ 1 w 1"/>
                  <a:gd name="T11" fmla="*/ 3 h 9"/>
                  <a:gd name="T12" fmla="*/ 0 w 1"/>
                  <a:gd name="T13" fmla="*/ 0 h 9"/>
                  <a:gd name="T14" fmla="*/ 0 w 1"/>
                  <a:gd name="T15" fmla="*/ 3 h 9"/>
                  <a:gd name="T16" fmla="*/ 0 w 1"/>
                  <a:gd name="T17" fmla="*/ 6 h 9"/>
                  <a:gd name="T18" fmla="*/ 1 w 1"/>
                  <a:gd name="T19" fmla="*/ 9 h 9"/>
                  <a:gd name="T20" fmla="*/ 1 w 1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9"/>
              <p:cNvSpPr>
                <a:spLocks/>
              </p:cNvSpPr>
              <p:nvPr/>
            </p:nvSpPr>
            <p:spPr bwMode="auto">
              <a:xfrm>
                <a:off x="1681" y="1018"/>
                <a:ext cx="4" cy="6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3 h 6"/>
                  <a:gd name="T4" fmla="*/ 1 w 4"/>
                  <a:gd name="T5" fmla="*/ 1 h 6"/>
                  <a:gd name="T6" fmla="*/ 2 w 4"/>
                  <a:gd name="T7" fmla="*/ 3 h 6"/>
                  <a:gd name="T8" fmla="*/ 2 w 4"/>
                  <a:gd name="T9" fmla="*/ 3 h 6"/>
                  <a:gd name="T10" fmla="*/ 2 w 4"/>
                  <a:gd name="T11" fmla="*/ 4 h 6"/>
                  <a:gd name="T12" fmla="*/ 2 w 4"/>
                  <a:gd name="T13" fmla="*/ 4 h 6"/>
                  <a:gd name="T14" fmla="*/ 2 w 4"/>
                  <a:gd name="T15" fmla="*/ 6 h 6"/>
                  <a:gd name="T16" fmla="*/ 2 w 4"/>
                  <a:gd name="T17" fmla="*/ 6 h 6"/>
                  <a:gd name="T18" fmla="*/ 4 w 4"/>
                  <a:gd name="T19" fmla="*/ 1 h 6"/>
                  <a:gd name="T20" fmla="*/ 4 w 4"/>
                  <a:gd name="T21" fmla="*/ 0 h 6"/>
                  <a:gd name="T22" fmla="*/ 2 w 4"/>
                  <a:gd name="T23" fmla="*/ 0 h 6"/>
                  <a:gd name="T24" fmla="*/ 2 w 4"/>
                  <a:gd name="T25" fmla="*/ 0 h 6"/>
                  <a:gd name="T26" fmla="*/ 2 w 4"/>
                  <a:gd name="T27" fmla="*/ 0 h 6"/>
                  <a:gd name="T28" fmla="*/ 0 w 4"/>
                  <a:gd name="T29" fmla="*/ 1 h 6"/>
                  <a:gd name="T30" fmla="*/ 0 w 4"/>
                  <a:gd name="T31" fmla="*/ 1 h 6"/>
                  <a:gd name="T32" fmla="*/ 1 w 4"/>
                  <a:gd name="T33" fmla="*/ 3 h 6"/>
                  <a:gd name="T34" fmla="*/ 1 w 4"/>
                  <a:gd name="T3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0"/>
              <p:cNvSpPr>
                <a:spLocks/>
              </p:cNvSpPr>
              <p:nvPr/>
            </p:nvSpPr>
            <p:spPr bwMode="auto">
              <a:xfrm>
                <a:off x="1710" y="1006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2 w 6"/>
                  <a:gd name="T5" fmla="*/ 0 h 3"/>
                  <a:gd name="T6" fmla="*/ 0 w 6"/>
                  <a:gd name="T7" fmla="*/ 1 h 3"/>
                  <a:gd name="T8" fmla="*/ 0 w 6"/>
                  <a:gd name="T9" fmla="*/ 1 h 3"/>
                  <a:gd name="T10" fmla="*/ 3 w 6"/>
                  <a:gd name="T11" fmla="*/ 3 h 3"/>
                  <a:gd name="T12" fmla="*/ 5 w 6"/>
                  <a:gd name="T13" fmla="*/ 1 h 3"/>
                  <a:gd name="T14" fmla="*/ 6 w 6"/>
                  <a:gd name="T15" fmla="*/ 0 h 3"/>
                  <a:gd name="T16" fmla="*/ 6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1"/>
              <p:cNvSpPr>
                <a:spLocks/>
              </p:cNvSpPr>
              <p:nvPr/>
            </p:nvSpPr>
            <p:spPr bwMode="auto">
              <a:xfrm>
                <a:off x="1614" y="981"/>
                <a:ext cx="7" cy="3"/>
              </a:xfrm>
              <a:custGeom>
                <a:avLst/>
                <a:gdLst>
                  <a:gd name="T0" fmla="*/ 1 w 7"/>
                  <a:gd name="T1" fmla="*/ 3 h 3"/>
                  <a:gd name="T2" fmla="*/ 1 w 7"/>
                  <a:gd name="T3" fmla="*/ 3 h 3"/>
                  <a:gd name="T4" fmla="*/ 4 w 7"/>
                  <a:gd name="T5" fmla="*/ 3 h 3"/>
                  <a:gd name="T6" fmla="*/ 6 w 7"/>
                  <a:gd name="T7" fmla="*/ 3 h 3"/>
                  <a:gd name="T8" fmla="*/ 7 w 7"/>
                  <a:gd name="T9" fmla="*/ 3 h 3"/>
                  <a:gd name="T10" fmla="*/ 7 w 7"/>
                  <a:gd name="T11" fmla="*/ 3 h 3"/>
                  <a:gd name="T12" fmla="*/ 4 w 7"/>
                  <a:gd name="T13" fmla="*/ 3 h 3"/>
                  <a:gd name="T14" fmla="*/ 3 w 7"/>
                  <a:gd name="T15" fmla="*/ 1 h 3"/>
                  <a:gd name="T16" fmla="*/ 1 w 7"/>
                  <a:gd name="T17" fmla="*/ 0 h 3"/>
                  <a:gd name="T18" fmla="*/ 0 w 7"/>
                  <a:gd name="T19" fmla="*/ 1 h 3"/>
                  <a:gd name="T20" fmla="*/ 0 w 7"/>
                  <a:gd name="T21" fmla="*/ 1 h 3"/>
                  <a:gd name="T22" fmla="*/ 1 w 7"/>
                  <a:gd name="T23" fmla="*/ 1 h 3"/>
                  <a:gd name="T24" fmla="*/ 1 w 7"/>
                  <a:gd name="T25" fmla="*/ 3 h 3"/>
                  <a:gd name="T26" fmla="*/ 1 w 7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2"/>
              <p:cNvSpPr>
                <a:spLocks/>
              </p:cNvSpPr>
              <p:nvPr/>
            </p:nvSpPr>
            <p:spPr bwMode="auto">
              <a:xfrm>
                <a:off x="1626" y="10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4 w 5"/>
                  <a:gd name="T13" fmla="*/ 2 h 2"/>
                  <a:gd name="T14" fmla="*/ 5 w 5"/>
                  <a:gd name="T15" fmla="*/ 2 h 2"/>
                  <a:gd name="T16" fmla="*/ 5 w 5"/>
                  <a:gd name="T17" fmla="*/ 0 h 2"/>
                  <a:gd name="T18" fmla="*/ 5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3"/>
              <p:cNvSpPr>
                <a:spLocks/>
              </p:cNvSpPr>
              <p:nvPr/>
            </p:nvSpPr>
            <p:spPr bwMode="auto">
              <a:xfrm>
                <a:off x="1594" y="987"/>
                <a:ext cx="23" cy="65"/>
              </a:xfrm>
              <a:custGeom>
                <a:avLst/>
                <a:gdLst>
                  <a:gd name="T0" fmla="*/ 2 w 23"/>
                  <a:gd name="T1" fmla="*/ 29 h 65"/>
                  <a:gd name="T2" fmla="*/ 6 w 23"/>
                  <a:gd name="T3" fmla="*/ 32 h 65"/>
                  <a:gd name="T4" fmla="*/ 2 w 23"/>
                  <a:gd name="T5" fmla="*/ 32 h 65"/>
                  <a:gd name="T6" fmla="*/ 2 w 23"/>
                  <a:gd name="T7" fmla="*/ 34 h 65"/>
                  <a:gd name="T8" fmla="*/ 0 w 23"/>
                  <a:gd name="T9" fmla="*/ 37 h 65"/>
                  <a:gd name="T10" fmla="*/ 0 w 23"/>
                  <a:gd name="T11" fmla="*/ 49 h 65"/>
                  <a:gd name="T12" fmla="*/ 14 w 23"/>
                  <a:gd name="T13" fmla="*/ 52 h 65"/>
                  <a:gd name="T14" fmla="*/ 15 w 23"/>
                  <a:gd name="T15" fmla="*/ 49 h 65"/>
                  <a:gd name="T16" fmla="*/ 17 w 23"/>
                  <a:gd name="T17" fmla="*/ 50 h 65"/>
                  <a:gd name="T18" fmla="*/ 17 w 23"/>
                  <a:gd name="T19" fmla="*/ 65 h 65"/>
                  <a:gd name="T20" fmla="*/ 23 w 23"/>
                  <a:gd name="T21" fmla="*/ 59 h 65"/>
                  <a:gd name="T22" fmla="*/ 23 w 23"/>
                  <a:gd name="T23" fmla="*/ 50 h 65"/>
                  <a:gd name="T24" fmla="*/ 18 w 23"/>
                  <a:gd name="T25" fmla="*/ 50 h 65"/>
                  <a:gd name="T26" fmla="*/ 23 w 23"/>
                  <a:gd name="T27" fmla="*/ 49 h 65"/>
                  <a:gd name="T28" fmla="*/ 23 w 23"/>
                  <a:gd name="T29" fmla="*/ 29 h 65"/>
                  <a:gd name="T30" fmla="*/ 18 w 23"/>
                  <a:gd name="T31" fmla="*/ 29 h 65"/>
                  <a:gd name="T32" fmla="*/ 20 w 23"/>
                  <a:gd name="T33" fmla="*/ 28 h 65"/>
                  <a:gd name="T34" fmla="*/ 20 w 23"/>
                  <a:gd name="T35" fmla="*/ 25 h 65"/>
                  <a:gd name="T36" fmla="*/ 21 w 23"/>
                  <a:gd name="T37" fmla="*/ 25 h 65"/>
                  <a:gd name="T38" fmla="*/ 20 w 23"/>
                  <a:gd name="T39" fmla="*/ 28 h 65"/>
                  <a:gd name="T40" fmla="*/ 23 w 23"/>
                  <a:gd name="T41" fmla="*/ 23 h 65"/>
                  <a:gd name="T42" fmla="*/ 21 w 23"/>
                  <a:gd name="T43" fmla="*/ 19 h 65"/>
                  <a:gd name="T44" fmla="*/ 23 w 23"/>
                  <a:gd name="T45" fmla="*/ 9 h 65"/>
                  <a:gd name="T46" fmla="*/ 20 w 23"/>
                  <a:gd name="T47" fmla="*/ 7 h 65"/>
                  <a:gd name="T48" fmla="*/ 17 w 23"/>
                  <a:gd name="T49" fmla="*/ 6 h 65"/>
                  <a:gd name="T50" fmla="*/ 23 w 23"/>
                  <a:gd name="T51" fmla="*/ 3 h 65"/>
                  <a:gd name="T52" fmla="*/ 21 w 23"/>
                  <a:gd name="T53" fmla="*/ 3 h 65"/>
                  <a:gd name="T54" fmla="*/ 23 w 23"/>
                  <a:gd name="T55" fmla="*/ 1 h 65"/>
                  <a:gd name="T56" fmla="*/ 15 w 23"/>
                  <a:gd name="T57" fmla="*/ 1 h 65"/>
                  <a:gd name="T58" fmla="*/ 9 w 23"/>
                  <a:gd name="T59" fmla="*/ 1 h 65"/>
                  <a:gd name="T60" fmla="*/ 0 w 23"/>
                  <a:gd name="T61" fmla="*/ 1 h 65"/>
                  <a:gd name="T62" fmla="*/ 0 w 23"/>
                  <a:gd name="T63" fmla="*/ 10 h 65"/>
                  <a:gd name="T64" fmla="*/ 3 w 23"/>
                  <a:gd name="T65" fmla="*/ 10 h 65"/>
                  <a:gd name="T66" fmla="*/ 6 w 23"/>
                  <a:gd name="T67" fmla="*/ 12 h 65"/>
                  <a:gd name="T68" fmla="*/ 2 w 23"/>
                  <a:gd name="T69" fmla="*/ 12 h 65"/>
                  <a:gd name="T70" fmla="*/ 2 w 23"/>
                  <a:gd name="T71" fmla="*/ 13 h 65"/>
                  <a:gd name="T72" fmla="*/ 0 w 23"/>
                  <a:gd name="T73" fmla="*/ 16 h 65"/>
                  <a:gd name="T74" fmla="*/ 0 w 23"/>
                  <a:gd name="T75" fmla="*/ 19 h 65"/>
                  <a:gd name="T76" fmla="*/ 5 w 23"/>
                  <a:gd name="T77" fmla="*/ 19 h 65"/>
                  <a:gd name="T78" fmla="*/ 3 w 23"/>
                  <a:gd name="T79" fmla="*/ 20 h 65"/>
                  <a:gd name="T80" fmla="*/ 2 w 23"/>
                  <a:gd name="T81" fmla="*/ 23 h 65"/>
                  <a:gd name="T82" fmla="*/ 3 w 23"/>
                  <a:gd name="T83" fmla="*/ 25 h 65"/>
                  <a:gd name="T84" fmla="*/ 0 w 23"/>
                  <a:gd name="T85" fmla="*/ 2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65">
                    <a:moveTo>
                      <a:pt x="0" y="28"/>
                    </a:moveTo>
                    <a:lnTo>
                      <a:pt x="0" y="28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0" y="62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38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"/>
              <p:cNvSpPr>
                <a:spLocks/>
              </p:cNvSpPr>
              <p:nvPr/>
            </p:nvSpPr>
            <p:spPr bwMode="auto">
              <a:xfrm>
                <a:off x="1648" y="1006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9 h 12"/>
                  <a:gd name="T4" fmla="*/ 3 w 6"/>
                  <a:gd name="T5" fmla="*/ 7 h 12"/>
                  <a:gd name="T6" fmla="*/ 1 w 6"/>
                  <a:gd name="T7" fmla="*/ 6 h 12"/>
                  <a:gd name="T8" fmla="*/ 1 w 6"/>
                  <a:gd name="T9" fmla="*/ 6 h 12"/>
                  <a:gd name="T10" fmla="*/ 1 w 6"/>
                  <a:gd name="T11" fmla="*/ 3 h 12"/>
                  <a:gd name="T12" fmla="*/ 3 w 6"/>
                  <a:gd name="T13" fmla="*/ 3 h 12"/>
                  <a:gd name="T14" fmla="*/ 4 w 6"/>
                  <a:gd name="T15" fmla="*/ 3 h 12"/>
                  <a:gd name="T16" fmla="*/ 6 w 6"/>
                  <a:gd name="T17" fmla="*/ 3 h 12"/>
                  <a:gd name="T18" fmla="*/ 6 w 6"/>
                  <a:gd name="T19" fmla="*/ 3 h 12"/>
                  <a:gd name="T20" fmla="*/ 4 w 6"/>
                  <a:gd name="T21" fmla="*/ 1 h 12"/>
                  <a:gd name="T22" fmla="*/ 4 w 6"/>
                  <a:gd name="T23" fmla="*/ 0 h 12"/>
                  <a:gd name="T24" fmla="*/ 3 w 6"/>
                  <a:gd name="T25" fmla="*/ 0 h 12"/>
                  <a:gd name="T26" fmla="*/ 3 w 6"/>
                  <a:gd name="T27" fmla="*/ 0 h 12"/>
                  <a:gd name="T28" fmla="*/ 3 w 6"/>
                  <a:gd name="T29" fmla="*/ 0 h 12"/>
                  <a:gd name="T30" fmla="*/ 1 w 6"/>
                  <a:gd name="T31" fmla="*/ 1 h 12"/>
                  <a:gd name="T32" fmla="*/ 0 w 6"/>
                  <a:gd name="T33" fmla="*/ 6 h 12"/>
                  <a:gd name="T34" fmla="*/ 0 w 6"/>
                  <a:gd name="T35" fmla="*/ 12 h 12"/>
                  <a:gd name="T36" fmla="*/ 0 w 6"/>
                  <a:gd name="T37" fmla="*/ 12 h 12"/>
                  <a:gd name="T38" fmla="*/ 4 w 6"/>
                  <a:gd name="T39" fmla="*/ 10 h 12"/>
                  <a:gd name="T40" fmla="*/ 6 w 6"/>
                  <a:gd name="T41" fmla="*/ 10 h 12"/>
                  <a:gd name="T42" fmla="*/ 6 w 6"/>
                  <a:gd name="T43" fmla="*/ 9 h 12"/>
                  <a:gd name="T44" fmla="*/ 6 w 6"/>
                  <a:gd name="T4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9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5"/>
              <p:cNvSpPr>
                <a:spLocks/>
              </p:cNvSpPr>
              <p:nvPr/>
            </p:nvSpPr>
            <p:spPr bwMode="auto">
              <a:xfrm>
                <a:off x="1631" y="1018"/>
                <a:ext cx="5" cy="16"/>
              </a:xfrm>
              <a:custGeom>
                <a:avLst/>
                <a:gdLst>
                  <a:gd name="T0" fmla="*/ 3 w 5"/>
                  <a:gd name="T1" fmla="*/ 16 h 16"/>
                  <a:gd name="T2" fmla="*/ 3 w 5"/>
                  <a:gd name="T3" fmla="*/ 16 h 16"/>
                  <a:gd name="T4" fmla="*/ 5 w 5"/>
                  <a:gd name="T5" fmla="*/ 6 h 16"/>
                  <a:gd name="T6" fmla="*/ 3 w 5"/>
                  <a:gd name="T7" fmla="*/ 1 h 16"/>
                  <a:gd name="T8" fmla="*/ 2 w 5"/>
                  <a:gd name="T9" fmla="*/ 0 h 16"/>
                  <a:gd name="T10" fmla="*/ 2 w 5"/>
                  <a:gd name="T11" fmla="*/ 0 h 16"/>
                  <a:gd name="T12" fmla="*/ 0 w 5"/>
                  <a:gd name="T13" fmla="*/ 1 h 16"/>
                  <a:gd name="T14" fmla="*/ 0 w 5"/>
                  <a:gd name="T15" fmla="*/ 1 h 16"/>
                  <a:gd name="T16" fmla="*/ 0 w 5"/>
                  <a:gd name="T17" fmla="*/ 3 h 16"/>
                  <a:gd name="T18" fmla="*/ 0 w 5"/>
                  <a:gd name="T19" fmla="*/ 3 h 16"/>
                  <a:gd name="T20" fmla="*/ 2 w 5"/>
                  <a:gd name="T21" fmla="*/ 6 h 16"/>
                  <a:gd name="T22" fmla="*/ 2 w 5"/>
                  <a:gd name="T23" fmla="*/ 10 h 16"/>
                  <a:gd name="T24" fmla="*/ 2 w 5"/>
                  <a:gd name="T25" fmla="*/ 13 h 16"/>
                  <a:gd name="T26" fmla="*/ 3 w 5"/>
                  <a:gd name="T27" fmla="*/ 16 h 16"/>
                  <a:gd name="T28" fmla="*/ 3 w 5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6">
                    <a:moveTo>
                      <a:pt x="3" y="16"/>
                    </a:moveTo>
                    <a:lnTo>
                      <a:pt x="3" y="16"/>
                    </a:lnTo>
                    <a:lnTo>
                      <a:pt x="5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6"/>
              <p:cNvSpPr>
                <a:spLocks/>
              </p:cNvSpPr>
              <p:nvPr/>
            </p:nvSpPr>
            <p:spPr bwMode="auto">
              <a:xfrm>
                <a:off x="1652" y="985"/>
                <a:ext cx="24" cy="58"/>
              </a:xfrm>
              <a:custGeom>
                <a:avLst/>
                <a:gdLst>
                  <a:gd name="T0" fmla="*/ 0 w 24"/>
                  <a:gd name="T1" fmla="*/ 55 h 58"/>
                  <a:gd name="T2" fmla="*/ 2 w 24"/>
                  <a:gd name="T3" fmla="*/ 57 h 58"/>
                  <a:gd name="T4" fmla="*/ 3 w 24"/>
                  <a:gd name="T5" fmla="*/ 58 h 58"/>
                  <a:gd name="T6" fmla="*/ 5 w 24"/>
                  <a:gd name="T7" fmla="*/ 57 h 58"/>
                  <a:gd name="T8" fmla="*/ 9 w 24"/>
                  <a:gd name="T9" fmla="*/ 54 h 58"/>
                  <a:gd name="T10" fmla="*/ 6 w 24"/>
                  <a:gd name="T11" fmla="*/ 52 h 58"/>
                  <a:gd name="T12" fmla="*/ 12 w 24"/>
                  <a:gd name="T13" fmla="*/ 54 h 58"/>
                  <a:gd name="T14" fmla="*/ 21 w 24"/>
                  <a:gd name="T15" fmla="*/ 48 h 58"/>
                  <a:gd name="T16" fmla="*/ 24 w 24"/>
                  <a:gd name="T17" fmla="*/ 48 h 58"/>
                  <a:gd name="T18" fmla="*/ 24 w 24"/>
                  <a:gd name="T19" fmla="*/ 24 h 58"/>
                  <a:gd name="T20" fmla="*/ 24 w 24"/>
                  <a:gd name="T21" fmla="*/ 0 h 58"/>
                  <a:gd name="T22" fmla="*/ 12 w 24"/>
                  <a:gd name="T23" fmla="*/ 0 h 58"/>
                  <a:gd name="T24" fmla="*/ 2 w 24"/>
                  <a:gd name="T25" fmla="*/ 2 h 58"/>
                  <a:gd name="T26" fmla="*/ 6 w 24"/>
                  <a:gd name="T27" fmla="*/ 2 h 58"/>
                  <a:gd name="T28" fmla="*/ 14 w 24"/>
                  <a:gd name="T29" fmla="*/ 2 h 58"/>
                  <a:gd name="T30" fmla="*/ 15 w 24"/>
                  <a:gd name="T31" fmla="*/ 3 h 58"/>
                  <a:gd name="T32" fmla="*/ 18 w 24"/>
                  <a:gd name="T33" fmla="*/ 11 h 58"/>
                  <a:gd name="T34" fmla="*/ 15 w 24"/>
                  <a:gd name="T35" fmla="*/ 9 h 58"/>
                  <a:gd name="T36" fmla="*/ 15 w 24"/>
                  <a:gd name="T37" fmla="*/ 11 h 58"/>
                  <a:gd name="T38" fmla="*/ 18 w 24"/>
                  <a:gd name="T39" fmla="*/ 12 h 58"/>
                  <a:gd name="T40" fmla="*/ 18 w 24"/>
                  <a:gd name="T41" fmla="*/ 14 h 58"/>
                  <a:gd name="T42" fmla="*/ 17 w 24"/>
                  <a:gd name="T43" fmla="*/ 14 h 58"/>
                  <a:gd name="T44" fmla="*/ 15 w 24"/>
                  <a:gd name="T45" fmla="*/ 12 h 58"/>
                  <a:gd name="T46" fmla="*/ 12 w 24"/>
                  <a:gd name="T47" fmla="*/ 21 h 58"/>
                  <a:gd name="T48" fmla="*/ 15 w 24"/>
                  <a:gd name="T49" fmla="*/ 21 h 58"/>
                  <a:gd name="T50" fmla="*/ 17 w 24"/>
                  <a:gd name="T51" fmla="*/ 21 h 58"/>
                  <a:gd name="T52" fmla="*/ 15 w 24"/>
                  <a:gd name="T53" fmla="*/ 30 h 58"/>
                  <a:gd name="T54" fmla="*/ 14 w 24"/>
                  <a:gd name="T55" fmla="*/ 39 h 58"/>
                  <a:gd name="T56" fmla="*/ 15 w 24"/>
                  <a:gd name="T57" fmla="*/ 40 h 58"/>
                  <a:gd name="T58" fmla="*/ 14 w 24"/>
                  <a:gd name="T59" fmla="*/ 42 h 58"/>
                  <a:gd name="T60" fmla="*/ 15 w 24"/>
                  <a:gd name="T61" fmla="*/ 42 h 58"/>
                  <a:gd name="T62" fmla="*/ 15 w 24"/>
                  <a:gd name="T63" fmla="*/ 45 h 58"/>
                  <a:gd name="T64" fmla="*/ 14 w 24"/>
                  <a:gd name="T65" fmla="*/ 48 h 58"/>
                  <a:gd name="T66" fmla="*/ 15 w 24"/>
                  <a:gd name="T67" fmla="*/ 48 h 58"/>
                  <a:gd name="T68" fmla="*/ 17 w 24"/>
                  <a:gd name="T69" fmla="*/ 49 h 58"/>
                  <a:gd name="T70" fmla="*/ 11 w 24"/>
                  <a:gd name="T71" fmla="*/ 49 h 58"/>
                  <a:gd name="T72" fmla="*/ 11 w 24"/>
                  <a:gd name="T73" fmla="*/ 48 h 58"/>
                  <a:gd name="T74" fmla="*/ 12 w 24"/>
                  <a:gd name="T75" fmla="*/ 45 h 58"/>
                  <a:gd name="T76" fmla="*/ 11 w 24"/>
                  <a:gd name="T77" fmla="*/ 42 h 58"/>
                  <a:gd name="T78" fmla="*/ 8 w 24"/>
                  <a:gd name="T79" fmla="*/ 42 h 58"/>
                  <a:gd name="T80" fmla="*/ 2 w 24"/>
                  <a:gd name="T81" fmla="*/ 39 h 58"/>
                  <a:gd name="T82" fmla="*/ 2 w 24"/>
                  <a:gd name="T83" fmla="*/ 42 h 58"/>
                  <a:gd name="T84" fmla="*/ 3 w 24"/>
                  <a:gd name="T85" fmla="*/ 42 h 58"/>
                  <a:gd name="T86" fmla="*/ 3 w 24"/>
                  <a:gd name="T87" fmla="*/ 42 h 58"/>
                  <a:gd name="T88" fmla="*/ 5 w 24"/>
                  <a:gd name="T89" fmla="*/ 40 h 58"/>
                  <a:gd name="T90" fmla="*/ 5 w 24"/>
                  <a:gd name="T91" fmla="*/ 45 h 58"/>
                  <a:gd name="T92" fmla="*/ 8 w 24"/>
                  <a:gd name="T93" fmla="*/ 45 h 58"/>
                  <a:gd name="T94" fmla="*/ 6 w 24"/>
                  <a:gd name="T95" fmla="*/ 46 h 58"/>
                  <a:gd name="T96" fmla="*/ 8 w 24"/>
                  <a:gd name="T97" fmla="*/ 49 h 58"/>
                  <a:gd name="T98" fmla="*/ 3 w 24"/>
                  <a:gd name="T99" fmla="*/ 49 h 58"/>
                  <a:gd name="T100" fmla="*/ 2 w 24"/>
                  <a:gd name="T101" fmla="*/ 48 h 58"/>
                  <a:gd name="T102" fmla="*/ 2 w 24"/>
                  <a:gd name="T103" fmla="*/ 52 h 58"/>
                  <a:gd name="T104" fmla="*/ 0 w 24"/>
                  <a:gd name="T105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58">
                    <a:moveTo>
                      <a:pt x="0" y="55"/>
                    </a:moveTo>
                    <a:lnTo>
                      <a:pt x="0" y="55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7" y="51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8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5" y="30"/>
                    </a:lnTo>
                    <a:lnTo>
                      <a:pt x="15" y="36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7"/>
              <p:cNvSpPr>
                <a:spLocks/>
              </p:cNvSpPr>
              <p:nvPr/>
            </p:nvSpPr>
            <p:spPr bwMode="auto">
              <a:xfrm>
                <a:off x="1642" y="1059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2 h 5"/>
                  <a:gd name="T6" fmla="*/ 3 w 3"/>
                  <a:gd name="T7" fmla="*/ 0 h 5"/>
                  <a:gd name="T8" fmla="*/ 3 w 3"/>
                  <a:gd name="T9" fmla="*/ 0 h 5"/>
                  <a:gd name="T10" fmla="*/ 1 w 3"/>
                  <a:gd name="T11" fmla="*/ 2 h 5"/>
                  <a:gd name="T12" fmla="*/ 1 w 3"/>
                  <a:gd name="T13" fmla="*/ 2 h 5"/>
                  <a:gd name="T14" fmla="*/ 0 w 3"/>
                  <a:gd name="T15" fmla="*/ 0 h 5"/>
                  <a:gd name="T16" fmla="*/ 0 w 3"/>
                  <a:gd name="T17" fmla="*/ 0 h 5"/>
                  <a:gd name="T18" fmla="*/ 0 w 3"/>
                  <a:gd name="T19" fmla="*/ 3 h 5"/>
                  <a:gd name="T20" fmla="*/ 3 w 3"/>
                  <a:gd name="T21" fmla="*/ 5 h 5"/>
                  <a:gd name="T22" fmla="*/ 3 w 3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8"/>
              <p:cNvSpPr>
                <a:spLocks/>
              </p:cNvSpPr>
              <p:nvPr/>
            </p:nvSpPr>
            <p:spPr bwMode="auto">
              <a:xfrm>
                <a:off x="1588" y="98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9 h 9"/>
                  <a:gd name="T4" fmla="*/ 3 w 5"/>
                  <a:gd name="T5" fmla="*/ 6 h 9"/>
                  <a:gd name="T6" fmla="*/ 5 w 5"/>
                  <a:gd name="T7" fmla="*/ 5 h 9"/>
                  <a:gd name="T8" fmla="*/ 3 w 5"/>
                  <a:gd name="T9" fmla="*/ 3 h 9"/>
                  <a:gd name="T10" fmla="*/ 0 w 5"/>
                  <a:gd name="T11" fmla="*/ 0 h 9"/>
                  <a:gd name="T12" fmla="*/ 0 w 5"/>
                  <a:gd name="T13" fmla="*/ 0 h 9"/>
                  <a:gd name="T14" fmla="*/ 2 w 5"/>
                  <a:gd name="T15" fmla="*/ 6 h 9"/>
                  <a:gd name="T16" fmla="*/ 2 w 5"/>
                  <a:gd name="T17" fmla="*/ 8 h 9"/>
                  <a:gd name="T18" fmla="*/ 5 w 5"/>
                  <a:gd name="T19" fmla="*/ 9 h 9"/>
                  <a:gd name="T20" fmla="*/ 5 w 5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9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9"/>
              <p:cNvSpPr>
                <a:spLocks/>
              </p:cNvSpPr>
              <p:nvPr/>
            </p:nvSpPr>
            <p:spPr bwMode="auto">
              <a:xfrm>
                <a:off x="1627" y="101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  <a:gd name="T8" fmla="*/ 2 w 3"/>
                  <a:gd name="T9" fmla="*/ 0 h 2"/>
                  <a:gd name="T10" fmla="*/ 0 w 3"/>
                  <a:gd name="T11" fmla="*/ 2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20"/>
              <p:cNvSpPr>
                <a:spLocks/>
              </p:cNvSpPr>
              <p:nvPr/>
            </p:nvSpPr>
            <p:spPr bwMode="auto">
              <a:xfrm>
                <a:off x="1584" y="981"/>
                <a:ext cx="10" cy="34"/>
              </a:xfrm>
              <a:custGeom>
                <a:avLst/>
                <a:gdLst>
                  <a:gd name="T0" fmla="*/ 9 w 10"/>
                  <a:gd name="T1" fmla="*/ 34 h 34"/>
                  <a:gd name="T2" fmla="*/ 7 w 10"/>
                  <a:gd name="T3" fmla="*/ 31 h 34"/>
                  <a:gd name="T4" fmla="*/ 4 w 10"/>
                  <a:gd name="T5" fmla="*/ 31 h 34"/>
                  <a:gd name="T6" fmla="*/ 9 w 10"/>
                  <a:gd name="T7" fmla="*/ 31 h 34"/>
                  <a:gd name="T8" fmla="*/ 10 w 10"/>
                  <a:gd name="T9" fmla="*/ 28 h 34"/>
                  <a:gd name="T10" fmla="*/ 7 w 10"/>
                  <a:gd name="T11" fmla="*/ 28 h 34"/>
                  <a:gd name="T12" fmla="*/ 7 w 10"/>
                  <a:gd name="T13" fmla="*/ 24 h 34"/>
                  <a:gd name="T14" fmla="*/ 6 w 10"/>
                  <a:gd name="T15" fmla="*/ 21 h 34"/>
                  <a:gd name="T16" fmla="*/ 9 w 10"/>
                  <a:gd name="T17" fmla="*/ 22 h 34"/>
                  <a:gd name="T18" fmla="*/ 9 w 10"/>
                  <a:gd name="T19" fmla="*/ 21 h 34"/>
                  <a:gd name="T20" fmla="*/ 7 w 10"/>
                  <a:gd name="T21" fmla="*/ 21 h 34"/>
                  <a:gd name="T22" fmla="*/ 7 w 10"/>
                  <a:gd name="T23" fmla="*/ 13 h 34"/>
                  <a:gd name="T24" fmla="*/ 9 w 10"/>
                  <a:gd name="T25" fmla="*/ 12 h 34"/>
                  <a:gd name="T26" fmla="*/ 4 w 10"/>
                  <a:gd name="T27" fmla="*/ 10 h 34"/>
                  <a:gd name="T28" fmla="*/ 4 w 10"/>
                  <a:gd name="T29" fmla="*/ 9 h 34"/>
                  <a:gd name="T30" fmla="*/ 4 w 10"/>
                  <a:gd name="T31" fmla="*/ 7 h 34"/>
                  <a:gd name="T32" fmla="*/ 4 w 10"/>
                  <a:gd name="T33" fmla="*/ 4 h 34"/>
                  <a:gd name="T34" fmla="*/ 3 w 10"/>
                  <a:gd name="T35" fmla="*/ 0 h 34"/>
                  <a:gd name="T36" fmla="*/ 3 w 10"/>
                  <a:gd name="T37" fmla="*/ 7 h 34"/>
                  <a:gd name="T38" fmla="*/ 3 w 10"/>
                  <a:gd name="T39" fmla="*/ 7 h 34"/>
                  <a:gd name="T40" fmla="*/ 4 w 10"/>
                  <a:gd name="T41" fmla="*/ 9 h 34"/>
                  <a:gd name="T42" fmla="*/ 1 w 10"/>
                  <a:gd name="T43" fmla="*/ 13 h 34"/>
                  <a:gd name="T44" fmla="*/ 3 w 10"/>
                  <a:gd name="T45" fmla="*/ 13 h 34"/>
                  <a:gd name="T46" fmla="*/ 4 w 10"/>
                  <a:gd name="T47" fmla="*/ 13 h 34"/>
                  <a:gd name="T48" fmla="*/ 3 w 10"/>
                  <a:gd name="T49" fmla="*/ 15 h 34"/>
                  <a:gd name="T50" fmla="*/ 4 w 10"/>
                  <a:gd name="T51" fmla="*/ 18 h 34"/>
                  <a:gd name="T52" fmla="*/ 4 w 10"/>
                  <a:gd name="T53" fmla="*/ 19 h 34"/>
                  <a:gd name="T54" fmla="*/ 1 w 10"/>
                  <a:gd name="T55" fmla="*/ 16 h 34"/>
                  <a:gd name="T56" fmla="*/ 1 w 10"/>
                  <a:gd name="T57" fmla="*/ 18 h 34"/>
                  <a:gd name="T58" fmla="*/ 3 w 10"/>
                  <a:gd name="T59" fmla="*/ 21 h 34"/>
                  <a:gd name="T60" fmla="*/ 6 w 10"/>
                  <a:gd name="T61" fmla="*/ 25 h 34"/>
                  <a:gd name="T62" fmla="*/ 1 w 10"/>
                  <a:gd name="T63" fmla="*/ 25 h 34"/>
                  <a:gd name="T64" fmla="*/ 1 w 10"/>
                  <a:gd name="T65" fmla="*/ 29 h 34"/>
                  <a:gd name="T66" fmla="*/ 3 w 10"/>
                  <a:gd name="T67" fmla="*/ 29 h 34"/>
                  <a:gd name="T68" fmla="*/ 4 w 10"/>
                  <a:gd name="T69" fmla="*/ 31 h 34"/>
                  <a:gd name="T70" fmla="*/ 1 w 10"/>
                  <a:gd name="T71" fmla="*/ 32 h 34"/>
                  <a:gd name="T72" fmla="*/ 1 w 10"/>
                  <a:gd name="T73" fmla="*/ 34 h 34"/>
                  <a:gd name="T74" fmla="*/ 0 w 10"/>
                  <a:gd name="T75" fmla="*/ 32 h 34"/>
                  <a:gd name="T76" fmla="*/ 0 w 10"/>
                  <a:gd name="T77" fmla="*/ 34 h 34"/>
                  <a:gd name="T78" fmla="*/ 4 w 10"/>
                  <a:gd name="T79" fmla="*/ 34 h 34"/>
                  <a:gd name="T80" fmla="*/ 9 w 10"/>
                  <a:gd name="T8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34">
                    <a:moveTo>
                      <a:pt x="9" y="34"/>
                    </a:moveTo>
                    <a:lnTo>
                      <a:pt x="9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9" y="34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21"/>
              <p:cNvSpPr>
                <a:spLocks/>
              </p:cNvSpPr>
              <p:nvPr/>
            </p:nvSpPr>
            <p:spPr bwMode="auto">
              <a:xfrm>
                <a:off x="1557" y="1015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4 h 4"/>
                  <a:gd name="T10" fmla="*/ 0 w 6"/>
                  <a:gd name="T11" fmla="*/ 4 h 4"/>
                  <a:gd name="T12" fmla="*/ 5 w 6"/>
                  <a:gd name="T13" fmla="*/ 3 h 4"/>
                  <a:gd name="T14" fmla="*/ 5 w 6"/>
                  <a:gd name="T15" fmla="*/ 3 h 4"/>
                  <a:gd name="T16" fmla="*/ 6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22"/>
              <p:cNvSpPr>
                <a:spLocks/>
              </p:cNvSpPr>
              <p:nvPr/>
            </p:nvSpPr>
            <p:spPr bwMode="auto">
              <a:xfrm>
                <a:off x="1450" y="1056"/>
                <a:ext cx="340" cy="29"/>
              </a:xfrm>
              <a:custGeom>
                <a:avLst/>
                <a:gdLst>
                  <a:gd name="T0" fmla="*/ 326 w 340"/>
                  <a:gd name="T1" fmla="*/ 8 h 29"/>
                  <a:gd name="T2" fmla="*/ 308 w 340"/>
                  <a:gd name="T3" fmla="*/ 11 h 29"/>
                  <a:gd name="T4" fmla="*/ 302 w 340"/>
                  <a:gd name="T5" fmla="*/ 3 h 29"/>
                  <a:gd name="T6" fmla="*/ 294 w 340"/>
                  <a:gd name="T7" fmla="*/ 6 h 29"/>
                  <a:gd name="T8" fmla="*/ 294 w 340"/>
                  <a:gd name="T9" fmla="*/ 3 h 29"/>
                  <a:gd name="T10" fmla="*/ 296 w 340"/>
                  <a:gd name="T11" fmla="*/ 0 h 29"/>
                  <a:gd name="T12" fmla="*/ 291 w 340"/>
                  <a:gd name="T13" fmla="*/ 3 h 29"/>
                  <a:gd name="T14" fmla="*/ 291 w 340"/>
                  <a:gd name="T15" fmla="*/ 11 h 29"/>
                  <a:gd name="T16" fmla="*/ 287 w 340"/>
                  <a:gd name="T17" fmla="*/ 5 h 29"/>
                  <a:gd name="T18" fmla="*/ 283 w 340"/>
                  <a:gd name="T19" fmla="*/ 9 h 29"/>
                  <a:gd name="T20" fmla="*/ 280 w 340"/>
                  <a:gd name="T21" fmla="*/ 9 h 29"/>
                  <a:gd name="T22" fmla="*/ 275 w 340"/>
                  <a:gd name="T23" fmla="*/ 3 h 29"/>
                  <a:gd name="T24" fmla="*/ 274 w 340"/>
                  <a:gd name="T25" fmla="*/ 11 h 29"/>
                  <a:gd name="T26" fmla="*/ 198 w 340"/>
                  <a:gd name="T27" fmla="*/ 6 h 29"/>
                  <a:gd name="T28" fmla="*/ 196 w 340"/>
                  <a:gd name="T29" fmla="*/ 9 h 29"/>
                  <a:gd name="T30" fmla="*/ 167 w 340"/>
                  <a:gd name="T31" fmla="*/ 5 h 29"/>
                  <a:gd name="T32" fmla="*/ 170 w 340"/>
                  <a:gd name="T33" fmla="*/ 8 h 29"/>
                  <a:gd name="T34" fmla="*/ 167 w 340"/>
                  <a:gd name="T35" fmla="*/ 5 h 29"/>
                  <a:gd name="T36" fmla="*/ 162 w 340"/>
                  <a:gd name="T37" fmla="*/ 9 h 29"/>
                  <a:gd name="T38" fmla="*/ 149 w 340"/>
                  <a:gd name="T39" fmla="*/ 9 h 29"/>
                  <a:gd name="T40" fmla="*/ 146 w 340"/>
                  <a:gd name="T41" fmla="*/ 8 h 29"/>
                  <a:gd name="T42" fmla="*/ 144 w 340"/>
                  <a:gd name="T43" fmla="*/ 9 h 29"/>
                  <a:gd name="T44" fmla="*/ 141 w 340"/>
                  <a:gd name="T45" fmla="*/ 11 h 29"/>
                  <a:gd name="T46" fmla="*/ 119 w 340"/>
                  <a:gd name="T47" fmla="*/ 11 h 29"/>
                  <a:gd name="T48" fmla="*/ 119 w 340"/>
                  <a:gd name="T49" fmla="*/ 11 h 29"/>
                  <a:gd name="T50" fmla="*/ 55 w 340"/>
                  <a:gd name="T51" fmla="*/ 9 h 29"/>
                  <a:gd name="T52" fmla="*/ 46 w 340"/>
                  <a:gd name="T53" fmla="*/ 9 h 29"/>
                  <a:gd name="T54" fmla="*/ 0 w 340"/>
                  <a:gd name="T55" fmla="*/ 15 h 29"/>
                  <a:gd name="T56" fmla="*/ 12 w 340"/>
                  <a:gd name="T57" fmla="*/ 20 h 29"/>
                  <a:gd name="T58" fmla="*/ 67 w 340"/>
                  <a:gd name="T59" fmla="*/ 23 h 29"/>
                  <a:gd name="T60" fmla="*/ 82 w 340"/>
                  <a:gd name="T61" fmla="*/ 27 h 29"/>
                  <a:gd name="T62" fmla="*/ 76 w 340"/>
                  <a:gd name="T63" fmla="*/ 21 h 29"/>
                  <a:gd name="T64" fmla="*/ 73 w 340"/>
                  <a:gd name="T65" fmla="*/ 23 h 29"/>
                  <a:gd name="T66" fmla="*/ 72 w 340"/>
                  <a:gd name="T67" fmla="*/ 21 h 29"/>
                  <a:gd name="T68" fmla="*/ 125 w 340"/>
                  <a:gd name="T69" fmla="*/ 21 h 29"/>
                  <a:gd name="T70" fmla="*/ 135 w 340"/>
                  <a:gd name="T71" fmla="*/ 27 h 29"/>
                  <a:gd name="T72" fmla="*/ 132 w 340"/>
                  <a:gd name="T73" fmla="*/ 21 h 29"/>
                  <a:gd name="T74" fmla="*/ 183 w 340"/>
                  <a:gd name="T75" fmla="*/ 20 h 29"/>
                  <a:gd name="T76" fmla="*/ 201 w 340"/>
                  <a:gd name="T77" fmla="*/ 27 h 29"/>
                  <a:gd name="T78" fmla="*/ 195 w 340"/>
                  <a:gd name="T79" fmla="*/ 20 h 29"/>
                  <a:gd name="T80" fmla="*/ 251 w 340"/>
                  <a:gd name="T81" fmla="*/ 27 h 29"/>
                  <a:gd name="T82" fmla="*/ 259 w 340"/>
                  <a:gd name="T83" fmla="*/ 21 h 29"/>
                  <a:gd name="T84" fmla="*/ 318 w 340"/>
                  <a:gd name="T85" fmla="*/ 21 h 29"/>
                  <a:gd name="T86" fmla="*/ 333 w 340"/>
                  <a:gd name="T87" fmla="*/ 29 h 29"/>
                  <a:gd name="T88" fmla="*/ 329 w 340"/>
                  <a:gd name="T89" fmla="*/ 23 h 29"/>
                  <a:gd name="T90" fmla="*/ 326 w 340"/>
                  <a:gd name="T91" fmla="*/ 23 h 29"/>
                  <a:gd name="T92" fmla="*/ 340 w 340"/>
                  <a:gd name="T93" fmla="*/ 21 h 29"/>
                  <a:gd name="T94" fmla="*/ 18 w 340"/>
                  <a:gd name="T95" fmla="*/ 15 h 29"/>
                  <a:gd name="T96" fmla="*/ 179 w 340"/>
                  <a:gd name="T97" fmla="*/ 15 h 29"/>
                  <a:gd name="T98" fmla="*/ 339 w 340"/>
                  <a:gd name="T99" fmla="*/ 15 h 29"/>
                  <a:gd name="T100" fmla="*/ 327 w 340"/>
                  <a:gd name="T10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0" h="29">
                    <a:moveTo>
                      <a:pt x="327" y="11"/>
                    </a:moveTo>
                    <a:lnTo>
                      <a:pt x="327" y="11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6" y="8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12" y="9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8"/>
                    </a:lnTo>
                    <a:lnTo>
                      <a:pt x="308" y="5"/>
                    </a:lnTo>
                    <a:lnTo>
                      <a:pt x="308" y="5"/>
                    </a:lnTo>
                    <a:lnTo>
                      <a:pt x="302" y="3"/>
                    </a:lnTo>
                    <a:lnTo>
                      <a:pt x="299" y="5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6" y="6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6" y="3"/>
                    </a:lnTo>
                    <a:lnTo>
                      <a:pt x="297" y="3"/>
                    </a:lnTo>
                    <a:lnTo>
                      <a:pt x="297" y="2"/>
                    </a:lnTo>
                    <a:lnTo>
                      <a:pt x="297" y="2"/>
                    </a:lnTo>
                    <a:lnTo>
                      <a:pt x="296" y="0"/>
                    </a:lnTo>
                    <a:lnTo>
                      <a:pt x="294" y="0"/>
                    </a:lnTo>
                    <a:lnTo>
                      <a:pt x="293" y="2"/>
                    </a:lnTo>
                    <a:lnTo>
                      <a:pt x="291" y="2"/>
                    </a:lnTo>
                    <a:lnTo>
                      <a:pt x="291" y="2"/>
                    </a:lnTo>
                    <a:lnTo>
                      <a:pt x="291" y="3"/>
                    </a:lnTo>
                    <a:lnTo>
                      <a:pt x="293" y="5"/>
                    </a:lnTo>
                    <a:lnTo>
                      <a:pt x="294" y="8"/>
                    </a:lnTo>
                    <a:lnTo>
                      <a:pt x="293" y="9"/>
                    </a:lnTo>
                    <a:lnTo>
                      <a:pt x="293" y="9"/>
                    </a:lnTo>
                    <a:lnTo>
                      <a:pt x="291" y="11"/>
                    </a:lnTo>
                    <a:lnTo>
                      <a:pt x="290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7" y="6"/>
                    </a:lnTo>
                    <a:lnTo>
                      <a:pt x="287" y="5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3" y="3"/>
                    </a:lnTo>
                    <a:lnTo>
                      <a:pt x="283" y="5"/>
                    </a:lnTo>
                    <a:lnTo>
                      <a:pt x="283" y="9"/>
                    </a:lnTo>
                    <a:lnTo>
                      <a:pt x="283" y="9"/>
                    </a:lnTo>
                    <a:lnTo>
                      <a:pt x="280" y="8"/>
                    </a:lnTo>
                    <a:lnTo>
                      <a:pt x="280" y="8"/>
                    </a:lnTo>
                    <a:lnTo>
                      <a:pt x="280" y="9"/>
                    </a:lnTo>
                    <a:lnTo>
                      <a:pt x="280" y="9"/>
                    </a:lnTo>
                    <a:lnTo>
                      <a:pt x="278" y="9"/>
                    </a:lnTo>
                    <a:lnTo>
                      <a:pt x="278" y="9"/>
                    </a:lnTo>
                    <a:lnTo>
                      <a:pt x="277" y="6"/>
                    </a:lnTo>
                    <a:lnTo>
                      <a:pt x="277" y="3"/>
                    </a:lnTo>
                    <a:lnTo>
                      <a:pt x="275" y="3"/>
                    </a:lnTo>
                    <a:lnTo>
                      <a:pt x="274" y="3"/>
                    </a:lnTo>
                    <a:lnTo>
                      <a:pt x="274" y="3"/>
                    </a:lnTo>
                    <a:lnTo>
                      <a:pt x="275" y="6"/>
                    </a:lnTo>
                    <a:lnTo>
                      <a:pt x="275" y="8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36" y="9"/>
                    </a:lnTo>
                    <a:lnTo>
                      <a:pt x="198" y="11"/>
                    </a:lnTo>
                    <a:lnTo>
                      <a:pt x="198" y="11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6" y="3"/>
                    </a:lnTo>
                    <a:lnTo>
                      <a:pt x="196" y="5"/>
                    </a:lnTo>
                    <a:lnTo>
                      <a:pt x="196" y="9"/>
                    </a:lnTo>
                    <a:lnTo>
                      <a:pt x="196" y="9"/>
                    </a:lnTo>
                    <a:lnTo>
                      <a:pt x="167" y="9"/>
                    </a:lnTo>
                    <a:lnTo>
                      <a:pt x="167" y="9"/>
                    </a:lnTo>
                    <a:lnTo>
                      <a:pt x="167" y="8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8" y="6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70" y="5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7" y="5"/>
                    </a:lnTo>
                    <a:lnTo>
                      <a:pt x="162" y="3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2" y="8"/>
                    </a:lnTo>
                    <a:lnTo>
                      <a:pt x="162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56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7" y="8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6" y="8"/>
                    </a:lnTo>
                    <a:lnTo>
                      <a:pt x="146" y="8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4" y="6"/>
                    </a:lnTo>
                    <a:lnTo>
                      <a:pt x="144" y="9"/>
                    </a:lnTo>
                    <a:lnTo>
                      <a:pt x="144" y="9"/>
                    </a:lnTo>
                    <a:lnTo>
                      <a:pt x="143" y="9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35" y="9"/>
                    </a:lnTo>
                    <a:lnTo>
                      <a:pt x="131" y="9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04" y="11"/>
                    </a:lnTo>
                    <a:lnTo>
                      <a:pt x="86" y="11"/>
                    </a:lnTo>
                    <a:lnTo>
                      <a:pt x="70" y="11"/>
                    </a:lnTo>
                    <a:lnTo>
                      <a:pt x="61" y="11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51" y="11"/>
                    </a:lnTo>
                    <a:lnTo>
                      <a:pt x="48" y="11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30" y="20"/>
                    </a:lnTo>
                    <a:lnTo>
                      <a:pt x="4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7" y="23"/>
                    </a:lnTo>
                    <a:lnTo>
                      <a:pt x="67" y="26"/>
                    </a:lnTo>
                    <a:lnTo>
                      <a:pt x="67" y="26"/>
                    </a:lnTo>
                    <a:lnTo>
                      <a:pt x="70" y="27"/>
                    </a:lnTo>
                    <a:lnTo>
                      <a:pt x="75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0" y="24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98" y="20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25" y="26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8" y="26"/>
                    </a:lnTo>
                    <a:lnTo>
                      <a:pt x="135" y="24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44" y="20"/>
                    </a:lnTo>
                    <a:lnTo>
                      <a:pt x="156" y="20"/>
                    </a:lnTo>
                    <a:lnTo>
                      <a:pt x="183" y="20"/>
                    </a:lnTo>
                    <a:lnTo>
                      <a:pt x="183" y="20"/>
                    </a:lnTo>
                    <a:lnTo>
                      <a:pt x="184" y="23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1" y="26"/>
                    </a:lnTo>
                    <a:lnTo>
                      <a:pt x="199" y="24"/>
                    </a:lnTo>
                    <a:lnTo>
                      <a:pt x="196" y="23"/>
                    </a:lnTo>
                    <a:lnTo>
                      <a:pt x="195" y="20"/>
                    </a:lnTo>
                    <a:lnTo>
                      <a:pt x="195" y="20"/>
                    </a:lnTo>
                    <a:lnTo>
                      <a:pt x="222" y="20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7"/>
                    </a:lnTo>
                    <a:lnTo>
                      <a:pt x="251" y="27"/>
                    </a:lnTo>
                    <a:lnTo>
                      <a:pt x="265" y="27"/>
                    </a:lnTo>
                    <a:lnTo>
                      <a:pt x="265" y="27"/>
                    </a:lnTo>
                    <a:lnTo>
                      <a:pt x="265" y="27"/>
                    </a:lnTo>
                    <a:lnTo>
                      <a:pt x="263" y="24"/>
                    </a:lnTo>
                    <a:lnTo>
                      <a:pt x="259" y="21"/>
                    </a:lnTo>
                    <a:lnTo>
                      <a:pt x="259" y="21"/>
                    </a:lnTo>
                    <a:lnTo>
                      <a:pt x="274" y="21"/>
                    </a:lnTo>
                    <a:lnTo>
                      <a:pt x="288" y="21"/>
                    </a:lnTo>
                    <a:lnTo>
                      <a:pt x="318" y="21"/>
                    </a:lnTo>
                    <a:lnTo>
                      <a:pt x="318" y="21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26" y="29"/>
                    </a:lnTo>
                    <a:lnTo>
                      <a:pt x="329" y="29"/>
                    </a:lnTo>
                    <a:lnTo>
                      <a:pt x="333" y="29"/>
                    </a:lnTo>
                    <a:lnTo>
                      <a:pt x="337" y="29"/>
                    </a:lnTo>
                    <a:lnTo>
                      <a:pt x="337" y="29"/>
                    </a:lnTo>
                    <a:lnTo>
                      <a:pt x="336" y="26"/>
                    </a:lnTo>
                    <a:lnTo>
                      <a:pt x="333" y="23"/>
                    </a:lnTo>
                    <a:lnTo>
                      <a:pt x="329" y="23"/>
                    </a:lnTo>
                    <a:lnTo>
                      <a:pt x="327" y="23"/>
                    </a:lnTo>
                    <a:lnTo>
                      <a:pt x="327" y="24"/>
                    </a:lnTo>
                    <a:lnTo>
                      <a:pt x="327" y="24"/>
                    </a:lnTo>
                    <a:lnTo>
                      <a:pt x="326" y="23"/>
                    </a:lnTo>
                    <a:lnTo>
                      <a:pt x="326" y="23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7" y="20"/>
                    </a:lnTo>
                    <a:lnTo>
                      <a:pt x="332" y="20"/>
                    </a:lnTo>
                    <a:lnTo>
                      <a:pt x="340" y="21"/>
                    </a:lnTo>
                    <a:lnTo>
                      <a:pt x="340" y="17"/>
                    </a:lnTo>
                    <a:lnTo>
                      <a:pt x="340" y="17"/>
                    </a:lnTo>
                    <a:lnTo>
                      <a:pt x="181" y="17"/>
                    </a:lnTo>
                    <a:lnTo>
                      <a:pt x="98" y="17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97" y="14"/>
                    </a:lnTo>
                    <a:lnTo>
                      <a:pt x="137" y="14"/>
                    </a:lnTo>
                    <a:lnTo>
                      <a:pt x="179" y="15"/>
                    </a:lnTo>
                    <a:lnTo>
                      <a:pt x="179" y="15"/>
                    </a:lnTo>
                    <a:lnTo>
                      <a:pt x="219" y="15"/>
                    </a:lnTo>
                    <a:lnTo>
                      <a:pt x="260" y="14"/>
                    </a:lnTo>
                    <a:lnTo>
                      <a:pt x="300" y="14"/>
                    </a:lnTo>
                    <a:lnTo>
                      <a:pt x="339" y="15"/>
                    </a:lnTo>
                    <a:lnTo>
                      <a:pt x="339" y="15"/>
                    </a:lnTo>
                    <a:lnTo>
                      <a:pt x="340" y="14"/>
                    </a:lnTo>
                    <a:lnTo>
                      <a:pt x="340" y="11"/>
                    </a:lnTo>
                    <a:lnTo>
                      <a:pt x="340" y="11"/>
                    </a:lnTo>
                    <a:lnTo>
                      <a:pt x="335" y="11"/>
                    </a:lnTo>
                    <a:lnTo>
                      <a:pt x="327" y="11"/>
                    </a:lnTo>
                    <a:lnTo>
                      <a:pt x="327" y="1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23"/>
              <p:cNvSpPr>
                <a:spLocks/>
              </p:cNvSpPr>
              <p:nvPr/>
            </p:nvSpPr>
            <p:spPr bwMode="auto">
              <a:xfrm>
                <a:off x="1630" y="10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24"/>
              <p:cNvSpPr>
                <a:spLocks/>
              </p:cNvSpPr>
              <p:nvPr/>
            </p:nvSpPr>
            <p:spPr bwMode="auto">
              <a:xfrm>
                <a:off x="1201" y="101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25"/>
              <p:cNvSpPr>
                <a:spLocks/>
              </p:cNvSpPr>
              <p:nvPr/>
            </p:nvSpPr>
            <p:spPr bwMode="auto">
              <a:xfrm>
                <a:off x="1201" y="104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2 h 2"/>
                  <a:gd name="T12" fmla="*/ 3 w 3"/>
                  <a:gd name="T13" fmla="*/ 0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6"/>
              <p:cNvSpPr>
                <a:spLocks noEditPoints="1"/>
              </p:cNvSpPr>
              <p:nvPr/>
            </p:nvSpPr>
            <p:spPr bwMode="auto">
              <a:xfrm>
                <a:off x="1201" y="985"/>
                <a:ext cx="35" cy="67"/>
              </a:xfrm>
              <a:custGeom>
                <a:avLst/>
                <a:gdLst>
                  <a:gd name="T0" fmla="*/ 10 w 35"/>
                  <a:gd name="T1" fmla="*/ 67 h 67"/>
                  <a:gd name="T2" fmla="*/ 10 w 35"/>
                  <a:gd name="T3" fmla="*/ 58 h 67"/>
                  <a:gd name="T4" fmla="*/ 13 w 35"/>
                  <a:gd name="T5" fmla="*/ 63 h 67"/>
                  <a:gd name="T6" fmla="*/ 16 w 35"/>
                  <a:gd name="T7" fmla="*/ 61 h 67"/>
                  <a:gd name="T8" fmla="*/ 13 w 35"/>
                  <a:gd name="T9" fmla="*/ 55 h 67"/>
                  <a:gd name="T10" fmla="*/ 20 w 35"/>
                  <a:gd name="T11" fmla="*/ 54 h 67"/>
                  <a:gd name="T12" fmla="*/ 23 w 35"/>
                  <a:gd name="T13" fmla="*/ 55 h 67"/>
                  <a:gd name="T14" fmla="*/ 19 w 35"/>
                  <a:gd name="T15" fmla="*/ 52 h 67"/>
                  <a:gd name="T16" fmla="*/ 23 w 35"/>
                  <a:gd name="T17" fmla="*/ 48 h 67"/>
                  <a:gd name="T18" fmla="*/ 20 w 35"/>
                  <a:gd name="T19" fmla="*/ 43 h 67"/>
                  <a:gd name="T20" fmla="*/ 20 w 35"/>
                  <a:gd name="T21" fmla="*/ 42 h 67"/>
                  <a:gd name="T22" fmla="*/ 16 w 35"/>
                  <a:gd name="T23" fmla="*/ 36 h 67"/>
                  <a:gd name="T24" fmla="*/ 25 w 35"/>
                  <a:gd name="T25" fmla="*/ 37 h 67"/>
                  <a:gd name="T26" fmla="*/ 35 w 35"/>
                  <a:gd name="T27" fmla="*/ 37 h 67"/>
                  <a:gd name="T28" fmla="*/ 31 w 35"/>
                  <a:gd name="T29" fmla="*/ 11 h 67"/>
                  <a:gd name="T30" fmla="*/ 29 w 35"/>
                  <a:gd name="T31" fmla="*/ 5 h 67"/>
                  <a:gd name="T32" fmla="*/ 3 w 35"/>
                  <a:gd name="T33" fmla="*/ 5 h 67"/>
                  <a:gd name="T34" fmla="*/ 1 w 35"/>
                  <a:gd name="T35" fmla="*/ 2 h 67"/>
                  <a:gd name="T36" fmla="*/ 0 w 35"/>
                  <a:gd name="T37" fmla="*/ 2 h 67"/>
                  <a:gd name="T38" fmla="*/ 1 w 35"/>
                  <a:gd name="T39" fmla="*/ 5 h 67"/>
                  <a:gd name="T40" fmla="*/ 0 w 35"/>
                  <a:gd name="T41" fmla="*/ 12 h 67"/>
                  <a:gd name="T42" fmla="*/ 9 w 35"/>
                  <a:gd name="T43" fmla="*/ 18 h 67"/>
                  <a:gd name="T44" fmla="*/ 4 w 35"/>
                  <a:gd name="T45" fmla="*/ 24 h 67"/>
                  <a:gd name="T46" fmla="*/ 0 w 35"/>
                  <a:gd name="T47" fmla="*/ 25 h 67"/>
                  <a:gd name="T48" fmla="*/ 9 w 35"/>
                  <a:gd name="T49" fmla="*/ 25 h 67"/>
                  <a:gd name="T50" fmla="*/ 6 w 35"/>
                  <a:gd name="T51" fmla="*/ 27 h 67"/>
                  <a:gd name="T52" fmla="*/ 0 w 35"/>
                  <a:gd name="T53" fmla="*/ 28 h 67"/>
                  <a:gd name="T54" fmla="*/ 7 w 35"/>
                  <a:gd name="T55" fmla="*/ 31 h 67"/>
                  <a:gd name="T56" fmla="*/ 0 w 35"/>
                  <a:gd name="T57" fmla="*/ 36 h 67"/>
                  <a:gd name="T58" fmla="*/ 9 w 35"/>
                  <a:gd name="T59" fmla="*/ 36 h 67"/>
                  <a:gd name="T60" fmla="*/ 9 w 35"/>
                  <a:gd name="T61" fmla="*/ 48 h 67"/>
                  <a:gd name="T62" fmla="*/ 0 w 35"/>
                  <a:gd name="T63" fmla="*/ 49 h 67"/>
                  <a:gd name="T64" fmla="*/ 9 w 35"/>
                  <a:gd name="T65" fmla="*/ 57 h 67"/>
                  <a:gd name="T66" fmla="*/ 0 w 35"/>
                  <a:gd name="T67" fmla="*/ 58 h 67"/>
                  <a:gd name="T68" fmla="*/ 9 w 35"/>
                  <a:gd name="T69" fmla="*/ 58 h 67"/>
                  <a:gd name="T70" fmla="*/ 0 w 35"/>
                  <a:gd name="T71" fmla="*/ 66 h 67"/>
                  <a:gd name="T72" fmla="*/ 6 w 35"/>
                  <a:gd name="T73" fmla="*/ 67 h 67"/>
                  <a:gd name="T74" fmla="*/ 26 w 35"/>
                  <a:gd name="T75" fmla="*/ 17 h 67"/>
                  <a:gd name="T76" fmla="*/ 28 w 35"/>
                  <a:gd name="T77" fmla="*/ 22 h 67"/>
                  <a:gd name="T78" fmla="*/ 26 w 35"/>
                  <a:gd name="T79" fmla="*/ 20 h 67"/>
                  <a:gd name="T80" fmla="*/ 23 w 35"/>
                  <a:gd name="T81" fmla="*/ 24 h 67"/>
                  <a:gd name="T82" fmla="*/ 23 w 35"/>
                  <a:gd name="T83" fmla="*/ 17 h 67"/>
                  <a:gd name="T84" fmla="*/ 25 w 35"/>
                  <a:gd name="T85" fmla="*/ 22 h 67"/>
                  <a:gd name="T86" fmla="*/ 20 w 35"/>
                  <a:gd name="T87" fmla="*/ 12 h 67"/>
                  <a:gd name="T88" fmla="*/ 22 w 35"/>
                  <a:gd name="T89" fmla="*/ 14 h 67"/>
                  <a:gd name="T90" fmla="*/ 23 w 35"/>
                  <a:gd name="T91" fmla="*/ 12 h 67"/>
                  <a:gd name="T92" fmla="*/ 25 w 35"/>
                  <a:gd name="T93" fmla="*/ 17 h 67"/>
                  <a:gd name="T94" fmla="*/ 22 w 35"/>
                  <a:gd name="T95" fmla="*/ 15 h 67"/>
                  <a:gd name="T96" fmla="*/ 20 w 35"/>
                  <a:gd name="T97" fmla="*/ 14 h 67"/>
                  <a:gd name="T98" fmla="*/ 16 w 35"/>
                  <a:gd name="T99" fmla="*/ 11 h 67"/>
                  <a:gd name="T100" fmla="*/ 19 w 35"/>
                  <a:gd name="T101" fmla="*/ 14 h 67"/>
                  <a:gd name="T102" fmla="*/ 17 w 35"/>
                  <a:gd name="T103" fmla="*/ 17 h 67"/>
                  <a:gd name="T104" fmla="*/ 16 w 35"/>
                  <a:gd name="T105" fmla="*/ 12 h 67"/>
                  <a:gd name="T106" fmla="*/ 16 w 35"/>
                  <a:gd name="T107" fmla="*/ 21 h 67"/>
                  <a:gd name="T108" fmla="*/ 13 w 35"/>
                  <a:gd name="T109" fmla="*/ 17 h 67"/>
                  <a:gd name="T110" fmla="*/ 16 w 35"/>
                  <a:gd name="T111" fmla="*/ 11 h 67"/>
                  <a:gd name="T112" fmla="*/ 13 w 35"/>
                  <a:gd name="T113" fmla="*/ 37 h 67"/>
                  <a:gd name="T114" fmla="*/ 16 w 35"/>
                  <a:gd name="T115" fmla="*/ 37 h 67"/>
                  <a:gd name="T116" fmla="*/ 12 w 35"/>
                  <a:gd name="T117" fmla="*/ 39 h 67"/>
                  <a:gd name="T118" fmla="*/ 13 w 35"/>
                  <a:gd name="T119" fmla="*/ 43 h 67"/>
                  <a:gd name="T120" fmla="*/ 10 w 35"/>
                  <a:gd name="T121" fmla="*/ 48 h 67"/>
                  <a:gd name="T122" fmla="*/ 10 w 35"/>
                  <a:gd name="T123" fmla="*/ 3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" h="67">
                    <a:moveTo>
                      <a:pt x="6" y="67"/>
                    </a:moveTo>
                    <a:lnTo>
                      <a:pt x="6" y="67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3" y="52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0" y="37"/>
                    </a:lnTo>
                    <a:lnTo>
                      <a:pt x="25" y="37"/>
                    </a:lnTo>
                    <a:lnTo>
                      <a:pt x="29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13" y="5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7" y="3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26" y="17"/>
                    </a:moveTo>
                    <a:lnTo>
                      <a:pt x="26" y="17"/>
                    </a:lnTo>
                    <a:lnTo>
                      <a:pt x="28" y="18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6" y="17"/>
                    </a:lnTo>
                    <a:close/>
                    <a:moveTo>
                      <a:pt x="23" y="24"/>
                    </a:moveTo>
                    <a:lnTo>
                      <a:pt x="23" y="2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23" y="24"/>
                    </a:lnTo>
                    <a:close/>
                    <a:moveTo>
                      <a:pt x="20" y="12"/>
                    </a:move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close/>
                    <a:moveTo>
                      <a:pt x="16" y="11"/>
                    </a:moveTo>
                    <a:lnTo>
                      <a:pt x="16" y="11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11"/>
                    </a:lnTo>
                    <a:close/>
                    <a:moveTo>
                      <a:pt x="10" y="36"/>
                    </a:moveTo>
                    <a:lnTo>
                      <a:pt x="10" y="36"/>
                    </a:lnTo>
                    <a:lnTo>
                      <a:pt x="13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2"/>
                    </a:lnTo>
                    <a:lnTo>
                      <a:pt x="13" y="43"/>
                    </a:lnTo>
                    <a:lnTo>
                      <a:pt x="13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2" y="42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7"/>
              <p:cNvSpPr>
                <a:spLocks/>
              </p:cNvSpPr>
              <p:nvPr/>
            </p:nvSpPr>
            <p:spPr bwMode="auto">
              <a:xfrm>
                <a:off x="1201" y="100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28"/>
              <p:cNvSpPr>
                <a:spLocks/>
              </p:cNvSpPr>
              <p:nvPr/>
            </p:nvSpPr>
            <p:spPr bwMode="auto">
              <a:xfrm>
                <a:off x="1201" y="102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3 w 4"/>
                  <a:gd name="T7" fmla="*/ 0 h 1"/>
                  <a:gd name="T8" fmla="*/ 0 w 4"/>
                  <a:gd name="T9" fmla="*/ 0 h 1"/>
                  <a:gd name="T10" fmla="*/ 0 w 4"/>
                  <a:gd name="T11" fmla="*/ 1 h 1"/>
                  <a:gd name="T12" fmla="*/ 0 w 4"/>
                  <a:gd name="T13" fmla="*/ 1 h 1"/>
                  <a:gd name="T14" fmla="*/ 4 w 4"/>
                  <a:gd name="T15" fmla="*/ 1 h 1"/>
                  <a:gd name="T16" fmla="*/ 4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9"/>
              <p:cNvSpPr>
                <a:spLocks/>
              </p:cNvSpPr>
              <p:nvPr/>
            </p:nvSpPr>
            <p:spPr bwMode="auto">
              <a:xfrm>
                <a:off x="1201" y="1054"/>
                <a:ext cx="10" cy="8"/>
              </a:xfrm>
              <a:custGeom>
                <a:avLst/>
                <a:gdLst>
                  <a:gd name="T0" fmla="*/ 7 w 10"/>
                  <a:gd name="T1" fmla="*/ 4 h 8"/>
                  <a:gd name="T2" fmla="*/ 7 w 10"/>
                  <a:gd name="T3" fmla="*/ 4 h 8"/>
                  <a:gd name="T4" fmla="*/ 6 w 10"/>
                  <a:gd name="T5" fmla="*/ 5 h 8"/>
                  <a:gd name="T6" fmla="*/ 4 w 10"/>
                  <a:gd name="T7" fmla="*/ 5 h 8"/>
                  <a:gd name="T8" fmla="*/ 4 w 10"/>
                  <a:gd name="T9" fmla="*/ 5 h 8"/>
                  <a:gd name="T10" fmla="*/ 6 w 10"/>
                  <a:gd name="T11" fmla="*/ 5 h 8"/>
                  <a:gd name="T12" fmla="*/ 6 w 10"/>
                  <a:gd name="T13" fmla="*/ 7 h 8"/>
                  <a:gd name="T14" fmla="*/ 6 w 10"/>
                  <a:gd name="T15" fmla="*/ 7 h 8"/>
                  <a:gd name="T16" fmla="*/ 7 w 10"/>
                  <a:gd name="T17" fmla="*/ 8 h 8"/>
                  <a:gd name="T18" fmla="*/ 7 w 10"/>
                  <a:gd name="T19" fmla="*/ 8 h 8"/>
                  <a:gd name="T20" fmla="*/ 7 w 10"/>
                  <a:gd name="T21" fmla="*/ 7 h 8"/>
                  <a:gd name="T22" fmla="*/ 10 w 10"/>
                  <a:gd name="T23" fmla="*/ 5 h 8"/>
                  <a:gd name="T24" fmla="*/ 10 w 10"/>
                  <a:gd name="T25" fmla="*/ 5 h 8"/>
                  <a:gd name="T26" fmla="*/ 7 w 10"/>
                  <a:gd name="T27" fmla="*/ 2 h 8"/>
                  <a:gd name="T28" fmla="*/ 6 w 10"/>
                  <a:gd name="T29" fmla="*/ 0 h 8"/>
                  <a:gd name="T30" fmla="*/ 6 w 10"/>
                  <a:gd name="T31" fmla="*/ 0 h 8"/>
                  <a:gd name="T32" fmla="*/ 3 w 10"/>
                  <a:gd name="T33" fmla="*/ 1 h 8"/>
                  <a:gd name="T34" fmla="*/ 0 w 10"/>
                  <a:gd name="T35" fmla="*/ 1 h 8"/>
                  <a:gd name="T36" fmla="*/ 0 w 10"/>
                  <a:gd name="T37" fmla="*/ 4 h 8"/>
                  <a:gd name="T38" fmla="*/ 0 w 10"/>
                  <a:gd name="T39" fmla="*/ 4 h 8"/>
                  <a:gd name="T40" fmla="*/ 4 w 10"/>
                  <a:gd name="T41" fmla="*/ 4 h 8"/>
                  <a:gd name="T42" fmla="*/ 7 w 10"/>
                  <a:gd name="T43" fmla="*/ 4 h 8"/>
                  <a:gd name="T44" fmla="*/ 7 w 10"/>
                  <a:gd name="T4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8">
                    <a:moveTo>
                      <a:pt x="7" y="4"/>
                    </a:move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30"/>
              <p:cNvSpPr>
                <a:spLocks/>
              </p:cNvSpPr>
              <p:nvPr/>
            </p:nvSpPr>
            <p:spPr bwMode="auto">
              <a:xfrm>
                <a:off x="1202" y="100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31"/>
              <p:cNvSpPr>
                <a:spLocks/>
              </p:cNvSpPr>
              <p:nvPr/>
            </p:nvSpPr>
            <p:spPr bwMode="auto">
              <a:xfrm>
                <a:off x="1352" y="963"/>
                <a:ext cx="12" cy="1"/>
              </a:xfrm>
              <a:custGeom>
                <a:avLst/>
                <a:gdLst>
                  <a:gd name="T0" fmla="*/ 6 w 12"/>
                  <a:gd name="T1" fmla="*/ 1 h 1"/>
                  <a:gd name="T2" fmla="*/ 6 w 12"/>
                  <a:gd name="T3" fmla="*/ 1 h 1"/>
                  <a:gd name="T4" fmla="*/ 12 w 12"/>
                  <a:gd name="T5" fmla="*/ 1 h 1"/>
                  <a:gd name="T6" fmla="*/ 11 w 12"/>
                  <a:gd name="T7" fmla="*/ 0 h 1"/>
                  <a:gd name="T8" fmla="*/ 5 w 12"/>
                  <a:gd name="T9" fmla="*/ 0 h 1"/>
                  <a:gd name="T10" fmla="*/ 3 w 12"/>
                  <a:gd name="T11" fmla="*/ 0 h 1"/>
                  <a:gd name="T12" fmla="*/ 0 w 12"/>
                  <a:gd name="T13" fmla="*/ 1 h 1"/>
                  <a:gd name="T14" fmla="*/ 0 w 12"/>
                  <a:gd name="T15" fmla="*/ 1 h 1"/>
                  <a:gd name="T16" fmla="*/ 3 w 12"/>
                  <a:gd name="T17" fmla="*/ 1 h 1"/>
                  <a:gd name="T18" fmla="*/ 6 w 12"/>
                  <a:gd name="T19" fmla="*/ 1 h 1"/>
                  <a:gd name="T20" fmla="*/ 6 w 12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">
                    <a:moveTo>
                      <a:pt x="6" y="1"/>
                    </a:moveTo>
                    <a:lnTo>
                      <a:pt x="6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32"/>
              <p:cNvSpPr>
                <a:spLocks/>
              </p:cNvSpPr>
              <p:nvPr/>
            </p:nvSpPr>
            <p:spPr bwMode="auto">
              <a:xfrm>
                <a:off x="1383" y="1043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11 w 11"/>
                  <a:gd name="T3" fmla="*/ 6 h 6"/>
                  <a:gd name="T4" fmla="*/ 9 w 11"/>
                  <a:gd name="T5" fmla="*/ 2 h 6"/>
                  <a:gd name="T6" fmla="*/ 9 w 11"/>
                  <a:gd name="T7" fmla="*/ 0 h 6"/>
                  <a:gd name="T8" fmla="*/ 8 w 11"/>
                  <a:gd name="T9" fmla="*/ 0 h 6"/>
                  <a:gd name="T10" fmla="*/ 0 w 11"/>
                  <a:gd name="T11" fmla="*/ 3 h 6"/>
                  <a:gd name="T12" fmla="*/ 0 w 11"/>
                  <a:gd name="T13" fmla="*/ 3 h 6"/>
                  <a:gd name="T14" fmla="*/ 2 w 11"/>
                  <a:gd name="T15" fmla="*/ 6 h 6"/>
                  <a:gd name="T16" fmla="*/ 3 w 11"/>
                  <a:gd name="T17" fmla="*/ 6 h 6"/>
                  <a:gd name="T18" fmla="*/ 11 w 11"/>
                  <a:gd name="T19" fmla="*/ 6 h 6"/>
                  <a:gd name="T20" fmla="*/ 11 w 1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33"/>
              <p:cNvSpPr>
                <a:spLocks/>
              </p:cNvSpPr>
              <p:nvPr/>
            </p:nvSpPr>
            <p:spPr bwMode="auto">
              <a:xfrm>
                <a:off x="1346" y="1055"/>
                <a:ext cx="9" cy="9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0 h 9"/>
                  <a:gd name="T4" fmla="*/ 3 w 9"/>
                  <a:gd name="T5" fmla="*/ 3 h 9"/>
                  <a:gd name="T6" fmla="*/ 2 w 9"/>
                  <a:gd name="T7" fmla="*/ 4 h 9"/>
                  <a:gd name="T8" fmla="*/ 0 w 9"/>
                  <a:gd name="T9" fmla="*/ 7 h 9"/>
                  <a:gd name="T10" fmla="*/ 0 w 9"/>
                  <a:gd name="T11" fmla="*/ 7 h 9"/>
                  <a:gd name="T12" fmla="*/ 6 w 9"/>
                  <a:gd name="T13" fmla="*/ 9 h 9"/>
                  <a:gd name="T14" fmla="*/ 9 w 9"/>
                  <a:gd name="T15" fmla="*/ 9 h 9"/>
                  <a:gd name="T16" fmla="*/ 9 w 9"/>
                  <a:gd name="T17" fmla="*/ 7 h 9"/>
                  <a:gd name="T18" fmla="*/ 9 w 9"/>
                  <a:gd name="T19" fmla="*/ 7 h 9"/>
                  <a:gd name="T20" fmla="*/ 8 w 9"/>
                  <a:gd name="T21" fmla="*/ 6 h 9"/>
                  <a:gd name="T22" fmla="*/ 8 w 9"/>
                  <a:gd name="T23" fmla="*/ 4 h 9"/>
                  <a:gd name="T24" fmla="*/ 8 w 9"/>
                  <a:gd name="T25" fmla="*/ 1 h 9"/>
                  <a:gd name="T26" fmla="*/ 6 w 9"/>
                  <a:gd name="T27" fmla="*/ 0 h 9"/>
                  <a:gd name="T28" fmla="*/ 6 w 9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34"/>
              <p:cNvSpPr>
                <a:spLocks/>
              </p:cNvSpPr>
              <p:nvPr/>
            </p:nvSpPr>
            <p:spPr bwMode="auto">
              <a:xfrm>
                <a:off x="1343" y="948"/>
                <a:ext cx="23" cy="3"/>
              </a:xfrm>
              <a:custGeom>
                <a:avLst/>
                <a:gdLst>
                  <a:gd name="T0" fmla="*/ 23 w 23"/>
                  <a:gd name="T1" fmla="*/ 0 h 3"/>
                  <a:gd name="T2" fmla="*/ 23 w 23"/>
                  <a:gd name="T3" fmla="*/ 0 h 3"/>
                  <a:gd name="T4" fmla="*/ 17 w 23"/>
                  <a:gd name="T5" fmla="*/ 0 h 3"/>
                  <a:gd name="T6" fmla="*/ 11 w 23"/>
                  <a:gd name="T7" fmla="*/ 0 h 3"/>
                  <a:gd name="T8" fmla="*/ 5 w 23"/>
                  <a:gd name="T9" fmla="*/ 0 h 3"/>
                  <a:gd name="T10" fmla="*/ 2 w 23"/>
                  <a:gd name="T11" fmla="*/ 2 h 3"/>
                  <a:gd name="T12" fmla="*/ 0 w 23"/>
                  <a:gd name="T13" fmla="*/ 3 h 3"/>
                  <a:gd name="T14" fmla="*/ 0 w 23"/>
                  <a:gd name="T15" fmla="*/ 3 h 3"/>
                  <a:gd name="T16" fmla="*/ 5 w 23"/>
                  <a:gd name="T17" fmla="*/ 2 h 3"/>
                  <a:gd name="T18" fmla="*/ 12 w 23"/>
                  <a:gd name="T19" fmla="*/ 2 h 3"/>
                  <a:gd name="T20" fmla="*/ 18 w 23"/>
                  <a:gd name="T21" fmla="*/ 2 h 3"/>
                  <a:gd name="T22" fmla="*/ 21 w 23"/>
                  <a:gd name="T23" fmla="*/ 2 h 3"/>
                  <a:gd name="T24" fmla="*/ 23 w 23"/>
                  <a:gd name="T25" fmla="*/ 0 h 3"/>
                  <a:gd name="T26" fmla="*/ 23 w 23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35"/>
              <p:cNvSpPr>
                <a:spLocks/>
              </p:cNvSpPr>
              <p:nvPr/>
            </p:nvSpPr>
            <p:spPr bwMode="auto">
              <a:xfrm>
                <a:off x="1337" y="1061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3 w 9"/>
                  <a:gd name="T5" fmla="*/ 1 h 3"/>
                  <a:gd name="T6" fmla="*/ 6 w 9"/>
                  <a:gd name="T7" fmla="*/ 3 h 3"/>
                  <a:gd name="T8" fmla="*/ 8 w 9"/>
                  <a:gd name="T9" fmla="*/ 1 h 3"/>
                  <a:gd name="T10" fmla="*/ 9 w 9"/>
                  <a:gd name="T11" fmla="*/ 0 h 3"/>
                  <a:gd name="T12" fmla="*/ 9 w 9"/>
                  <a:gd name="T13" fmla="*/ 0 h 3"/>
                  <a:gd name="T14" fmla="*/ 3 w 9"/>
                  <a:gd name="T15" fmla="*/ 0 h 3"/>
                  <a:gd name="T16" fmla="*/ 0 w 9"/>
                  <a:gd name="T17" fmla="*/ 1 h 3"/>
                  <a:gd name="T18" fmla="*/ 0 w 9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36"/>
              <p:cNvSpPr>
                <a:spLocks/>
              </p:cNvSpPr>
              <p:nvPr/>
            </p:nvSpPr>
            <p:spPr bwMode="auto">
              <a:xfrm>
                <a:off x="1376" y="1052"/>
                <a:ext cx="1" cy="10"/>
              </a:xfrm>
              <a:custGeom>
                <a:avLst/>
                <a:gdLst>
                  <a:gd name="T0" fmla="*/ 1 w 1"/>
                  <a:gd name="T1" fmla="*/ 10 h 10"/>
                  <a:gd name="T2" fmla="*/ 1 w 1"/>
                  <a:gd name="T3" fmla="*/ 10 h 10"/>
                  <a:gd name="T4" fmla="*/ 1 w 1"/>
                  <a:gd name="T5" fmla="*/ 4 h 10"/>
                  <a:gd name="T6" fmla="*/ 1 w 1"/>
                  <a:gd name="T7" fmla="*/ 3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6 h 10"/>
                  <a:gd name="T14" fmla="*/ 0 w 1"/>
                  <a:gd name="T15" fmla="*/ 9 h 10"/>
                  <a:gd name="T16" fmla="*/ 1 w 1"/>
                  <a:gd name="T17" fmla="*/ 10 h 10"/>
                  <a:gd name="T18" fmla="*/ 1 w 1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lnTo>
                      <a:pt x="1" y="10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37"/>
              <p:cNvSpPr>
                <a:spLocks/>
              </p:cNvSpPr>
              <p:nvPr/>
            </p:nvSpPr>
            <p:spPr bwMode="auto">
              <a:xfrm>
                <a:off x="1386" y="1051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5 w 6"/>
                  <a:gd name="T5" fmla="*/ 1 h 8"/>
                  <a:gd name="T6" fmla="*/ 3 w 6"/>
                  <a:gd name="T7" fmla="*/ 3 h 8"/>
                  <a:gd name="T8" fmla="*/ 0 w 6"/>
                  <a:gd name="T9" fmla="*/ 0 h 8"/>
                  <a:gd name="T10" fmla="*/ 0 w 6"/>
                  <a:gd name="T11" fmla="*/ 0 h 8"/>
                  <a:gd name="T12" fmla="*/ 0 w 6"/>
                  <a:gd name="T13" fmla="*/ 4 h 8"/>
                  <a:gd name="T14" fmla="*/ 0 w 6"/>
                  <a:gd name="T15" fmla="*/ 7 h 8"/>
                  <a:gd name="T16" fmla="*/ 0 w 6"/>
                  <a:gd name="T17" fmla="*/ 8 h 8"/>
                  <a:gd name="T18" fmla="*/ 0 w 6"/>
                  <a:gd name="T19" fmla="*/ 7 h 8"/>
                  <a:gd name="T20" fmla="*/ 0 w 6"/>
                  <a:gd name="T21" fmla="*/ 7 h 8"/>
                  <a:gd name="T22" fmla="*/ 0 w 6"/>
                  <a:gd name="T23" fmla="*/ 5 h 8"/>
                  <a:gd name="T24" fmla="*/ 2 w 6"/>
                  <a:gd name="T25" fmla="*/ 4 h 8"/>
                  <a:gd name="T26" fmla="*/ 5 w 6"/>
                  <a:gd name="T27" fmla="*/ 3 h 8"/>
                  <a:gd name="T28" fmla="*/ 6 w 6"/>
                  <a:gd name="T29" fmla="*/ 3 h 8"/>
                  <a:gd name="T30" fmla="*/ 6 w 6"/>
                  <a:gd name="T31" fmla="*/ 1 h 8"/>
                  <a:gd name="T32" fmla="*/ 6 w 6"/>
                  <a:gd name="T33" fmla="*/ 0 h 8"/>
                  <a:gd name="T34" fmla="*/ 6 w 6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38"/>
              <p:cNvSpPr>
                <a:spLocks/>
              </p:cNvSpPr>
              <p:nvPr/>
            </p:nvSpPr>
            <p:spPr bwMode="auto">
              <a:xfrm>
                <a:off x="1342" y="951"/>
                <a:ext cx="25" cy="3"/>
              </a:xfrm>
              <a:custGeom>
                <a:avLst/>
                <a:gdLst>
                  <a:gd name="T0" fmla="*/ 13 w 25"/>
                  <a:gd name="T1" fmla="*/ 2 h 3"/>
                  <a:gd name="T2" fmla="*/ 13 w 25"/>
                  <a:gd name="T3" fmla="*/ 2 h 3"/>
                  <a:gd name="T4" fmla="*/ 0 w 25"/>
                  <a:gd name="T5" fmla="*/ 2 h 3"/>
                  <a:gd name="T6" fmla="*/ 0 w 25"/>
                  <a:gd name="T7" fmla="*/ 2 h 3"/>
                  <a:gd name="T8" fmla="*/ 6 w 25"/>
                  <a:gd name="T9" fmla="*/ 3 h 3"/>
                  <a:gd name="T10" fmla="*/ 15 w 25"/>
                  <a:gd name="T11" fmla="*/ 3 h 3"/>
                  <a:gd name="T12" fmla="*/ 24 w 25"/>
                  <a:gd name="T13" fmla="*/ 2 h 3"/>
                  <a:gd name="T14" fmla="*/ 25 w 25"/>
                  <a:gd name="T15" fmla="*/ 2 h 3"/>
                  <a:gd name="T16" fmla="*/ 25 w 25"/>
                  <a:gd name="T17" fmla="*/ 2 h 3"/>
                  <a:gd name="T18" fmla="*/ 19 w 25"/>
                  <a:gd name="T19" fmla="*/ 0 h 3"/>
                  <a:gd name="T20" fmla="*/ 16 w 25"/>
                  <a:gd name="T21" fmla="*/ 2 h 3"/>
                  <a:gd name="T22" fmla="*/ 13 w 25"/>
                  <a:gd name="T23" fmla="*/ 2 h 3"/>
                  <a:gd name="T24" fmla="*/ 13 w 2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">
                    <a:moveTo>
                      <a:pt x="13" y="2"/>
                    </a:moveTo>
                    <a:lnTo>
                      <a:pt x="1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39"/>
              <p:cNvSpPr>
                <a:spLocks/>
              </p:cNvSpPr>
              <p:nvPr/>
            </p:nvSpPr>
            <p:spPr bwMode="auto">
              <a:xfrm>
                <a:off x="1343" y="930"/>
                <a:ext cx="23" cy="2"/>
              </a:xfrm>
              <a:custGeom>
                <a:avLst/>
                <a:gdLst>
                  <a:gd name="T0" fmla="*/ 11 w 23"/>
                  <a:gd name="T1" fmla="*/ 0 h 2"/>
                  <a:gd name="T2" fmla="*/ 11 w 23"/>
                  <a:gd name="T3" fmla="*/ 0 h 2"/>
                  <a:gd name="T4" fmla="*/ 0 w 23"/>
                  <a:gd name="T5" fmla="*/ 0 h 2"/>
                  <a:gd name="T6" fmla="*/ 3 w 23"/>
                  <a:gd name="T7" fmla="*/ 2 h 2"/>
                  <a:gd name="T8" fmla="*/ 11 w 23"/>
                  <a:gd name="T9" fmla="*/ 2 h 2"/>
                  <a:gd name="T10" fmla="*/ 20 w 23"/>
                  <a:gd name="T11" fmla="*/ 0 h 2"/>
                  <a:gd name="T12" fmla="*/ 20 w 23"/>
                  <a:gd name="T13" fmla="*/ 0 h 2"/>
                  <a:gd name="T14" fmla="*/ 23 w 23"/>
                  <a:gd name="T15" fmla="*/ 0 h 2"/>
                  <a:gd name="T16" fmla="*/ 18 w 23"/>
                  <a:gd name="T17" fmla="*/ 0 h 2"/>
                  <a:gd name="T18" fmla="*/ 14 w 23"/>
                  <a:gd name="T19" fmla="*/ 0 h 2"/>
                  <a:gd name="T20" fmla="*/ 11 w 23"/>
                  <a:gd name="T21" fmla="*/ 0 h 2"/>
                  <a:gd name="T22" fmla="*/ 11 w 2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40"/>
              <p:cNvSpPr>
                <a:spLocks/>
              </p:cNvSpPr>
              <p:nvPr/>
            </p:nvSpPr>
            <p:spPr bwMode="auto">
              <a:xfrm>
                <a:off x="1354" y="966"/>
                <a:ext cx="12" cy="3"/>
              </a:xfrm>
              <a:custGeom>
                <a:avLst/>
                <a:gdLst>
                  <a:gd name="T0" fmla="*/ 1 w 12"/>
                  <a:gd name="T1" fmla="*/ 3 h 3"/>
                  <a:gd name="T2" fmla="*/ 1 w 12"/>
                  <a:gd name="T3" fmla="*/ 3 h 3"/>
                  <a:gd name="T4" fmla="*/ 3 w 12"/>
                  <a:gd name="T5" fmla="*/ 1 h 3"/>
                  <a:gd name="T6" fmla="*/ 7 w 12"/>
                  <a:gd name="T7" fmla="*/ 1 h 3"/>
                  <a:gd name="T8" fmla="*/ 12 w 12"/>
                  <a:gd name="T9" fmla="*/ 1 h 3"/>
                  <a:gd name="T10" fmla="*/ 12 w 12"/>
                  <a:gd name="T11" fmla="*/ 1 h 3"/>
                  <a:gd name="T12" fmla="*/ 12 w 12"/>
                  <a:gd name="T13" fmla="*/ 0 h 3"/>
                  <a:gd name="T14" fmla="*/ 12 w 12"/>
                  <a:gd name="T15" fmla="*/ 0 h 3"/>
                  <a:gd name="T16" fmla="*/ 9 w 12"/>
                  <a:gd name="T17" fmla="*/ 1 h 3"/>
                  <a:gd name="T18" fmla="*/ 4 w 12"/>
                  <a:gd name="T19" fmla="*/ 1 h 3"/>
                  <a:gd name="T20" fmla="*/ 1 w 12"/>
                  <a:gd name="T21" fmla="*/ 1 h 3"/>
                  <a:gd name="T22" fmla="*/ 0 w 12"/>
                  <a:gd name="T23" fmla="*/ 1 h 3"/>
                  <a:gd name="T24" fmla="*/ 1 w 12"/>
                  <a:gd name="T25" fmla="*/ 3 h 3"/>
                  <a:gd name="T26" fmla="*/ 1 w 12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41"/>
              <p:cNvSpPr>
                <a:spLocks/>
              </p:cNvSpPr>
              <p:nvPr/>
            </p:nvSpPr>
            <p:spPr bwMode="auto">
              <a:xfrm>
                <a:off x="1306" y="97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9 w 9"/>
                  <a:gd name="T3" fmla="*/ 9 w 9"/>
                  <a:gd name="T4" fmla="*/ 9 w 9"/>
                  <a:gd name="T5" fmla="*/ 5 w 9"/>
                  <a:gd name="T6" fmla="*/ 0 w 9"/>
                  <a:gd name="T7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42"/>
              <p:cNvSpPr>
                <a:spLocks/>
              </p:cNvSpPr>
              <p:nvPr/>
            </p:nvSpPr>
            <p:spPr bwMode="auto">
              <a:xfrm>
                <a:off x="1259" y="966"/>
                <a:ext cx="14" cy="1"/>
              </a:xfrm>
              <a:custGeom>
                <a:avLst/>
                <a:gdLst>
                  <a:gd name="T0" fmla="*/ 10 w 14"/>
                  <a:gd name="T1" fmla="*/ 0 h 1"/>
                  <a:gd name="T2" fmla="*/ 10 w 14"/>
                  <a:gd name="T3" fmla="*/ 0 h 1"/>
                  <a:gd name="T4" fmla="*/ 1 w 14"/>
                  <a:gd name="T5" fmla="*/ 0 h 1"/>
                  <a:gd name="T6" fmla="*/ 0 w 14"/>
                  <a:gd name="T7" fmla="*/ 0 h 1"/>
                  <a:gd name="T8" fmla="*/ 0 w 14"/>
                  <a:gd name="T9" fmla="*/ 1 h 1"/>
                  <a:gd name="T10" fmla="*/ 0 w 14"/>
                  <a:gd name="T11" fmla="*/ 1 h 1"/>
                  <a:gd name="T12" fmla="*/ 7 w 14"/>
                  <a:gd name="T13" fmla="*/ 1 h 1"/>
                  <a:gd name="T14" fmla="*/ 14 w 14"/>
                  <a:gd name="T15" fmla="*/ 0 h 1"/>
                  <a:gd name="T16" fmla="*/ 14 w 14"/>
                  <a:gd name="T17" fmla="*/ 0 h 1"/>
                  <a:gd name="T18" fmla="*/ 13 w 14"/>
                  <a:gd name="T19" fmla="*/ 0 h 1"/>
                  <a:gd name="T20" fmla="*/ 10 w 14"/>
                  <a:gd name="T21" fmla="*/ 0 h 1"/>
                  <a:gd name="T22" fmla="*/ 10 w 14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">
                    <a:moveTo>
                      <a:pt x="10" y="0"/>
                    </a:moveTo>
                    <a:lnTo>
                      <a:pt x="1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43"/>
              <p:cNvSpPr>
                <a:spLocks/>
              </p:cNvSpPr>
              <p:nvPr/>
            </p:nvSpPr>
            <p:spPr bwMode="auto">
              <a:xfrm>
                <a:off x="1303" y="961"/>
                <a:ext cx="15" cy="6"/>
              </a:xfrm>
              <a:custGeom>
                <a:avLst/>
                <a:gdLst>
                  <a:gd name="T0" fmla="*/ 15 w 15"/>
                  <a:gd name="T1" fmla="*/ 5 h 6"/>
                  <a:gd name="T2" fmla="*/ 15 w 15"/>
                  <a:gd name="T3" fmla="*/ 5 h 6"/>
                  <a:gd name="T4" fmla="*/ 12 w 15"/>
                  <a:gd name="T5" fmla="*/ 5 h 6"/>
                  <a:gd name="T6" fmla="*/ 12 w 15"/>
                  <a:gd name="T7" fmla="*/ 3 h 6"/>
                  <a:gd name="T8" fmla="*/ 12 w 15"/>
                  <a:gd name="T9" fmla="*/ 2 h 6"/>
                  <a:gd name="T10" fmla="*/ 11 w 15"/>
                  <a:gd name="T11" fmla="*/ 0 h 6"/>
                  <a:gd name="T12" fmla="*/ 11 w 15"/>
                  <a:gd name="T13" fmla="*/ 0 h 6"/>
                  <a:gd name="T14" fmla="*/ 11 w 15"/>
                  <a:gd name="T15" fmla="*/ 3 h 6"/>
                  <a:gd name="T16" fmla="*/ 9 w 15"/>
                  <a:gd name="T17" fmla="*/ 5 h 6"/>
                  <a:gd name="T18" fmla="*/ 9 w 15"/>
                  <a:gd name="T19" fmla="*/ 5 h 6"/>
                  <a:gd name="T20" fmla="*/ 6 w 15"/>
                  <a:gd name="T21" fmla="*/ 3 h 6"/>
                  <a:gd name="T22" fmla="*/ 6 w 15"/>
                  <a:gd name="T23" fmla="*/ 3 h 6"/>
                  <a:gd name="T24" fmla="*/ 0 w 15"/>
                  <a:gd name="T25" fmla="*/ 5 h 6"/>
                  <a:gd name="T26" fmla="*/ 0 w 15"/>
                  <a:gd name="T27" fmla="*/ 6 h 6"/>
                  <a:gd name="T28" fmla="*/ 6 w 15"/>
                  <a:gd name="T29" fmla="*/ 6 h 6"/>
                  <a:gd name="T30" fmla="*/ 12 w 15"/>
                  <a:gd name="T31" fmla="*/ 6 h 6"/>
                  <a:gd name="T32" fmla="*/ 12 w 15"/>
                  <a:gd name="T33" fmla="*/ 6 h 6"/>
                  <a:gd name="T34" fmla="*/ 12 w 15"/>
                  <a:gd name="T35" fmla="*/ 6 h 6"/>
                  <a:gd name="T36" fmla="*/ 14 w 15"/>
                  <a:gd name="T37" fmla="*/ 6 h 6"/>
                  <a:gd name="T38" fmla="*/ 15 w 15"/>
                  <a:gd name="T39" fmla="*/ 5 h 6"/>
                  <a:gd name="T40" fmla="*/ 15 w 15"/>
                  <a:gd name="T4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6">
                    <a:moveTo>
                      <a:pt x="15" y="5"/>
                    </a:move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44"/>
              <p:cNvSpPr>
                <a:spLocks/>
              </p:cNvSpPr>
              <p:nvPr/>
            </p:nvSpPr>
            <p:spPr bwMode="auto">
              <a:xfrm>
                <a:off x="1343" y="941"/>
                <a:ext cx="23" cy="3"/>
              </a:xfrm>
              <a:custGeom>
                <a:avLst/>
                <a:gdLst>
                  <a:gd name="T0" fmla="*/ 23 w 23"/>
                  <a:gd name="T1" fmla="*/ 0 h 3"/>
                  <a:gd name="T2" fmla="*/ 23 w 23"/>
                  <a:gd name="T3" fmla="*/ 0 h 3"/>
                  <a:gd name="T4" fmla="*/ 3 w 23"/>
                  <a:gd name="T5" fmla="*/ 1 h 3"/>
                  <a:gd name="T6" fmla="*/ 3 w 23"/>
                  <a:gd name="T7" fmla="*/ 1 h 3"/>
                  <a:gd name="T8" fmla="*/ 0 w 23"/>
                  <a:gd name="T9" fmla="*/ 1 h 3"/>
                  <a:gd name="T10" fmla="*/ 0 w 23"/>
                  <a:gd name="T11" fmla="*/ 1 h 3"/>
                  <a:gd name="T12" fmla="*/ 2 w 23"/>
                  <a:gd name="T13" fmla="*/ 1 h 3"/>
                  <a:gd name="T14" fmla="*/ 2 w 23"/>
                  <a:gd name="T15" fmla="*/ 1 h 3"/>
                  <a:gd name="T16" fmla="*/ 8 w 23"/>
                  <a:gd name="T17" fmla="*/ 3 h 3"/>
                  <a:gd name="T18" fmla="*/ 14 w 23"/>
                  <a:gd name="T19" fmla="*/ 1 h 3"/>
                  <a:gd name="T20" fmla="*/ 23 w 23"/>
                  <a:gd name="T21" fmla="*/ 0 h 3"/>
                  <a:gd name="T22" fmla="*/ 23 w 2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45"/>
              <p:cNvSpPr>
                <a:spLocks/>
              </p:cNvSpPr>
              <p:nvPr/>
            </p:nvSpPr>
            <p:spPr bwMode="auto">
              <a:xfrm>
                <a:off x="1351" y="944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7 w 15"/>
                  <a:gd name="T5" fmla="*/ 3 h 3"/>
                  <a:gd name="T6" fmla="*/ 12 w 15"/>
                  <a:gd name="T7" fmla="*/ 1 h 3"/>
                  <a:gd name="T8" fmla="*/ 15 w 15"/>
                  <a:gd name="T9" fmla="*/ 0 h 3"/>
                  <a:gd name="T10" fmla="*/ 15 w 15"/>
                  <a:gd name="T11" fmla="*/ 0 h 3"/>
                  <a:gd name="T12" fmla="*/ 12 w 15"/>
                  <a:gd name="T13" fmla="*/ 1 h 3"/>
                  <a:gd name="T14" fmla="*/ 7 w 15"/>
                  <a:gd name="T15" fmla="*/ 1 h 3"/>
                  <a:gd name="T16" fmla="*/ 3 w 15"/>
                  <a:gd name="T17" fmla="*/ 1 h 3"/>
                  <a:gd name="T18" fmla="*/ 0 w 15"/>
                  <a:gd name="T19" fmla="*/ 1 h 3"/>
                  <a:gd name="T20" fmla="*/ 0 w 15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46"/>
              <p:cNvSpPr>
                <a:spLocks/>
              </p:cNvSpPr>
              <p:nvPr/>
            </p:nvSpPr>
            <p:spPr bwMode="auto">
              <a:xfrm>
                <a:off x="1410" y="10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5 h 8"/>
                  <a:gd name="T6" fmla="*/ 0 w 3"/>
                  <a:gd name="T7" fmla="*/ 6 h 8"/>
                  <a:gd name="T8" fmla="*/ 2 w 3"/>
                  <a:gd name="T9" fmla="*/ 8 h 8"/>
                  <a:gd name="T10" fmla="*/ 2 w 3"/>
                  <a:gd name="T11" fmla="*/ 8 h 8"/>
                  <a:gd name="T12" fmla="*/ 3 w 3"/>
                  <a:gd name="T13" fmla="*/ 3 h 8"/>
                  <a:gd name="T14" fmla="*/ 2 w 3"/>
                  <a:gd name="T15" fmla="*/ 2 h 8"/>
                  <a:gd name="T16" fmla="*/ 2 w 3"/>
                  <a:gd name="T17" fmla="*/ 0 h 8"/>
                  <a:gd name="T18" fmla="*/ 2 w 3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47"/>
              <p:cNvSpPr>
                <a:spLocks/>
              </p:cNvSpPr>
              <p:nvPr/>
            </p:nvSpPr>
            <p:spPr bwMode="auto">
              <a:xfrm>
                <a:off x="1585" y="1016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3 w 9"/>
                  <a:gd name="T3" fmla="*/ 0 h 6"/>
                  <a:gd name="T4" fmla="*/ 2 w 9"/>
                  <a:gd name="T5" fmla="*/ 3 h 6"/>
                  <a:gd name="T6" fmla="*/ 0 w 9"/>
                  <a:gd name="T7" fmla="*/ 5 h 6"/>
                  <a:gd name="T8" fmla="*/ 0 w 9"/>
                  <a:gd name="T9" fmla="*/ 5 h 6"/>
                  <a:gd name="T10" fmla="*/ 5 w 9"/>
                  <a:gd name="T11" fmla="*/ 5 h 6"/>
                  <a:gd name="T12" fmla="*/ 9 w 9"/>
                  <a:gd name="T13" fmla="*/ 6 h 6"/>
                  <a:gd name="T14" fmla="*/ 9 w 9"/>
                  <a:gd name="T15" fmla="*/ 6 h 6"/>
                  <a:gd name="T16" fmla="*/ 6 w 9"/>
                  <a:gd name="T17" fmla="*/ 3 h 6"/>
                  <a:gd name="T18" fmla="*/ 3 w 9"/>
                  <a:gd name="T19" fmla="*/ 0 h 6"/>
                  <a:gd name="T20" fmla="*/ 3 w 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48"/>
              <p:cNvSpPr>
                <a:spLocks/>
              </p:cNvSpPr>
              <p:nvPr/>
            </p:nvSpPr>
            <p:spPr bwMode="auto">
              <a:xfrm>
                <a:off x="1363" y="86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1 w 10"/>
                  <a:gd name="T5" fmla="*/ 1 h 3"/>
                  <a:gd name="T6" fmla="*/ 3 w 10"/>
                  <a:gd name="T7" fmla="*/ 3 h 3"/>
                  <a:gd name="T8" fmla="*/ 7 w 10"/>
                  <a:gd name="T9" fmla="*/ 1 h 3"/>
                  <a:gd name="T10" fmla="*/ 10 w 10"/>
                  <a:gd name="T11" fmla="*/ 3 h 3"/>
                  <a:gd name="T12" fmla="*/ 10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  <a:gd name="T18" fmla="*/ 4 w 10"/>
                  <a:gd name="T19" fmla="*/ 0 h 3"/>
                  <a:gd name="T20" fmla="*/ 1 w 10"/>
                  <a:gd name="T21" fmla="*/ 1 h 3"/>
                  <a:gd name="T22" fmla="*/ 0 w 10"/>
                  <a:gd name="T23" fmla="*/ 0 h 3"/>
                  <a:gd name="T24" fmla="*/ 0 w 1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49"/>
              <p:cNvSpPr>
                <a:spLocks/>
              </p:cNvSpPr>
              <p:nvPr/>
            </p:nvSpPr>
            <p:spPr bwMode="auto">
              <a:xfrm>
                <a:off x="1453" y="896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2 w 9"/>
                  <a:gd name="T5" fmla="*/ 3 h 3"/>
                  <a:gd name="T6" fmla="*/ 5 w 9"/>
                  <a:gd name="T7" fmla="*/ 2 h 3"/>
                  <a:gd name="T8" fmla="*/ 9 w 9"/>
                  <a:gd name="T9" fmla="*/ 0 h 3"/>
                  <a:gd name="T10" fmla="*/ 9 w 9"/>
                  <a:gd name="T11" fmla="*/ 0 h 3"/>
                  <a:gd name="T12" fmla="*/ 5 w 9"/>
                  <a:gd name="T13" fmla="*/ 0 h 3"/>
                  <a:gd name="T14" fmla="*/ 2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Rectangle 50"/>
              <p:cNvSpPr>
                <a:spLocks noChangeArrowheads="1"/>
              </p:cNvSpPr>
              <p:nvPr/>
            </p:nvSpPr>
            <p:spPr bwMode="auto">
              <a:xfrm>
                <a:off x="1498" y="904"/>
                <a:ext cx="1" cy="1"/>
              </a:xfrm>
              <a:prstGeom prst="rect">
                <a:avLst/>
              </a:pr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51"/>
              <p:cNvSpPr>
                <a:spLocks/>
              </p:cNvSpPr>
              <p:nvPr/>
            </p:nvSpPr>
            <p:spPr bwMode="auto">
              <a:xfrm>
                <a:off x="1483" y="904"/>
                <a:ext cx="24" cy="26"/>
              </a:xfrm>
              <a:custGeom>
                <a:avLst/>
                <a:gdLst>
                  <a:gd name="T0" fmla="*/ 0 w 24"/>
                  <a:gd name="T1" fmla="*/ 8 h 26"/>
                  <a:gd name="T2" fmla="*/ 0 w 24"/>
                  <a:gd name="T3" fmla="*/ 8 h 26"/>
                  <a:gd name="T4" fmla="*/ 7 w 24"/>
                  <a:gd name="T5" fmla="*/ 8 h 26"/>
                  <a:gd name="T6" fmla="*/ 7 w 24"/>
                  <a:gd name="T7" fmla="*/ 8 h 26"/>
                  <a:gd name="T8" fmla="*/ 7 w 24"/>
                  <a:gd name="T9" fmla="*/ 19 h 26"/>
                  <a:gd name="T10" fmla="*/ 7 w 24"/>
                  <a:gd name="T11" fmla="*/ 26 h 26"/>
                  <a:gd name="T12" fmla="*/ 7 w 24"/>
                  <a:gd name="T13" fmla="*/ 26 h 26"/>
                  <a:gd name="T14" fmla="*/ 10 w 24"/>
                  <a:gd name="T15" fmla="*/ 25 h 26"/>
                  <a:gd name="T16" fmla="*/ 12 w 24"/>
                  <a:gd name="T17" fmla="*/ 23 h 26"/>
                  <a:gd name="T18" fmla="*/ 16 w 24"/>
                  <a:gd name="T19" fmla="*/ 23 h 26"/>
                  <a:gd name="T20" fmla="*/ 19 w 24"/>
                  <a:gd name="T21" fmla="*/ 25 h 26"/>
                  <a:gd name="T22" fmla="*/ 24 w 24"/>
                  <a:gd name="T23" fmla="*/ 23 h 26"/>
                  <a:gd name="T24" fmla="*/ 24 w 24"/>
                  <a:gd name="T25" fmla="*/ 23 h 26"/>
                  <a:gd name="T26" fmla="*/ 22 w 24"/>
                  <a:gd name="T27" fmla="*/ 20 h 26"/>
                  <a:gd name="T28" fmla="*/ 24 w 24"/>
                  <a:gd name="T29" fmla="*/ 17 h 26"/>
                  <a:gd name="T30" fmla="*/ 24 w 24"/>
                  <a:gd name="T31" fmla="*/ 16 h 26"/>
                  <a:gd name="T32" fmla="*/ 24 w 24"/>
                  <a:gd name="T33" fmla="*/ 14 h 26"/>
                  <a:gd name="T34" fmla="*/ 22 w 24"/>
                  <a:gd name="T35" fmla="*/ 14 h 26"/>
                  <a:gd name="T36" fmla="*/ 22 w 24"/>
                  <a:gd name="T37" fmla="*/ 14 h 26"/>
                  <a:gd name="T38" fmla="*/ 24 w 24"/>
                  <a:gd name="T39" fmla="*/ 10 h 26"/>
                  <a:gd name="T40" fmla="*/ 24 w 24"/>
                  <a:gd name="T41" fmla="*/ 5 h 26"/>
                  <a:gd name="T42" fmla="*/ 24 w 24"/>
                  <a:gd name="T43" fmla="*/ 5 h 26"/>
                  <a:gd name="T44" fmla="*/ 22 w 24"/>
                  <a:gd name="T45" fmla="*/ 5 h 26"/>
                  <a:gd name="T46" fmla="*/ 22 w 24"/>
                  <a:gd name="T47" fmla="*/ 5 h 26"/>
                  <a:gd name="T48" fmla="*/ 21 w 24"/>
                  <a:gd name="T49" fmla="*/ 4 h 26"/>
                  <a:gd name="T50" fmla="*/ 21 w 24"/>
                  <a:gd name="T51" fmla="*/ 4 h 26"/>
                  <a:gd name="T52" fmla="*/ 21 w 24"/>
                  <a:gd name="T53" fmla="*/ 7 h 26"/>
                  <a:gd name="T54" fmla="*/ 19 w 24"/>
                  <a:gd name="T55" fmla="*/ 7 h 26"/>
                  <a:gd name="T56" fmla="*/ 19 w 24"/>
                  <a:gd name="T57" fmla="*/ 7 h 26"/>
                  <a:gd name="T58" fmla="*/ 19 w 24"/>
                  <a:gd name="T59" fmla="*/ 7 h 26"/>
                  <a:gd name="T60" fmla="*/ 18 w 24"/>
                  <a:gd name="T61" fmla="*/ 7 h 26"/>
                  <a:gd name="T62" fmla="*/ 16 w 24"/>
                  <a:gd name="T63" fmla="*/ 5 h 26"/>
                  <a:gd name="T64" fmla="*/ 16 w 24"/>
                  <a:gd name="T65" fmla="*/ 5 h 26"/>
                  <a:gd name="T66" fmla="*/ 16 w 24"/>
                  <a:gd name="T67" fmla="*/ 4 h 26"/>
                  <a:gd name="T68" fmla="*/ 18 w 24"/>
                  <a:gd name="T69" fmla="*/ 4 h 26"/>
                  <a:gd name="T70" fmla="*/ 19 w 24"/>
                  <a:gd name="T71" fmla="*/ 4 h 26"/>
                  <a:gd name="T72" fmla="*/ 19 w 24"/>
                  <a:gd name="T73" fmla="*/ 3 h 26"/>
                  <a:gd name="T74" fmla="*/ 19 w 24"/>
                  <a:gd name="T75" fmla="*/ 3 h 26"/>
                  <a:gd name="T76" fmla="*/ 18 w 24"/>
                  <a:gd name="T77" fmla="*/ 3 h 26"/>
                  <a:gd name="T78" fmla="*/ 16 w 24"/>
                  <a:gd name="T79" fmla="*/ 3 h 26"/>
                  <a:gd name="T80" fmla="*/ 15 w 24"/>
                  <a:gd name="T81" fmla="*/ 0 h 26"/>
                  <a:gd name="T82" fmla="*/ 15 w 24"/>
                  <a:gd name="T83" fmla="*/ 0 h 26"/>
                  <a:gd name="T84" fmla="*/ 15 w 24"/>
                  <a:gd name="T85" fmla="*/ 1 h 26"/>
                  <a:gd name="T86" fmla="*/ 15 w 24"/>
                  <a:gd name="T87" fmla="*/ 1 h 26"/>
                  <a:gd name="T88" fmla="*/ 15 w 24"/>
                  <a:gd name="T89" fmla="*/ 4 h 26"/>
                  <a:gd name="T90" fmla="*/ 15 w 24"/>
                  <a:gd name="T91" fmla="*/ 7 h 26"/>
                  <a:gd name="T92" fmla="*/ 15 w 24"/>
                  <a:gd name="T93" fmla="*/ 7 h 26"/>
                  <a:gd name="T94" fmla="*/ 3 w 24"/>
                  <a:gd name="T95" fmla="*/ 7 h 26"/>
                  <a:gd name="T96" fmla="*/ 3 w 24"/>
                  <a:gd name="T97" fmla="*/ 7 h 26"/>
                  <a:gd name="T98" fmla="*/ 3 w 24"/>
                  <a:gd name="T99" fmla="*/ 3 h 26"/>
                  <a:gd name="T100" fmla="*/ 1 w 24"/>
                  <a:gd name="T101" fmla="*/ 3 h 26"/>
                  <a:gd name="T102" fmla="*/ 1 w 24"/>
                  <a:gd name="T103" fmla="*/ 4 h 26"/>
                  <a:gd name="T104" fmla="*/ 1 w 24"/>
                  <a:gd name="T105" fmla="*/ 4 h 26"/>
                  <a:gd name="T106" fmla="*/ 1 w 24"/>
                  <a:gd name="T107" fmla="*/ 4 h 26"/>
                  <a:gd name="T108" fmla="*/ 1 w 24"/>
                  <a:gd name="T109" fmla="*/ 5 h 26"/>
                  <a:gd name="T110" fmla="*/ 0 w 24"/>
                  <a:gd name="T111" fmla="*/ 8 h 26"/>
                  <a:gd name="T112" fmla="*/ 0 w 24"/>
                  <a:gd name="T11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26">
                    <a:moveTo>
                      <a:pt x="0" y="8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9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52"/>
              <p:cNvSpPr>
                <a:spLocks/>
              </p:cNvSpPr>
              <p:nvPr/>
            </p:nvSpPr>
            <p:spPr bwMode="auto">
              <a:xfrm>
                <a:off x="1392" y="942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3 w 6"/>
                  <a:gd name="T3" fmla="*/ 0 h 5"/>
                  <a:gd name="T4" fmla="*/ 3 w 6"/>
                  <a:gd name="T5" fmla="*/ 2 h 5"/>
                  <a:gd name="T6" fmla="*/ 2 w 6"/>
                  <a:gd name="T7" fmla="*/ 3 h 5"/>
                  <a:gd name="T8" fmla="*/ 0 w 6"/>
                  <a:gd name="T9" fmla="*/ 3 h 5"/>
                  <a:gd name="T10" fmla="*/ 0 w 6"/>
                  <a:gd name="T11" fmla="*/ 3 h 5"/>
                  <a:gd name="T12" fmla="*/ 0 w 6"/>
                  <a:gd name="T13" fmla="*/ 3 h 5"/>
                  <a:gd name="T14" fmla="*/ 5 w 6"/>
                  <a:gd name="T15" fmla="*/ 5 h 5"/>
                  <a:gd name="T16" fmla="*/ 6 w 6"/>
                  <a:gd name="T17" fmla="*/ 3 h 5"/>
                  <a:gd name="T18" fmla="*/ 5 w 6"/>
                  <a:gd name="T19" fmla="*/ 2 h 5"/>
                  <a:gd name="T20" fmla="*/ 3 w 6"/>
                  <a:gd name="T21" fmla="*/ 0 h 5"/>
                  <a:gd name="T22" fmla="*/ 3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53"/>
              <p:cNvSpPr>
                <a:spLocks/>
              </p:cNvSpPr>
              <p:nvPr/>
            </p:nvSpPr>
            <p:spPr bwMode="auto">
              <a:xfrm>
                <a:off x="1397" y="8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1 w 7"/>
                  <a:gd name="T5" fmla="*/ 1 h 4"/>
                  <a:gd name="T6" fmla="*/ 0 w 7"/>
                  <a:gd name="T7" fmla="*/ 0 h 4"/>
                  <a:gd name="T8" fmla="*/ 0 w 7"/>
                  <a:gd name="T9" fmla="*/ 0 h 4"/>
                  <a:gd name="T10" fmla="*/ 0 w 7"/>
                  <a:gd name="T11" fmla="*/ 3 h 4"/>
                  <a:gd name="T12" fmla="*/ 3 w 7"/>
                  <a:gd name="T13" fmla="*/ 4 h 4"/>
                  <a:gd name="T14" fmla="*/ 6 w 7"/>
                  <a:gd name="T15" fmla="*/ 3 h 4"/>
                  <a:gd name="T16" fmla="*/ 7 w 7"/>
                  <a:gd name="T17" fmla="*/ 3 h 4"/>
                  <a:gd name="T18" fmla="*/ 7 w 7"/>
                  <a:gd name="T19" fmla="*/ 3 h 4"/>
                  <a:gd name="T20" fmla="*/ 4 w 7"/>
                  <a:gd name="T21" fmla="*/ 1 h 4"/>
                  <a:gd name="T22" fmla="*/ 1 w 7"/>
                  <a:gd name="T23" fmla="*/ 3 h 4"/>
                  <a:gd name="T24" fmla="*/ 1 w 7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54"/>
              <p:cNvSpPr>
                <a:spLocks/>
              </p:cNvSpPr>
              <p:nvPr/>
            </p:nvSpPr>
            <p:spPr bwMode="auto">
              <a:xfrm>
                <a:off x="1392" y="914"/>
                <a:ext cx="9" cy="7"/>
              </a:xfrm>
              <a:custGeom>
                <a:avLst/>
                <a:gdLst>
                  <a:gd name="T0" fmla="*/ 8 w 9"/>
                  <a:gd name="T1" fmla="*/ 0 h 7"/>
                  <a:gd name="T2" fmla="*/ 8 w 9"/>
                  <a:gd name="T3" fmla="*/ 0 h 7"/>
                  <a:gd name="T4" fmla="*/ 8 w 9"/>
                  <a:gd name="T5" fmla="*/ 1 h 7"/>
                  <a:gd name="T6" fmla="*/ 5 w 9"/>
                  <a:gd name="T7" fmla="*/ 1 h 7"/>
                  <a:gd name="T8" fmla="*/ 3 w 9"/>
                  <a:gd name="T9" fmla="*/ 0 h 7"/>
                  <a:gd name="T10" fmla="*/ 3 w 9"/>
                  <a:gd name="T11" fmla="*/ 0 h 7"/>
                  <a:gd name="T12" fmla="*/ 3 w 9"/>
                  <a:gd name="T13" fmla="*/ 1 h 7"/>
                  <a:gd name="T14" fmla="*/ 3 w 9"/>
                  <a:gd name="T15" fmla="*/ 1 h 7"/>
                  <a:gd name="T16" fmla="*/ 2 w 9"/>
                  <a:gd name="T17" fmla="*/ 1 h 7"/>
                  <a:gd name="T18" fmla="*/ 0 w 9"/>
                  <a:gd name="T19" fmla="*/ 3 h 7"/>
                  <a:gd name="T20" fmla="*/ 0 w 9"/>
                  <a:gd name="T21" fmla="*/ 3 h 7"/>
                  <a:gd name="T22" fmla="*/ 8 w 9"/>
                  <a:gd name="T23" fmla="*/ 3 h 7"/>
                  <a:gd name="T24" fmla="*/ 8 w 9"/>
                  <a:gd name="T25" fmla="*/ 3 h 7"/>
                  <a:gd name="T26" fmla="*/ 8 w 9"/>
                  <a:gd name="T27" fmla="*/ 6 h 7"/>
                  <a:gd name="T28" fmla="*/ 9 w 9"/>
                  <a:gd name="T29" fmla="*/ 7 h 7"/>
                  <a:gd name="T30" fmla="*/ 9 w 9"/>
                  <a:gd name="T31" fmla="*/ 6 h 7"/>
                  <a:gd name="T32" fmla="*/ 9 w 9"/>
                  <a:gd name="T33" fmla="*/ 6 h 7"/>
                  <a:gd name="T34" fmla="*/ 9 w 9"/>
                  <a:gd name="T35" fmla="*/ 3 h 7"/>
                  <a:gd name="T36" fmla="*/ 9 w 9"/>
                  <a:gd name="T37" fmla="*/ 1 h 7"/>
                  <a:gd name="T38" fmla="*/ 8 w 9"/>
                  <a:gd name="T39" fmla="*/ 0 h 7"/>
                  <a:gd name="T40" fmla="*/ 8 w 9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55"/>
              <p:cNvSpPr>
                <a:spLocks/>
              </p:cNvSpPr>
              <p:nvPr/>
            </p:nvSpPr>
            <p:spPr bwMode="auto">
              <a:xfrm>
                <a:off x="1476" y="963"/>
                <a:ext cx="74" cy="91"/>
              </a:xfrm>
              <a:custGeom>
                <a:avLst/>
                <a:gdLst>
                  <a:gd name="T0" fmla="*/ 20 w 74"/>
                  <a:gd name="T1" fmla="*/ 7 h 91"/>
                  <a:gd name="T2" fmla="*/ 29 w 74"/>
                  <a:gd name="T3" fmla="*/ 12 h 91"/>
                  <a:gd name="T4" fmla="*/ 31 w 74"/>
                  <a:gd name="T5" fmla="*/ 9 h 91"/>
                  <a:gd name="T6" fmla="*/ 32 w 74"/>
                  <a:gd name="T7" fmla="*/ 7 h 91"/>
                  <a:gd name="T8" fmla="*/ 46 w 74"/>
                  <a:gd name="T9" fmla="*/ 85 h 91"/>
                  <a:gd name="T10" fmla="*/ 53 w 74"/>
                  <a:gd name="T11" fmla="*/ 91 h 91"/>
                  <a:gd name="T12" fmla="*/ 53 w 74"/>
                  <a:gd name="T13" fmla="*/ 85 h 91"/>
                  <a:gd name="T14" fmla="*/ 57 w 74"/>
                  <a:gd name="T15" fmla="*/ 83 h 91"/>
                  <a:gd name="T16" fmla="*/ 56 w 74"/>
                  <a:gd name="T17" fmla="*/ 86 h 91"/>
                  <a:gd name="T18" fmla="*/ 68 w 74"/>
                  <a:gd name="T19" fmla="*/ 82 h 91"/>
                  <a:gd name="T20" fmla="*/ 65 w 74"/>
                  <a:gd name="T21" fmla="*/ 89 h 91"/>
                  <a:gd name="T22" fmla="*/ 68 w 74"/>
                  <a:gd name="T23" fmla="*/ 85 h 91"/>
                  <a:gd name="T24" fmla="*/ 74 w 74"/>
                  <a:gd name="T25" fmla="*/ 79 h 91"/>
                  <a:gd name="T26" fmla="*/ 60 w 74"/>
                  <a:gd name="T27" fmla="*/ 74 h 91"/>
                  <a:gd name="T28" fmla="*/ 54 w 74"/>
                  <a:gd name="T29" fmla="*/ 79 h 91"/>
                  <a:gd name="T30" fmla="*/ 46 w 74"/>
                  <a:gd name="T31" fmla="*/ 82 h 91"/>
                  <a:gd name="T32" fmla="*/ 38 w 74"/>
                  <a:gd name="T33" fmla="*/ 77 h 91"/>
                  <a:gd name="T34" fmla="*/ 40 w 74"/>
                  <a:gd name="T35" fmla="*/ 80 h 91"/>
                  <a:gd name="T36" fmla="*/ 40 w 74"/>
                  <a:gd name="T37" fmla="*/ 71 h 91"/>
                  <a:gd name="T38" fmla="*/ 38 w 74"/>
                  <a:gd name="T39" fmla="*/ 71 h 91"/>
                  <a:gd name="T40" fmla="*/ 37 w 74"/>
                  <a:gd name="T41" fmla="*/ 74 h 91"/>
                  <a:gd name="T42" fmla="*/ 37 w 74"/>
                  <a:gd name="T43" fmla="*/ 25 h 91"/>
                  <a:gd name="T44" fmla="*/ 38 w 74"/>
                  <a:gd name="T45" fmla="*/ 25 h 91"/>
                  <a:gd name="T46" fmla="*/ 38 w 74"/>
                  <a:gd name="T47" fmla="*/ 25 h 91"/>
                  <a:gd name="T48" fmla="*/ 38 w 74"/>
                  <a:gd name="T49" fmla="*/ 21 h 91"/>
                  <a:gd name="T50" fmla="*/ 37 w 74"/>
                  <a:gd name="T51" fmla="*/ 24 h 91"/>
                  <a:gd name="T52" fmla="*/ 38 w 74"/>
                  <a:gd name="T53" fmla="*/ 16 h 91"/>
                  <a:gd name="T54" fmla="*/ 38 w 74"/>
                  <a:gd name="T55" fmla="*/ 13 h 91"/>
                  <a:gd name="T56" fmla="*/ 40 w 74"/>
                  <a:gd name="T57" fmla="*/ 13 h 91"/>
                  <a:gd name="T58" fmla="*/ 35 w 74"/>
                  <a:gd name="T59" fmla="*/ 10 h 91"/>
                  <a:gd name="T60" fmla="*/ 40 w 74"/>
                  <a:gd name="T61" fmla="*/ 12 h 91"/>
                  <a:gd name="T62" fmla="*/ 43 w 74"/>
                  <a:gd name="T63" fmla="*/ 13 h 91"/>
                  <a:gd name="T64" fmla="*/ 44 w 74"/>
                  <a:gd name="T65" fmla="*/ 9 h 91"/>
                  <a:gd name="T66" fmla="*/ 59 w 74"/>
                  <a:gd name="T67" fmla="*/ 7 h 91"/>
                  <a:gd name="T68" fmla="*/ 53 w 74"/>
                  <a:gd name="T69" fmla="*/ 7 h 91"/>
                  <a:gd name="T70" fmla="*/ 52 w 74"/>
                  <a:gd name="T71" fmla="*/ 4 h 91"/>
                  <a:gd name="T72" fmla="*/ 50 w 74"/>
                  <a:gd name="T73" fmla="*/ 7 h 91"/>
                  <a:gd name="T74" fmla="*/ 46 w 74"/>
                  <a:gd name="T75" fmla="*/ 7 h 91"/>
                  <a:gd name="T76" fmla="*/ 46 w 74"/>
                  <a:gd name="T77" fmla="*/ 3 h 91"/>
                  <a:gd name="T78" fmla="*/ 44 w 74"/>
                  <a:gd name="T79" fmla="*/ 3 h 91"/>
                  <a:gd name="T80" fmla="*/ 43 w 74"/>
                  <a:gd name="T81" fmla="*/ 6 h 91"/>
                  <a:gd name="T82" fmla="*/ 41 w 74"/>
                  <a:gd name="T83" fmla="*/ 1 h 91"/>
                  <a:gd name="T84" fmla="*/ 40 w 74"/>
                  <a:gd name="T85" fmla="*/ 6 h 91"/>
                  <a:gd name="T86" fmla="*/ 35 w 74"/>
                  <a:gd name="T87" fmla="*/ 7 h 91"/>
                  <a:gd name="T88" fmla="*/ 26 w 74"/>
                  <a:gd name="T89" fmla="*/ 6 h 91"/>
                  <a:gd name="T90" fmla="*/ 16 w 74"/>
                  <a:gd name="T91" fmla="*/ 4 h 91"/>
                  <a:gd name="T92" fmla="*/ 14 w 74"/>
                  <a:gd name="T93" fmla="*/ 6 h 91"/>
                  <a:gd name="T94" fmla="*/ 8 w 74"/>
                  <a:gd name="T95" fmla="*/ 4 h 91"/>
                  <a:gd name="T96" fmla="*/ 5 w 74"/>
                  <a:gd name="T97" fmla="*/ 0 h 91"/>
                  <a:gd name="T98" fmla="*/ 1 w 74"/>
                  <a:gd name="T99" fmla="*/ 1 h 91"/>
                  <a:gd name="T100" fmla="*/ 1 w 74"/>
                  <a:gd name="T101" fmla="*/ 6 h 91"/>
                  <a:gd name="T102" fmla="*/ 0 w 74"/>
                  <a:gd name="T103" fmla="*/ 9 h 91"/>
                  <a:gd name="T104" fmla="*/ 8 w 74"/>
                  <a:gd name="T105" fmla="*/ 9 h 91"/>
                  <a:gd name="T106" fmla="*/ 8 w 74"/>
                  <a:gd name="T107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91">
                    <a:moveTo>
                      <a:pt x="8" y="7"/>
                    </a:moveTo>
                    <a:lnTo>
                      <a:pt x="8" y="7"/>
                    </a:lnTo>
                    <a:lnTo>
                      <a:pt x="2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46" y="85"/>
                    </a:lnTo>
                    <a:lnTo>
                      <a:pt x="50" y="86"/>
                    </a:lnTo>
                    <a:lnTo>
                      <a:pt x="52" y="88"/>
                    </a:lnTo>
                    <a:lnTo>
                      <a:pt x="53" y="91"/>
                    </a:lnTo>
                    <a:lnTo>
                      <a:pt x="53" y="91"/>
                    </a:lnTo>
                    <a:lnTo>
                      <a:pt x="52" y="86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3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62" y="83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5" y="86"/>
                    </a:lnTo>
                    <a:lnTo>
                      <a:pt x="63" y="88"/>
                    </a:lnTo>
                    <a:lnTo>
                      <a:pt x="65" y="89"/>
                    </a:lnTo>
                    <a:lnTo>
                      <a:pt x="65" y="89"/>
                    </a:lnTo>
                    <a:lnTo>
                      <a:pt x="66" y="86"/>
                    </a:lnTo>
                    <a:lnTo>
                      <a:pt x="68" y="85"/>
                    </a:lnTo>
                    <a:lnTo>
                      <a:pt x="74" y="83"/>
                    </a:lnTo>
                    <a:lnTo>
                      <a:pt x="74" y="83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63" y="74"/>
                    </a:lnTo>
                    <a:lnTo>
                      <a:pt x="60" y="74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9"/>
                    </a:lnTo>
                    <a:lnTo>
                      <a:pt x="53" y="82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40" y="80"/>
                    </a:lnTo>
                    <a:lnTo>
                      <a:pt x="37" y="79"/>
                    </a:lnTo>
                    <a:lnTo>
                      <a:pt x="38" y="77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47"/>
                    </a:lnTo>
                    <a:lnTo>
                      <a:pt x="37" y="37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8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3"/>
                    </a:lnTo>
                    <a:lnTo>
                      <a:pt x="40" y="6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56"/>
              <p:cNvSpPr>
                <a:spLocks/>
              </p:cNvSpPr>
              <p:nvPr/>
            </p:nvSpPr>
            <p:spPr bwMode="auto">
              <a:xfrm>
                <a:off x="1394" y="918"/>
                <a:ext cx="9" cy="12"/>
              </a:xfrm>
              <a:custGeom>
                <a:avLst/>
                <a:gdLst>
                  <a:gd name="T0" fmla="*/ 6 w 9"/>
                  <a:gd name="T1" fmla="*/ 9 h 12"/>
                  <a:gd name="T2" fmla="*/ 6 w 9"/>
                  <a:gd name="T3" fmla="*/ 9 h 12"/>
                  <a:gd name="T4" fmla="*/ 1 w 9"/>
                  <a:gd name="T5" fmla="*/ 8 h 12"/>
                  <a:gd name="T6" fmla="*/ 0 w 9"/>
                  <a:gd name="T7" fmla="*/ 8 h 12"/>
                  <a:gd name="T8" fmla="*/ 0 w 9"/>
                  <a:gd name="T9" fmla="*/ 9 h 12"/>
                  <a:gd name="T10" fmla="*/ 0 w 9"/>
                  <a:gd name="T11" fmla="*/ 9 h 12"/>
                  <a:gd name="T12" fmla="*/ 3 w 9"/>
                  <a:gd name="T13" fmla="*/ 9 h 12"/>
                  <a:gd name="T14" fmla="*/ 6 w 9"/>
                  <a:gd name="T15" fmla="*/ 11 h 12"/>
                  <a:gd name="T16" fmla="*/ 7 w 9"/>
                  <a:gd name="T17" fmla="*/ 12 h 12"/>
                  <a:gd name="T18" fmla="*/ 7 w 9"/>
                  <a:gd name="T19" fmla="*/ 12 h 12"/>
                  <a:gd name="T20" fmla="*/ 7 w 9"/>
                  <a:gd name="T21" fmla="*/ 11 h 12"/>
                  <a:gd name="T22" fmla="*/ 9 w 9"/>
                  <a:gd name="T23" fmla="*/ 9 h 12"/>
                  <a:gd name="T24" fmla="*/ 9 w 9"/>
                  <a:gd name="T25" fmla="*/ 9 h 12"/>
                  <a:gd name="T26" fmla="*/ 9 w 9"/>
                  <a:gd name="T27" fmla="*/ 9 h 12"/>
                  <a:gd name="T28" fmla="*/ 9 w 9"/>
                  <a:gd name="T29" fmla="*/ 8 h 12"/>
                  <a:gd name="T30" fmla="*/ 7 w 9"/>
                  <a:gd name="T31" fmla="*/ 6 h 12"/>
                  <a:gd name="T32" fmla="*/ 6 w 9"/>
                  <a:gd name="T33" fmla="*/ 3 h 12"/>
                  <a:gd name="T34" fmla="*/ 6 w 9"/>
                  <a:gd name="T35" fmla="*/ 3 h 12"/>
                  <a:gd name="T36" fmla="*/ 4 w 9"/>
                  <a:gd name="T37" fmla="*/ 5 h 12"/>
                  <a:gd name="T38" fmla="*/ 3 w 9"/>
                  <a:gd name="T39" fmla="*/ 5 h 12"/>
                  <a:gd name="T40" fmla="*/ 3 w 9"/>
                  <a:gd name="T41" fmla="*/ 5 h 12"/>
                  <a:gd name="T42" fmla="*/ 3 w 9"/>
                  <a:gd name="T43" fmla="*/ 2 h 12"/>
                  <a:gd name="T44" fmla="*/ 1 w 9"/>
                  <a:gd name="T45" fmla="*/ 0 h 12"/>
                  <a:gd name="T46" fmla="*/ 1 w 9"/>
                  <a:gd name="T47" fmla="*/ 2 h 12"/>
                  <a:gd name="T48" fmla="*/ 1 w 9"/>
                  <a:gd name="T49" fmla="*/ 2 h 12"/>
                  <a:gd name="T50" fmla="*/ 1 w 9"/>
                  <a:gd name="T51" fmla="*/ 5 h 12"/>
                  <a:gd name="T52" fmla="*/ 1 w 9"/>
                  <a:gd name="T53" fmla="*/ 6 h 12"/>
                  <a:gd name="T54" fmla="*/ 3 w 9"/>
                  <a:gd name="T55" fmla="*/ 6 h 12"/>
                  <a:gd name="T56" fmla="*/ 3 w 9"/>
                  <a:gd name="T57" fmla="*/ 6 h 12"/>
                  <a:gd name="T58" fmla="*/ 3 w 9"/>
                  <a:gd name="T59" fmla="*/ 6 h 12"/>
                  <a:gd name="T60" fmla="*/ 4 w 9"/>
                  <a:gd name="T61" fmla="*/ 5 h 12"/>
                  <a:gd name="T62" fmla="*/ 6 w 9"/>
                  <a:gd name="T63" fmla="*/ 6 h 12"/>
                  <a:gd name="T64" fmla="*/ 6 w 9"/>
                  <a:gd name="T65" fmla="*/ 6 h 12"/>
                  <a:gd name="T66" fmla="*/ 6 w 9"/>
                  <a:gd name="T67" fmla="*/ 6 h 12"/>
                  <a:gd name="T68" fmla="*/ 6 w 9"/>
                  <a:gd name="T69" fmla="*/ 9 h 12"/>
                  <a:gd name="T70" fmla="*/ 6 w 9"/>
                  <a:gd name="T7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2">
                    <a:moveTo>
                      <a:pt x="6" y="9"/>
                    </a:moveTo>
                    <a:lnTo>
                      <a:pt x="6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57"/>
              <p:cNvSpPr>
                <a:spLocks/>
              </p:cNvSpPr>
              <p:nvPr/>
            </p:nvSpPr>
            <p:spPr bwMode="auto">
              <a:xfrm>
                <a:off x="1465" y="898"/>
                <a:ext cx="18" cy="1"/>
              </a:xfrm>
              <a:custGeom>
                <a:avLst/>
                <a:gdLst>
                  <a:gd name="T0" fmla="*/ 18 w 18"/>
                  <a:gd name="T1" fmla="*/ 0 h 1"/>
                  <a:gd name="T2" fmla="*/ 18 w 18"/>
                  <a:gd name="T3" fmla="*/ 0 h 1"/>
                  <a:gd name="T4" fmla="*/ 9 w 18"/>
                  <a:gd name="T5" fmla="*/ 0 h 1"/>
                  <a:gd name="T6" fmla="*/ 5 w 18"/>
                  <a:gd name="T7" fmla="*/ 0 h 1"/>
                  <a:gd name="T8" fmla="*/ 0 w 18"/>
                  <a:gd name="T9" fmla="*/ 1 h 1"/>
                  <a:gd name="T10" fmla="*/ 0 w 18"/>
                  <a:gd name="T11" fmla="*/ 1 h 1"/>
                  <a:gd name="T12" fmla="*/ 11 w 18"/>
                  <a:gd name="T13" fmla="*/ 1 h 1"/>
                  <a:gd name="T14" fmla="*/ 15 w 18"/>
                  <a:gd name="T15" fmla="*/ 1 h 1"/>
                  <a:gd name="T16" fmla="*/ 18 w 18"/>
                  <a:gd name="T17" fmla="*/ 0 h 1"/>
                  <a:gd name="T18" fmla="*/ 18 w 18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58"/>
              <p:cNvSpPr>
                <a:spLocks/>
              </p:cNvSpPr>
              <p:nvPr/>
            </p:nvSpPr>
            <p:spPr bwMode="auto">
              <a:xfrm>
                <a:off x="1505" y="1024"/>
                <a:ext cx="2" cy="22"/>
              </a:xfrm>
              <a:custGeom>
                <a:avLst/>
                <a:gdLst>
                  <a:gd name="T0" fmla="*/ 2 w 2"/>
                  <a:gd name="T1" fmla="*/ 0 h 22"/>
                  <a:gd name="T2" fmla="*/ 2 w 2"/>
                  <a:gd name="T3" fmla="*/ 0 h 22"/>
                  <a:gd name="T4" fmla="*/ 2 w 2"/>
                  <a:gd name="T5" fmla="*/ 0 h 22"/>
                  <a:gd name="T6" fmla="*/ 2 w 2"/>
                  <a:gd name="T7" fmla="*/ 0 h 22"/>
                  <a:gd name="T8" fmla="*/ 2 w 2"/>
                  <a:gd name="T9" fmla="*/ 0 h 22"/>
                  <a:gd name="T10" fmla="*/ 0 w 2"/>
                  <a:gd name="T11" fmla="*/ 10 h 22"/>
                  <a:gd name="T12" fmla="*/ 0 w 2"/>
                  <a:gd name="T13" fmla="*/ 16 h 22"/>
                  <a:gd name="T14" fmla="*/ 2 w 2"/>
                  <a:gd name="T15" fmla="*/ 22 h 22"/>
                  <a:gd name="T16" fmla="*/ 2 w 2"/>
                  <a:gd name="T17" fmla="*/ 22 h 22"/>
                  <a:gd name="T18" fmla="*/ 2 w 2"/>
                  <a:gd name="T19" fmla="*/ 10 h 22"/>
                  <a:gd name="T20" fmla="*/ 2 w 2"/>
                  <a:gd name="T21" fmla="*/ 0 h 22"/>
                  <a:gd name="T22" fmla="*/ 2 w 2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59"/>
              <p:cNvSpPr>
                <a:spLocks/>
              </p:cNvSpPr>
              <p:nvPr/>
            </p:nvSpPr>
            <p:spPr bwMode="auto">
              <a:xfrm>
                <a:off x="1505" y="991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2 h 6"/>
                  <a:gd name="T6" fmla="*/ 0 w 2"/>
                  <a:gd name="T7" fmla="*/ 3 h 6"/>
                  <a:gd name="T8" fmla="*/ 0 w 2"/>
                  <a:gd name="T9" fmla="*/ 5 h 6"/>
                  <a:gd name="T10" fmla="*/ 2 w 2"/>
                  <a:gd name="T11" fmla="*/ 6 h 6"/>
                  <a:gd name="T12" fmla="*/ 2 w 2"/>
                  <a:gd name="T13" fmla="*/ 6 h 6"/>
                  <a:gd name="T14" fmla="*/ 2 w 2"/>
                  <a:gd name="T15" fmla="*/ 5 h 6"/>
                  <a:gd name="T16" fmla="*/ 2 w 2"/>
                  <a:gd name="T17" fmla="*/ 2 h 6"/>
                  <a:gd name="T18" fmla="*/ 2 w 2"/>
                  <a:gd name="T19" fmla="*/ 0 h 6"/>
                  <a:gd name="T20" fmla="*/ 0 w 2"/>
                  <a:gd name="T21" fmla="*/ 0 h 6"/>
                  <a:gd name="T22" fmla="*/ 0 w 2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60"/>
              <p:cNvSpPr>
                <a:spLocks/>
              </p:cNvSpPr>
              <p:nvPr/>
            </p:nvSpPr>
            <p:spPr bwMode="auto">
              <a:xfrm>
                <a:off x="1578" y="1024"/>
                <a:ext cx="16" cy="13"/>
              </a:xfrm>
              <a:custGeom>
                <a:avLst/>
                <a:gdLst>
                  <a:gd name="T0" fmla="*/ 0 w 16"/>
                  <a:gd name="T1" fmla="*/ 10 h 13"/>
                  <a:gd name="T2" fmla="*/ 0 w 16"/>
                  <a:gd name="T3" fmla="*/ 10 h 13"/>
                  <a:gd name="T4" fmla="*/ 4 w 16"/>
                  <a:gd name="T5" fmla="*/ 9 h 13"/>
                  <a:gd name="T6" fmla="*/ 6 w 16"/>
                  <a:gd name="T7" fmla="*/ 10 h 13"/>
                  <a:gd name="T8" fmla="*/ 13 w 16"/>
                  <a:gd name="T9" fmla="*/ 13 h 13"/>
                  <a:gd name="T10" fmla="*/ 13 w 16"/>
                  <a:gd name="T11" fmla="*/ 13 h 13"/>
                  <a:gd name="T12" fmla="*/ 13 w 16"/>
                  <a:gd name="T13" fmla="*/ 12 h 13"/>
                  <a:gd name="T14" fmla="*/ 16 w 16"/>
                  <a:gd name="T15" fmla="*/ 12 h 13"/>
                  <a:gd name="T16" fmla="*/ 16 w 16"/>
                  <a:gd name="T17" fmla="*/ 12 h 13"/>
                  <a:gd name="T18" fmla="*/ 16 w 16"/>
                  <a:gd name="T19" fmla="*/ 4 h 13"/>
                  <a:gd name="T20" fmla="*/ 16 w 16"/>
                  <a:gd name="T21" fmla="*/ 0 h 13"/>
                  <a:gd name="T22" fmla="*/ 16 w 16"/>
                  <a:gd name="T23" fmla="*/ 0 h 13"/>
                  <a:gd name="T24" fmla="*/ 10 w 16"/>
                  <a:gd name="T25" fmla="*/ 0 h 13"/>
                  <a:gd name="T26" fmla="*/ 9 w 16"/>
                  <a:gd name="T27" fmla="*/ 0 h 13"/>
                  <a:gd name="T28" fmla="*/ 7 w 16"/>
                  <a:gd name="T29" fmla="*/ 0 h 13"/>
                  <a:gd name="T30" fmla="*/ 7 w 16"/>
                  <a:gd name="T31" fmla="*/ 0 h 13"/>
                  <a:gd name="T32" fmla="*/ 9 w 16"/>
                  <a:gd name="T33" fmla="*/ 0 h 13"/>
                  <a:gd name="T34" fmla="*/ 9 w 16"/>
                  <a:gd name="T35" fmla="*/ 1 h 13"/>
                  <a:gd name="T36" fmla="*/ 9 w 16"/>
                  <a:gd name="T37" fmla="*/ 3 h 13"/>
                  <a:gd name="T38" fmla="*/ 10 w 16"/>
                  <a:gd name="T39" fmla="*/ 3 h 13"/>
                  <a:gd name="T40" fmla="*/ 10 w 16"/>
                  <a:gd name="T41" fmla="*/ 3 h 13"/>
                  <a:gd name="T42" fmla="*/ 10 w 16"/>
                  <a:gd name="T43" fmla="*/ 3 h 13"/>
                  <a:gd name="T44" fmla="*/ 10 w 16"/>
                  <a:gd name="T45" fmla="*/ 1 h 13"/>
                  <a:gd name="T46" fmla="*/ 10 w 16"/>
                  <a:gd name="T47" fmla="*/ 1 h 13"/>
                  <a:gd name="T48" fmla="*/ 10 w 16"/>
                  <a:gd name="T49" fmla="*/ 0 h 13"/>
                  <a:gd name="T50" fmla="*/ 10 w 16"/>
                  <a:gd name="T51" fmla="*/ 0 h 13"/>
                  <a:gd name="T52" fmla="*/ 12 w 16"/>
                  <a:gd name="T53" fmla="*/ 1 h 13"/>
                  <a:gd name="T54" fmla="*/ 12 w 16"/>
                  <a:gd name="T55" fmla="*/ 3 h 13"/>
                  <a:gd name="T56" fmla="*/ 12 w 16"/>
                  <a:gd name="T57" fmla="*/ 6 h 13"/>
                  <a:gd name="T58" fmla="*/ 13 w 16"/>
                  <a:gd name="T59" fmla="*/ 7 h 13"/>
                  <a:gd name="T60" fmla="*/ 13 w 16"/>
                  <a:gd name="T61" fmla="*/ 7 h 13"/>
                  <a:gd name="T62" fmla="*/ 7 w 16"/>
                  <a:gd name="T63" fmla="*/ 7 h 13"/>
                  <a:gd name="T64" fmla="*/ 6 w 16"/>
                  <a:gd name="T65" fmla="*/ 6 h 13"/>
                  <a:gd name="T66" fmla="*/ 6 w 16"/>
                  <a:gd name="T67" fmla="*/ 6 h 13"/>
                  <a:gd name="T68" fmla="*/ 6 w 16"/>
                  <a:gd name="T69" fmla="*/ 6 h 13"/>
                  <a:gd name="T70" fmla="*/ 7 w 16"/>
                  <a:gd name="T71" fmla="*/ 4 h 13"/>
                  <a:gd name="T72" fmla="*/ 7 w 16"/>
                  <a:gd name="T73" fmla="*/ 4 h 13"/>
                  <a:gd name="T74" fmla="*/ 7 w 16"/>
                  <a:gd name="T75" fmla="*/ 4 h 13"/>
                  <a:gd name="T76" fmla="*/ 7 w 16"/>
                  <a:gd name="T77" fmla="*/ 3 h 13"/>
                  <a:gd name="T78" fmla="*/ 7 w 16"/>
                  <a:gd name="T79" fmla="*/ 3 h 13"/>
                  <a:gd name="T80" fmla="*/ 4 w 16"/>
                  <a:gd name="T81" fmla="*/ 3 h 13"/>
                  <a:gd name="T82" fmla="*/ 3 w 16"/>
                  <a:gd name="T83" fmla="*/ 3 h 13"/>
                  <a:gd name="T84" fmla="*/ 0 w 16"/>
                  <a:gd name="T85" fmla="*/ 4 h 13"/>
                  <a:gd name="T86" fmla="*/ 0 w 16"/>
                  <a:gd name="T87" fmla="*/ 4 h 13"/>
                  <a:gd name="T88" fmla="*/ 0 w 16"/>
                  <a:gd name="T89" fmla="*/ 7 h 13"/>
                  <a:gd name="T90" fmla="*/ 0 w 16"/>
                  <a:gd name="T91" fmla="*/ 9 h 13"/>
                  <a:gd name="T92" fmla="*/ 2 w 16"/>
                  <a:gd name="T93" fmla="*/ 9 h 13"/>
                  <a:gd name="T94" fmla="*/ 0 w 16"/>
                  <a:gd name="T95" fmla="*/ 10 h 13"/>
                  <a:gd name="T96" fmla="*/ 0 w 16"/>
                  <a:gd name="T9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13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61"/>
              <p:cNvSpPr>
                <a:spLocks/>
              </p:cNvSpPr>
              <p:nvPr/>
            </p:nvSpPr>
            <p:spPr bwMode="auto">
              <a:xfrm>
                <a:off x="1501" y="902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2 h 3"/>
                  <a:gd name="T4" fmla="*/ 6 w 6"/>
                  <a:gd name="T5" fmla="*/ 3 h 3"/>
                  <a:gd name="T6" fmla="*/ 6 w 6"/>
                  <a:gd name="T7" fmla="*/ 3 h 3"/>
                  <a:gd name="T8" fmla="*/ 6 w 6"/>
                  <a:gd name="T9" fmla="*/ 2 h 3"/>
                  <a:gd name="T10" fmla="*/ 6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2 h 3"/>
                  <a:gd name="T18" fmla="*/ 0 w 6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62"/>
              <p:cNvSpPr>
                <a:spLocks/>
              </p:cNvSpPr>
              <p:nvPr/>
            </p:nvSpPr>
            <p:spPr bwMode="auto">
              <a:xfrm>
                <a:off x="1484" y="896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5 h 5"/>
                  <a:gd name="T4" fmla="*/ 3 w 3"/>
                  <a:gd name="T5" fmla="*/ 5 h 5"/>
                  <a:gd name="T6" fmla="*/ 3 w 3"/>
                  <a:gd name="T7" fmla="*/ 3 h 5"/>
                  <a:gd name="T8" fmla="*/ 3 w 3"/>
                  <a:gd name="T9" fmla="*/ 3 h 5"/>
                  <a:gd name="T10" fmla="*/ 2 w 3"/>
                  <a:gd name="T11" fmla="*/ 3 h 5"/>
                  <a:gd name="T12" fmla="*/ 2 w 3"/>
                  <a:gd name="T13" fmla="*/ 2 h 5"/>
                  <a:gd name="T14" fmla="*/ 2 w 3"/>
                  <a:gd name="T15" fmla="*/ 0 h 5"/>
                  <a:gd name="T16" fmla="*/ 0 w 3"/>
                  <a:gd name="T17" fmla="*/ 0 h 5"/>
                  <a:gd name="T18" fmla="*/ 0 w 3"/>
                  <a:gd name="T19" fmla="*/ 0 h 5"/>
                  <a:gd name="T20" fmla="*/ 0 w 3"/>
                  <a:gd name="T21" fmla="*/ 2 h 5"/>
                  <a:gd name="T22" fmla="*/ 0 w 3"/>
                  <a:gd name="T23" fmla="*/ 5 h 5"/>
                  <a:gd name="T24" fmla="*/ 0 w 3"/>
                  <a:gd name="T25" fmla="*/ 5 h 5"/>
                  <a:gd name="T26" fmla="*/ 2 w 3"/>
                  <a:gd name="T27" fmla="*/ 5 h 5"/>
                  <a:gd name="T28" fmla="*/ 2 w 3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63"/>
              <p:cNvSpPr>
                <a:spLocks/>
              </p:cNvSpPr>
              <p:nvPr/>
            </p:nvSpPr>
            <p:spPr bwMode="auto">
              <a:xfrm>
                <a:off x="1496" y="890"/>
                <a:ext cx="11" cy="6"/>
              </a:xfrm>
              <a:custGeom>
                <a:avLst/>
                <a:gdLst>
                  <a:gd name="T0" fmla="*/ 11 w 11"/>
                  <a:gd name="T1" fmla="*/ 5 h 6"/>
                  <a:gd name="T2" fmla="*/ 11 w 11"/>
                  <a:gd name="T3" fmla="*/ 5 h 6"/>
                  <a:gd name="T4" fmla="*/ 8 w 11"/>
                  <a:gd name="T5" fmla="*/ 5 h 6"/>
                  <a:gd name="T6" fmla="*/ 3 w 11"/>
                  <a:gd name="T7" fmla="*/ 6 h 6"/>
                  <a:gd name="T8" fmla="*/ 3 w 11"/>
                  <a:gd name="T9" fmla="*/ 6 h 6"/>
                  <a:gd name="T10" fmla="*/ 3 w 11"/>
                  <a:gd name="T11" fmla="*/ 2 h 6"/>
                  <a:gd name="T12" fmla="*/ 3 w 11"/>
                  <a:gd name="T13" fmla="*/ 0 h 6"/>
                  <a:gd name="T14" fmla="*/ 2 w 11"/>
                  <a:gd name="T15" fmla="*/ 0 h 6"/>
                  <a:gd name="T16" fmla="*/ 2 w 11"/>
                  <a:gd name="T17" fmla="*/ 0 h 6"/>
                  <a:gd name="T18" fmla="*/ 2 w 11"/>
                  <a:gd name="T19" fmla="*/ 2 h 6"/>
                  <a:gd name="T20" fmla="*/ 2 w 11"/>
                  <a:gd name="T21" fmla="*/ 3 h 6"/>
                  <a:gd name="T22" fmla="*/ 2 w 11"/>
                  <a:gd name="T23" fmla="*/ 5 h 6"/>
                  <a:gd name="T24" fmla="*/ 0 w 11"/>
                  <a:gd name="T25" fmla="*/ 6 h 6"/>
                  <a:gd name="T26" fmla="*/ 0 w 11"/>
                  <a:gd name="T27" fmla="*/ 6 h 6"/>
                  <a:gd name="T28" fmla="*/ 8 w 11"/>
                  <a:gd name="T29" fmla="*/ 6 h 6"/>
                  <a:gd name="T30" fmla="*/ 11 w 11"/>
                  <a:gd name="T31" fmla="*/ 6 h 6"/>
                  <a:gd name="T32" fmla="*/ 11 w 11"/>
                  <a:gd name="T33" fmla="*/ 6 h 6"/>
                  <a:gd name="T34" fmla="*/ 11 w 11"/>
                  <a:gd name="T35" fmla="*/ 5 h 6"/>
                  <a:gd name="T36" fmla="*/ 11 w 11"/>
                  <a:gd name="T3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64"/>
              <p:cNvSpPr>
                <a:spLocks/>
              </p:cNvSpPr>
              <p:nvPr/>
            </p:nvSpPr>
            <p:spPr bwMode="auto">
              <a:xfrm>
                <a:off x="1504" y="883"/>
                <a:ext cx="3" cy="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6 h 6"/>
                  <a:gd name="T4" fmla="*/ 1 w 3"/>
                  <a:gd name="T5" fmla="*/ 3 h 6"/>
                  <a:gd name="T6" fmla="*/ 1 w 3"/>
                  <a:gd name="T7" fmla="*/ 1 h 6"/>
                  <a:gd name="T8" fmla="*/ 3 w 3"/>
                  <a:gd name="T9" fmla="*/ 1 h 6"/>
                  <a:gd name="T10" fmla="*/ 3 w 3"/>
                  <a:gd name="T11" fmla="*/ 1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3 h 6"/>
                  <a:gd name="T18" fmla="*/ 3 w 3"/>
                  <a:gd name="T19" fmla="*/ 1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3 h 6"/>
                  <a:gd name="T26" fmla="*/ 0 w 3"/>
                  <a:gd name="T27" fmla="*/ 4 h 6"/>
                  <a:gd name="T28" fmla="*/ 0 w 3"/>
                  <a:gd name="T29" fmla="*/ 6 h 6"/>
                  <a:gd name="T30" fmla="*/ 1 w 3"/>
                  <a:gd name="T31" fmla="*/ 6 h 6"/>
                  <a:gd name="T32" fmla="*/ 1 w 3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65"/>
              <p:cNvSpPr>
                <a:spLocks/>
              </p:cNvSpPr>
              <p:nvPr/>
            </p:nvSpPr>
            <p:spPr bwMode="auto">
              <a:xfrm>
                <a:off x="1432" y="887"/>
                <a:ext cx="30" cy="8"/>
              </a:xfrm>
              <a:custGeom>
                <a:avLst/>
                <a:gdLst>
                  <a:gd name="T0" fmla="*/ 0 w 30"/>
                  <a:gd name="T1" fmla="*/ 2 h 8"/>
                  <a:gd name="T2" fmla="*/ 0 w 30"/>
                  <a:gd name="T3" fmla="*/ 2 h 8"/>
                  <a:gd name="T4" fmla="*/ 2 w 30"/>
                  <a:gd name="T5" fmla="*/ 3 h 8"/>
                  <a:gd name="T6" fmla="*/ 2 w 30"/>
                  <a:gd name="T7" fmla="*/ 3 h 8"/>
                  <a:gd name="T8" fmla="*/ 2 w 30"/>
                  <a:gd name="T9" fmla="*/ 5 h 8"/>
                  <a:gd name="T10" fmla="*/ 2 w 30"/>
                  <a:gd name="T11" fmla="*/ 5 h 8"/>
                  <a:gd name="T12" fmla="*/ 9 w 30"/>
                  <a:gd name="T13" fmla="*/ 5 h 8"/>
                  <a:gd name="T14" fmla="*/ 17 w 30"/>
                  <a:gd name="T15" fmla="*/ 5 h 8"/>
                  <a:gd name="T16" fmla="*/ 17 w 30"/>
                  <a:gd name="T17" fmla="*/ 5 h 8"/>
                  <a:gd name="T18" fmla="*/ 17 w 30"/>
                  <a:gd name="T19" fmla="*/ 6 h 8"/>
                  <a:gd name="T20" fmla="*/ 17 w 30"/>
                  <a:gd name="T21" fmla="*/ 8 h 8"/>
                  <a:gd name="T22" fmla="*/ 18 w 30"/>
                  <a:gd name="T23" fmla="*/ 8 h 8"/>
                  <a:gd name="T24" fmla="*/ 18 w 30"/>
                  <a:gd name="T25" fmla="*/ 8 h 8"/>
                  <a:gd name="T26" fmla="*/ 18 w 30"/>
                  <a:gd name="T27" fmla="*/ 6 h 8"/>
                  <a:gd name="T28" fmla="*/ 18 w 30"/>
                  <a:gd name="T29" fmla="*/ 5 h 8"/>
                  <a:gd name="T30" fmla="*/ 18 w 30"/>
                  <a:gd name="T31" fmla="*/ 3 h 8"/>
                  <a:gd name="T32" fmla="*/ 18 w 30"/>
                  <a:gd name="T33" fmla="*/ 3 h 8"/>
                  <a:gd name="T34" fmla="*/ 24 w 30"/>
                  <a:gd name="T35" fmla="*/ 3 h 8"/>
                  <a:gd name="T36" fmla="*/ 27 w 30"/>
                  <a:gd name="T37" fmla="*/ 3 h 8"/>
                  <a:gd name="T38" fmla="*/ 30 w 30"/>
                  <a:gd name="T39" fmla="*/ 2 h 8"/>
                  <a:gd name="T40" fmla="*/ 30 w 30"/>
                  <a:gd name="T41" fmla="*/ 2 h 8"/>
                  <a:gd name="T42" fmla="*/ 15 w 30"/>
                  <a:gd name="T43" fmla="*/ 0 h 8"/>
                  <a:gd name="T44" fmla="*/ 0 w 30"/>
                  <a:gd name="T45" fmla="*/ 2 h 8"/>
                  <a:gd name="T46" fmla="*/ 0 w 30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66"/>
              <p:cNvSpPr>
                <a:spLocks/>
              </p:cNvSpPr>
              <p:nvPr/>
            </p:nvSpPr>
            <p:spPr bwMode="auto">
              <a:xfrm>
                <a:off x="1223" y="1028"/>
                <a:ext cx="18" cy="21"/>
              </a:xfrm>
              <a:custGeom>
                <a:avLst/>
                <a:gdLst>
                  <a:gd name="T0" fmla="*/ 9 w 18"/>
                  <a:gd name="T1" fmla="*/ 2 h 21"/>
                  <a:gd name="T2" fmla="*/ 9 w 18"/>
                  <a:gd name="T3" fmla="*/ 2 h 21"/>
                  <a:gd name="T4" fmla="*/ 10 w 18"/>
                  <a:gd name="T5" fmla="*/ 3 h 21"/>
                  <a:gd name="T6" fmla="*/ 9 w 18"/>
                  <a:gd name="T7" fmla="*/ 5 h 21"/>
                  <a:gd name="T8" fmla="*/ 9 w 18"/>
                  <a:gd name="T9" fmla="*/ 6 h 21"/>
                  <a:gd name="T10" fmla="*/ 10 w 18"/>
                  <a:gd name="T11" fmla="*/ 6 h 21"/>
                  <a:gd name="T12" fmla="*/ 10 w 18"/>
                  <a:gd name="T13" fmla="*/ 6 h 21"/>
                  <a:gd name="T14" fmla="*/ 7 w 18"/>
                  <a:gd name="T15" fmla="*/ 11 h 21"/>
                  <a:gd name="T16" fmla="*/ 6 w 18"/>
                  <a:gd name="T17" fmla="*/ 11 h 21"/>
                  <a:gd name="T18" fmla="*/ 3 w 18"/>
                  <a:gd name="T19" fmla="*/ 11 h 21"/>
                  <a:gd name="T20" fmla="*/ 3 w 18"/>
                  <a:gd name="T21" fmla="*/ 11 h 21"/>
                  <a:gd name="T22" fmla="*/ 3 w 18"/>
                  <a:gd name="T23" fmla="*/ 12 h 21"/>
                  <a:gd name="T24" fmla="*/ 1 w 18"/>
                  <a:gd name="T25" fmla="*/ 14 h 21"/>
                  <a:gd name="T26" fmla="*/ 0 w 18"/>
                  <a:gd name="T27" fmla="*/ 15 h 21"/>
                  <a:gd name="T28" fmla="*/ 1 w 18"/>
                  <a:gd name="T29" fmla="*/ 15 h 21"/>
                  <a:gd name="T30" fmla="*/ 1 w 18"/>
                  <a:gd name="T31" fmla="*/ 15 h 21"/>
                  <a:gd name="T32" fmla="*/ 3 w 18"/>
                  <a:gd name="T33" fmla="*/ 14 h 21"/>
                  <a:gd name="T34" fmla="*/ 4 w 18"/>
                  <a:gd name="T35" fmla="*/ 14 h 21"/>
                  <a:gd name="T36" fmla="*/ 4 w 18"/>
                  <a:gd name="T37" fmla="*/ 15 h 21"/>
                  <a:gd name="T38" fmla="*/ 4 w 18"/>
                  <a:gd name="T39" fmla="*/ 15 h 21"/>
                  <a:gd name="T40" fmla="*/ 7 w 18"/>
                  <a:gd name="T41" fmla="*/ 11 h 21"/>
                  <a:gd name="T42" fmla="*/ 10 w 18"/>
                  <a:gd name="T43" fmla="*/ 9 h 21"/>
                  <a:gd name="T44" fmla="*/ 13 w 18"/>
                  <a:gd name="T45" fmla="*/ 9 h 21"/>
                  <a:gd name="T46" fmla="*/ 13 w 18"/>
                  <a:gd name="T47" fmla="*/ 9 h 21"/>
                  <a:gd name="T48" fmla="*/ 13 w 18"/>
                  <a:gd name="T49" fmla="*/ 12 h 21"/>
                  <a:gd name="T50" fmla="*/ 12 w 18"/>
                  <a:gd name="T51" fmla="*/ 15 h 21"/>
                  <a:gd name="T52" fmla="*/ 12 w 18"/>
                  <a:gd name="T53" fmla="*/ 15 h 21"/>
                  <a:gd name="T54" fmla="*/ 15 w 18"/>
                  <a:gd name="T55" fmla="*/ 15 h 21"/>
                  <a:gd name="T56" fmla="*/ 16 w 18"/>
                  <a:gd name="T57" fmla="*/ 15 h 21"/>
                  <a:gd name="T58" fmla="*/ 16 w 18"/>
                  <a:gd name="T59" fmla="*/ 17 h 21"/>
                  <a:gd name="T60" fmla="*/ 16 w 18"/>
                  <a:gd name="T61" fmla="*/ 17 h 21"/>
                  <a:gd name="T62" fmla="*/ 15 w 18"/>
                  <a:gd name="T63" fmla="*/ 18 h 21"/>
                  <a:gd name="T64" fmla="*/ 15 w 18"/>
                  <a:gd name="T65" fmla="*/ 20 h 21"/>
                  <a:gd name="T66" fmla="*/ 16 w 18"/>
                  <a:gd name="T67" fmla="*/ 21 h 21"/>
                  <a:gd name="T68" fmla="*/ 18 w 18"/>
                  <a:gd name="T69" fmla="*/ 21 h 21"/>
                  <a:gd name="T70" fmla="*/ 18 w 18"/>
                  <a:gd name="T71" fmla="*/ 21 h 21"/>
                  <a:gd name="T72" fmla="*/ 18 w 18"/>
                  <a:gd name="T73" fmla="*/ 0 h 21"/>
                  <a:gd name="T74" fmla="*/ 18 w 18"/>
                  <a:gd name="T75" fmla="*/ 0 h 21"/>
                  <a:gd name="T76" fmla="*/ 13 w 18"/>
                  <a:gd name="T77" fmla="*/ 0 h 21"/>
                  <a:gd name="T78" fmla="*/ 10 w 18"/>
                  <a:gd name="T79" fmla="*/ 0 h 21"/>
                  <a:gd name="T80" fmla="*/ 9 w 18"/>
                  <a:gd name="T81" fmla="*/ 2 h 21"/>
                  <a:gd name="T82" fmla="*/ 9 w 18"/>
                  <a:gd name="T8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1">
                    <a:moveTo>
                      <a:pt x="9" y="2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67"/>
              <p:cNvSpPr>
                <a:spLocks/>
              </p:cNvSpPr>
              <p:nvPr/>
            </p:nvSpPr>
            <p:spPr bwMode="auto">
              <a:xfrm>
                <a:off x="1392" y="904"/>
                <a:ext cx="9" cy="7"/>
              </a:xfrm>
              <a:custGeom>
                <a:avLst/>
                <a:gdLst>
                  <a:gd name="T0" fmla="*/ 8 w 9"/>
                  <a:gd name="T1" fmla="*/ 4 h 7"/>
                  <a:gd name="T2" fmla="*/ 8 w 9"/>
                  <a:gd name="T3" fmla="*/ 4 h 7"/>
                  <a:gd name="T4" fmla="*/ 6 w 9"/>
                  <a:gd name="T5" fmla="*/ 4 h 7"/>
                  <a:gd name="T6" fmla="*/ 5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6 w 9"/>
                  <a:gd name="T13" fmla="*/ 5 h 7"/>
                  <a:gd name="T14" fmla="*/ 8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9 w 9"/>
                  <a:gd name="T21" fmla="*/ 3 h 7"/>
                  <a:gd name="T22" fmla="*/ 9 w 9"/>
                  <a:gd name="T23" fmla="*/ 1 h 7"/>
                  <a:gd name="T24" fmla="*/ 8 w 9"/>
                  <a:gd name="T25" fmla="*/ 0 h 7"/>
                  <a:gd name="T26" fmla="*/ 8 w 9"/>
                  <a:gd name="T27" fmla="*/ 0 h 7"/>
                  <a:gd name="T28" fmla="*/ 5 w 9"/>
                  <a:gd name="T29" fmla="*/ 0 h 7"/>
                  <a:gd name="T30" fmla="*/ 0 w 9"/>
                  <a:gd name="T31" fmla="*/ 0 h 7"/>
                  <a:gd name="T32" fmla="*/ 0 w 9"/>
                  <a:gd name="T33" fmla="*/ 0 h 7"/>
                  <a:gd name="T34" fmla="*/ 0 w 9"/>
                  <a:gd name="T35" fmla="*/ 1 h 7"/>
                  <a:gd name="T36" fmla="*/ 2 w 9"/>
                  <a:gd name="T37" fmla="*/ 1 h 7"/>
                  <a:gd name="T38" fmla="*/ 5 w 9"/>
                  <a:gd name="T39" fmla="*/ 1 h 7"/>
                  <a:gd name="T40" fmla="*/ 8 w 9"/>
                  <a:gd name="T41" fmla="*/ 1 h 7"/>
                  <a:gd name="T42" fmla="*/ 8 w 9"/>
                  <a:gd name="T43" fmla="*/ 3 h 7"/>
                  <a:gd name="T44" fmla="*/ 8 w 9"/>
                  <a:gd name="T45" fmla="*/ 4 h 7"/>
                  <a:gd name="T46" fmla="*/ 8 w 9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68"/>
              <p:cNvSpPr>
                <a:spLocks/>
              </p:cNvSpPr>
              <p:nvPr/>
            </p:nvSpPr>
            <p:spPr bwMode="auto">
              <a:xfrm>
                <a:off x="1269" y="105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1 w 4"/>
                  <a:gd name="T13" fmla="*/ 0 h 2"/>
                  <a:gd name="T14" fmla="*/ 1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69"/>
              <p:cNvSpPr>
                <a:spLocks/>
              </p:cNvSpPr>
              <p:nvPr/>
            </p:nvSpPr>
            <p:spPr bwMode="auto">
              <a:xfrm>
                <a:off x="1403" y="918"/>
                <a:ext cx="7" cy="6"/>
              </a:xfrm>
              <a:custGeom>
                <a:avLst/>
                <a:gdLst>
                  <a:gd name="T0" fmla="*/ 4 w 7"/>
                  <a:gd name="T1" fmla="*/ 5 h 6"/>
                  <a:gd name="T2" fmla="*/ 4 w 7"/>
                  <a:gd name="T3" fmla="*/ 5 h 6"/>
                  <a:gd name="T4" fmla="*/ 3 w 7"/>
                  <a:gd name="T5" fmla="*/ 3 h 6"/>
                  <a:gd name="T6" fmla="*/ 4 w 7"/>
                  <a:gd name="T7" fmla="*/ 2 h 6"/>
                  <a:gd name="T8" fmla="*/ 7 w 7"/>
                  <a:gd name="T9" fmla="*/ 2 h 6"/>
                  <a:gd name="T10" fmla="*/ 7 w 7"/>
                  <a:gd name="T11" fmla="*/ 2 h 6"/>
                  <a:gd name="T12" fmla="*/ 6 w 7"/>
                  <a:gd name="T13" fmla="*/ 0 h 6"/>
                  <a:gd name="T14" fmla="*/ 4 w 7"/>
                  <a:gd name="T15" fmla="*/ 2 h 6"/>
                  <a:gd name="T16" fmla="*/ 4 w 7"/>
                  <a:gd name="T17" fmla="*/ 2 h 6"/>
                  <a:gd name="T18" fmla="*/ 3 w 7"/>
                  <a:gd name="T19" fmla="*/ 0 h 6"/>
                  <a:gd name="T20" fmla="*/ 3 w 7"/>
                  <a:gd name="T21" fmla="*/ 0 h 6"/>
                  <a:gd name="T22" fmla="*/ 3 w 7"/>
                  <a:gd name="T23" fmla="*/ 5 h 6"/>
                  <a:gd name="T24" fmla="*/ 3 w 7"/>
                  <a:gd name="T25" fmla="*/ 5 h 6"/>
                  <a:gd name="T26" fmla="*/ 0 w 7"/>
                  <a:gd name="T27" fmla="*/ 5 h 6"/>
                  <a:gd name="T28" fmla="*/ 0 w 7"/>
                  <a:gd name="T29" fmla="*/ 5 h 6"/>
                  <a:gd name="T30" fmla="*/ 3 w 7"/>
                  <a:gd name="T31" fmla="*/ 6 h 6"/>
                  <a:gd name="T32" fmla="*/ 4 w 7"/>
                  <a:gd name="T33" fmla="*/ 5 h 6"/>
                  <a:gd name="T34" fmla="*/ 4 w 7"/>
                  <a:gd name="T3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lnTo>
                      <a:pt x="4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70"/>
              <p:cNvSpPr>
                <a:spLocks/>
              </p:cNvSpPr>
              <p:nvPr/>
            </p:nvSpPr>
            <p:spPr bwMode="auto">
              <a:xfrm>
                <a:off x="1318" y="1062"/>
                <a:ext cx="9" cy="8"/>
              </a:xfrm>
              <a:custGeom>
                <a:avLst/>
                <a:gdLst>
                  <a:gd name="T0" fmla="*/ 6 w 9"/>
                  <a:gd name="T1" fmla="*/ 0 h 8"/>
                  <a:gd name="T2" fmla="*/ 6 w 9"/>
                  <a:gd name="T3" fmla="*/ 0 h 8"/>
                  <a:gd name="T4" fmla="*/ 6 w 9"/>
                  <a:gd name="T5" fmla="*/ 3 h 8"/>
                  <a:gd name="T6" fmla="*/ 6 w 9"/>
                  <a:gd name="T7" fmla="*/ 3 h 8"/>
                  <a:gd name="T8" fmla="*/ 4 w 9"/>
                  <a:gd name="T9" fmla="*/ 3 h 8"/>
                  <a:gd name="T10" fmla="*/ 4 w 9"/>
                  <a:gd name="T11" fmla="*/ 0 h 8"/>
                  <a:gd name="T12" fmla="*/ 4 w 9"/>
                  <a:gd name="T13" fmla="*/ 0 h 8"/>
                  <a:gd name="T14" fmla="*/ 2 w 9"/>
                  <a:gd name="T15" fmla="*/ 0 h 8"/>
                  <a:gd name="T16" fmla="*/ 0 w 9"/>
                  <a:gd name="T17" fmla="*/ 3 h 8"/>
                  <a:gd name="T18" fmla="*/ 0 w 9"/>
                  <a:gd name="T19" fmla="*/ 3 h 8"/>
                  <a:gd name="T20" fmla="*/ 3 w 9"/>
                  <a:gd name="T21" fmla="*/ 5 h 8"/>
                  <a:gd name="T22" fmla="*/ 4 w 9"/>
                  <a:gd name="T23" fmla="*/ 5 h 8"/>
                  <a:gd name="T24" fmla="*/ 4 w 9"/>
                  <a:gd name="T25" fmla="*/ 6 h 8"/>
                  <a:gd name="T26" fmla="*/ 4 w 9"/>
                  <a:gd name="T27" fmla="*/ 6 h 8"/>
                  <a:gd name="T28" fmla="*/ 4 w 9"/>
                  <a:gd name="T29" fmla="*/ 8 h 8"/>
                  <a:gd name="T30" fmla="*/ 6 w 9"/>
                  <a:gd name="T31" fmla="*/ 6 h 8"/>
                  <a:gd name="T32" fmla="*/ 6 w 9"/>
                  <a:gd name="T33" fmla="*/ 6 h 8"/>
                  <a:gd name="T34" fmla="*/ 6 w 9"/>
                  <a:gd name="T35" fmla="*/ 5 h 8"/>
                  <a:gd name="T36" fmla="*/ 7 w 9"/>
                  <a:gd name="T37" fmla="*/ 3 h 8"/>
                  <a:gd name="T38" fmla="*/ 9 w 9"/>
                  <a:gd name="T39" fmla="*/ 3 h 8"/>
                  <a:gd name="T40" fmla="*/ 9 w 9"/>
                  <a:gd name="T41" fmla="*/ 2 h 8"/>
                  <a:gd name="T42" fmla="*/ 9 w 9"/>
                  <a:gd name="T43" fmla="*/ 2 h 8"/>
                  <a:gd name="T44" fmla="*/ 9 w 9"/>
                  <a:gd name="T45" fmla="*/ 0 h 8"/>
                  <a:gd name="T46" fmla="*/ 9 w 9"/>
                  <a:gd name="T47" fmla="*/ 0 h 8"/>
                  <a:gd name="T48" fmla="*/ 9 w 9"/>
                  <a:gd name="T49" fmla="*/ 0 h 8"/>
                  <a:gd name="T50" fmla="*/ 6 w 9"/>
                  <a:gd name="T51" fmla="*/ 0 h 8"/>
                  <a:gd name="T52" fmla="*/ 6 w 9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71"/>
              <p:cNvSpPr>
                <a:spLocks/>
              </p:cNvSpPr>
              <p:nvPr/>
            </p:nvSpPr>
            <p:spPr bwMode="auto">
              <a:xfrm>
                <a:off x="1233" y="102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  <a:gd name="T8" fmla="*/ 2 w 5"/>
                  <a:gd name="T9" fmla="*/ 1 h 3"/>
                  <a:gd name="T10" fmla="*/ 0 w 5"/>
                  <a:gd name="T11" fmla="*/ 1 h 3"/>
                  <a:gd name="T12" fmla="*/ 0 w 5"/>
                  <a:gd name="T13" fmla="*/ 1 h 3"/>
                  <a:gd name="T14" fmla="*/ 2 w 5"/>
                  <a:gd name="T15" fmla="*/ 3 h 3"/>
                  <a:gd name="T16" fmla="*/ 5 w 5"/>
                  <a:gd name="T17" fmla="*/ 3 h 3"/>
                  <a:gd name="T18" fmla="*/ 5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72"/>
              <p:cNvSpPr>
                <a:spLocks/>
              </p:cNvSpPr>
              <p:nvPr/>
            </p:nvSpPr>
            <p:spPr bwMode="auto">
              <a:xfrm>
                <a:off x="1330" y="999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3 w 4"/>
                  <a:gd name="T3" fmla="*/ 0 h 6"/>
                  <a:gd name="T4" fmla="*/ 3 w 4"/>
                  <a:gd name="T5" fmla="*/ 1 h 6"/>
                  <a:gd name="T6" fmla="*/ 1 w 4"/>
                  <a:gd name="T7" fmla="*/ 3 h 6"/>
                  <a:gd name="T8" fmla="*/ 1 w 4"/>
                  <a:gd name="T9" fmla="*/ 3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4 h 6"/>
                  <a:gd name="T16" fmla="*/ 0 w 4"/>
                  <a:gd name="T17" fmla="*/ 6 h 6"/>
                  <a:gd name="T18" fmla="*/ 0 w 4"/>
                  <a:gd name="T19" fmla="*/ 6 h 6"/>
                  <a:gd name="T20" fmla="*/ 1 w 4"/>
                  <a:gd name="T21" fmla="*/ 4 h 6"/>
                  <a:gd name="T22" fmla="*/ 1 w 4"/>
                  <a:gd name="T23" fmla="*/ 3 h 6"/>
                  <a:gd name="T24" fmla="*/ 1 w 4"/>
                  <a:gd name="T25" fmla="*/ 3 h 6"/>
                  <a:gd name="T26" fmla="*/ 4 w 4"/>
                  <a:gd name="T27" fmla="*/ 4 h 6"/>
                  <a:gd name="T28" fmla="*/ 4 w 4"/>
                  <a:gd name="T29" fmla="*/ 4 h 6"/>
                  <a:gd name="T30" fmla="*/ 4 w 4"/>
                  <a:gd name="T31" fmla="*/ 1 h 6"/>
                  <a:gd name="T32" fmla="*/ 4 w 4"/>
                  <a:gd name="T33" fmla="*/ 0 h 6"/>
                  <a:gd name="T34" fmla="*/ 3 w 4"/>
                  <a:gd name="T35" fmla="*/ 0 h 6"/>
                  <a:gd name="T36" fmla="*/ 3 w 4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73"/>
              <p:cNvSpPr>
                <a:spLocks/>
              </p:cNvSpPr>
              <p:nvPr/>
            </p:nvSpPr>
            <p:spPr bwMode="auto">
              <a:xfrm>
                <a:off x="1391" y="91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0 h 1"/>
                  <a:gd name="T4" fmla="*/ 4 w 13"/>
                  <a:gd name="T5" fmla="*/ 0 h 1"/>
                  <a:gd name="T6" fmla="*/ 1 w 13"/>
                  <a:gd name="T7" fmla="*/ 0 h 1"/>
                  <a:gd name="T8" fmla="*/ 0 w 13"/>
                  <a:gd name="T9" fmla="*/ 1 h 1"/>
                  <a:gd name="T10" fmla="*/ 0 w 13"/>
                  <a:gd name="T11" fmla="*/ 1 h 1"/>
                  <a:gd name="T12" fmla="*/ 0 w 13"/>
                  <a:gd name="T13" fmla="*/ 1 h 1"/>
                  <a:gd name="T14" fmla="*/ 7 w 13"/>
                  <a:gd name="T15" fmla="*/ 1 h 1"/>
                  <a:gd name="T16" fmla="*/ 10 w 13"/>
                  <a:gd name="T17" fmla="*/ 1 h 1"/>
                  <a:gd name="T18" fmla="*/ 13 w 13"/>
                  <a:gd name="T19" fmla="*/ 0 h 1"/>
                  <a:gd name="T20" fmla="*/ 13 w 1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74"/>
              <p:cNvSpPr>
                <a:spLocks/>
              </p:cNvSpPr>
              <p:nvPr/>
            </p:nvSpPr>
            <p:spPr bwMode="auto">
              <a:xfrm>
                <a:off x="1394" y="947"/>
                <a:ext cx="9" cy="3"/>
              </a:xfrm>
              <a:custGeom>
                <a:avLst/>
                <a:gdLst>
                  <a:gd name="T0" fmla="*/ 6 w 9"/>
                  <a:gd name="T1" fmla="*/ 0 h 3"/>
                  <a:gd name="T2" fmla="*/ 6 w 9"/>
                  <a:gd name="T3" fmla="*/ 0 h 3"/>
                  <a:gd name="T4" fmla="*/ 6 w 9"/>
                  <a:gd name="T5" fmla="*/ 3 h 3"/>
                  <a:gd name="T6" fmla="*/ 3 w 9"/>
                  <a:gd name="T7" fmla="*/ 1 h 3"/>
                  <a:gd name="T8" fmla="*/ 0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4 w 9"/>
                  <a:gd name="T15" fmla="*/ 3 h 3"/>
                  <a:gd name="T16" fmla="*/ 7 w 9"/>
                  <a:gd name="T17" fmla="*/ 3 h 3"/>
                  <a:gd name="T18" fmla="*/ 9 w 9"/>
                  <a:gd name="T19" fmla="*/ 3 h 3"/>
                  <a:gd name="T20" fmla="*/ 9 w 9"/>
                  <a:gd name="T21" fmla="*/ 3 h 3"/>
                  <a:gd name="T22" fmla="*/ 7 w 9"/>
                  <a:gd name="T23" fmla="*/ 1 h 3"/>
                  <a:gd name="T24" fmla="*/ 6 w 9"/>
                  <a:gd name="T25" fmla="*/ 0 h 3"/>
                  <a:gd name="T26" fmla="*/ 6 w 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75"/>
              <p:cNvSpPr>
                <a:spLocks/>
              </p:cNvSpPr>
              <p:nvPr/>
            </p:nvSpPr>
            <p:spPr bwMode="auto">
              <a:xfrm>
                <a:off x="1395" y="93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2 w 9"/>
                  <a:gd name="T5" fmla="*/ 2 h 2"/>
                  <a:gd name="T6" fmla="*/ 5 w 9"/>
                  <a:gd name="T7" fmla="*/ 2 h 2"/>
                  <a:gd name="T8" fmla="*/ 9 w 9"/>
                  <a:gd name="T9" fmla="*/ 0 h 2"/>
                  <a:gd name="T10" fmla="*/ 9 w 9"/>
                  <a:gd name="T11" fmla="*/ 0 h 2"/>
                  <a:gd name="T12" fmla="*/ 6 w 9"/>
                  <a:gd name="T13" fmla="*/ 0 h 2"/>
                  <a:gd name="T14" fmla="*/ 5 w 9"/>
                  <a:gd name="T15" fmla="*/ 0 h 2"/>
                  <a:gd name="T16" fmla="*/ 2 w 9"/>
                  <a:gd name="T17" fmla="*/ 0 h 2"/>
                  <a:gd name="T18" fmla="*/ 0 w 9"/>
                  <a:gd name="T19" fmla="*/ 0 h 2"/>
                  <a:gd name="T20" fmla="*/ 0 w 9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76"/>
              <p:cNvSpPr>
                <a:spLocks/>
              </p:cNvSpPr>
              <p:nvPr/>
            </p:nvSpPr>
            <p:spPr bwMode="auto">
              <a:xfrm>
                <a:off x="1288" y="1052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2 w 3"/>
                  <a:gd name="T5" fmla="*/ 4 h 6"/>
                  <a:gd name="T6" fmla="*/ 2 w 3"/>
                  <a:gd name="T7" fmla="*/ 2 h 6"/>
                  <a:gd name="T8" fmla="*/ 2 w 3"/>
                  <a:gd name="T9" fmla="*/ 0 h 6"/>
                  <a:gd name="T10" fmla="*/ 0 w 3"/>
                  <a:gd name="T11" fmla="*/ 0 h 6"/>
                  <a:gd name="T12" fmla="*/ 0 w 3"/>
                  <a:gd name="T13" fmla="*/ 0 h 6"/>
                  <a:gd name="T14" fmla="*/ 0 w 3"/>
                  <a:gd name="T15" fmla="*/ 3 h 6"/>
                  <a:gd name="T16" fmla="*/ 0 w 3"/>
                  <a:gd name="T17" fmla="*/ 6 h 6"/>
                  <a:gd name="T18" fmla="*/ 0 w 3"/>
                  <a:gd name="T19" fmla="*/ 6 h 6"/>
                  <a:gd name="T20" fmla="*/ 2 w 3"/>
                  <a:gd name="T21" fmla="*/ 6 h 6"/>
                  <a:gd name="T22" fmla="*/ 3 w 3"/>
                  <a:gd name="T23" fmla="*/ 6 h 6"/>
                  <a:gd name="T24" fmla="*/ 3 w 3"/>
                  <a:gd name="T25" fmla="*/ 6 h 6"/>
                  <a:gd name="T26" fmla="*/ 3 w 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77"/>
              <p:cNvSpPr>
                <a:spLocks/>
              </p:cNvSpPr>
              <p:nvPr/>
            </p:nvSpPr>
            <p:spPr bwMode="auto">
              <a:xfrm>
                <a:off x="1275" y="1054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1 w 7"/>
                  <a:gd name="T5" fmla="*/ 2 h 2"/>
                  <a:gd name="T6" fmla="*/ 4 w 7"/>
                  <a:gd name="T7" fmla="*/ 2 h 2"/>
                  <a:gd name="T8" fmla="*/ 7 w 7"/>
                  <a:gd name="T9" fmla="*/ 2 h 2"/>
                  <a:gd name="T10" fmla="*/ 7 w 7"/>
                  <a:gd name="T11" fmla="*/ 1 h 2"/>
                  <a:gd name="T12" fmla="*/ 7 w 7"/>
                  <a:gd name="T13" fmla="*/ 1 h 2"/>
                  <a:gd name="T14" fmla="*/ 6 w 7"/>
                  <a:gd name="T15" fmla="*/ 0 h 2"/>
                  <a:gd name="T16" fmla="*/ 3 w 7"/>
                  <a:gd name="T17" fmla="*/ 0 h 2"/>
                  <a:gd name="T18" fmla="*/ 0 w 7"/>
                  <a:gd name="T19" fmla="*/ 0 h 2"/>
                  <a:gd name="T20" fmla="*/ 0 w 7"/>
                  <a:gd name="T21" fmla="*/ 1 h 2"/>
                  <a:gd name="T22" fmla="*/ 0 w 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78"/>
              <p:cNvSpPr>
                <a:spLocks/>
              </p:cNvSpPr>
              <p:nvPr/>
            </p:nvSpPr>
            <p:spPr bwMode="auto">
              <a:xfrm>
                <a:off x="1480" y="863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3 w 4"/>
                  <a:gd name="T7" fmla="*/ 2 h 3"/>
                  <a:gd name="T8" fmla="*/ 4 w 4"/>
                  <a:gd name="T9" fmla="*/ 2 h 3"/>
                  <a:gd name="T10" fmla="*/ 4 w 4"/>
                  <a:gd name="T11" fmla="*/ 0 h 3"/>
                  <a:gd name="T12" fmla="*/ 4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  <a:gd name="T18" fmla="*/ 1 w 4"/>
                  <a:gd name="T19" fmla="*/ 0 h 3"/>
                  <a:gd name="T20" fmla="*/ 0 w 4"/>
                  <a:gd name="T21" fmla="*/ 0 h 3"/>
                  <a:gd name="T22" fmla="*/ 0 w 4"/>
                  <a:gd name="T23" fmla="*/ 0 h 3"/>
                  <a:gd name="T24" fmla="*/ 0 w 4"/>
                  <a:gd name="T25" fmla="*/ 2 h 3"/>
                  <a:gd name="T26" fmla="*/ 0 w 4"/>
                  <a:gd name="T27" fmla="*/ 2 h 3"/>
                  <a:gd name="T28" fmla="*/ 0 w 4"/>
                  <a:gd name="T29" fmla="*/ 3 h 3"/>
                  <a:gd name="T30" fmla="*/ 1 w 4"/>
                  <a:gd name="T31" fmla="*/ 3 h 3"/>
                  <a:gd name="T32" fmla="*/ 1 w 4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79"/>
              <p:cNvSpPr>
                <a:spLocks/>
              </p:cNvSpPr>
              <p:nvPr/>
            </p:nvSpPr>
            <p:spPr bwMode="auto">
              <a:xfrm>
                <a:off x="1486" y="8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3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80"/>
              <p:cNvSpPr>
                <a:spLocks/>
              </p:cNvSpPr>
              <p:nvPr/>
            </p:nvSpPr>
            <p:spPr bwMode="auto">
              <a:xfrm>
                <a:off x="1492" y="8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81"/>
              <p:cNvSpPr>
                <a:spLocks/>
              </p:cNvSpPr>
              <p:nvPr/>
            </p:nvSpPr>
            <p:spPr bwMode="auto">
              <a:xfrm>
                <a:off x="1492" y="8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1 h 1"/>
                  <a:gd name="T10" fmla="*/ 0 w 4"/>
                  <a:gd name="T11" fmla="*/ 1 h 1"/>
                  <a:gd name="T12" fmla="*/ 4 w 4"/>
                  <a:gd name="T13" fmla="*/ 1 h 1"/>
                  <a:gd name="T14" fmla="*/ 4 w 4"/>
                  <a:gd name="T15" fmla="*/ 1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82"/>
              <p:cNvSpPr>
                <a:spLocks/>
              </p:cNvSpPr>
              <p:nvPr/>
            </p:nvSpPr>
            <p:spPr bwMode="auto">
              <a:xfrm>
                <a:off x="1498" y="86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1 h 1"/>
                  <a:gd name="T10" fmla="*/ 0 w 6"/>
                  <a:gd name="T11" fmla="*/ 1 h 1"/>
                  <a:gd name="T12" fmla="*/ 4 w 6"/>
                  <a:gd name="T13" fmla="*/ 1 h 1"/>
                  <a:gd name="T14" fmla="*/ 4 w 6"/>
                  <a:gd name="T15" fmla="*/ 1 h 1"/>
                  <a:gd name="T16" fmla="*/ 6 w 6"/>
                  <a:gd name="T17" fmla="*/ 0 h 1"/>
                  <a:gd name="T18" fmla="*/ 6 w 6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83"/>
              <p:cNvSpPr>
                <a:spLocks/>
              </p:cNvSpPr>
              <p:nvPr/>
            </p:nvSpPr>
            <p:spPr bwMode="auto">
              <a:xfrm>
                <a:off x="1474" y="86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84"/>
              <p:cNvSpPr>
                <a:spLocks/>
              </p:cNvSpPr>
              <p:nvPr/>
            </p:nvSpPr>
            <p:spPr bwMode="auto">
              <a:xfrm>
                <a:off x="1480" y="86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85"/>
              <p:cNvSpPr>
                <a:spLocks/>
              </p:cNvSpPr>
              <p:nvPr/>
            </p:nvSpPr>
            <p:spPr bwMode="auto">
              <a:xfrm>
                <a:off x="1724" y="889"/>
                <a:ext cx="3" cy="20"/>
              </a:xfrm>
              <a:custGeom>
                <a:avLst/>
                <a:gdLst>
                  <a:gd name="T0" fmla="*/ 1 w 3"/>
                  <a:gd name="T1" fmla="*/ 19 h 20"/>
                  <a:gd name="T2" fmla="*/ 1 w 3"/>
                  <a:gd name="T3" fmla="*/ 19 h 20"/>
                  <a:gd name="T4" fmla="*/ 0 w 3"/>
                  <a:gd name="T5" fmla="*/ 19 h 20"/>
                  <a:gd name="T6" fmla="*/ 0 w 3"/>
                  <a:gd name="T7" fmla="*/ 20 h 20"/>
                  <a:gd name="T8" fmla="*/ 0 w 3"/>
                  <a:gd name="T9" fmla="*/ 20 h 20"/>
                  <a:gd name="T10" fmla="*/ 1 w 3"/>
                  <a:gd name="T11" fmla="*/ 19 h 20"/>
                  <a:gd name="T12" fmla="*/ 3 w 3"/>
                  <a:gd name="T13" fmla="*/ 18 h 20"/>
                  <a:gd name="T14" fmla="*/ 3 w 3"/>
                  <a:gd name="T15" fmla="*/ 10 h 20"/>
                  <a:gd name="T16" fmla="*/ 1 w 3"/>
                  <a:gd name="T17" fmla="*/ 0 h 20"/>
                  <a:gd name="T18" fmla="*/ 1 w 3"/>
                  <a:gd name="T19" fmla="*/ 0 h 20"/>
                  <a:gd name="T20" fmla="*/ 0 w 3"/>
                  <a:gd name="T21" fmla="*/ 9 h 20"/>
                  <a:gd name="T22" fmla="*/ 0 w 3"/>
                  <a:gd name="T23" fmla="*/ 12 h 20"/>
                  <a:gd name="T24" fmla="*/ 1 w 3"/>
                  <a:gd name="T25" fmla="*/ 16 h 20"/>
                  <a:gd name="T26" fmla="*/ 1 w 3"/>
                  <a:gd name="T27" fmla="*/ 16 h 20"/>
                  <a:gd name="T28" fmla="*/ 0 w 3"/>
                  <a:gd name="T29" fmla="*/ 16 h 20"/>
                  <a:gd name="T30" fmla="*/ 0 w 3"/>
                  <a:gd name="T31" fmla="*/ 16 h 20"/>
                  <a:gd name="T32" fmla="*/ 0 w 3"/>
                  <a:gd name="T33" fmla="*/ 18 h 20"/>
                  <a:gd name="T34" fmla="*/ 1 w 3"/>
                  <a:gd name="T35" fmla="*/ 19 h 20"/>
                  <a:gd name="T36" fmla="*/ 1 w 3"/>
                  <a:gd name="T3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0">
                    <a:moveTo>
                      <a:pt x="1" y="19"/>
                    </a:move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3" y="1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86"/>
              <p:cNvSpPr>
                <a:spLocks/>
              </p:cNvSpPr>
              <p:nvPr/>
            </p:nvSpPr>
            <p:spPr bwMode="auto">
              <a:xfrm>
                <a:off x="1727" y="895"/>
                <a:ext cx="1" cy="13"/>
              </a:xfrm>
              <a:custGeom>
                <a:avLst/>
                <a:gdLst>
                  <a:gd name="T0" fmla="*/ 1 w 1"/>
                  <a:gd name="T1" fmla="*/ 13 h 13"/>
                  <a:gd name="T2" fmla="*/ 1 w 1"/>
                  <a:gd name="T3" fmla="*/ 13 h 13"/>
                  <a:gd name="T4" fmla="*/ 1 w 1"/>
                  <a:gd name="T5" fmla="*/ 10 h 13"/>
                  <a:gd name="T6" fmla="*/ 1 w 1"/>
                  <a:gd name="T7" fmla="*/ 6 h 13"/>
                  <a:gd name="T8" fmla="*/ 0 w 1"/>
                  <a:gd name="T9" fmla="*/ 0 h 13"/>
                  <a:gd name="T10" fmla="*/ 0 w 1"/>
                  <a:gd name="T11" fmla="*/ 0 h 13"/>
                  <a:gd name="T12" fmla="*/ 0 w 1"/>
                  <a:gd name="T13" fmla="*/ 9 h 13"/>
                  <a:gd name="T14" fmla="*/ 1 w 1"/>
                  <a:gd name="T15" fmla="*/ 13 h 13"/>
                  <a:gd name="T16" fmla="*/ 1 w 1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87"/>
              <p:cNvSpPr>
                <a:spLocks/>
              </p:cNvSpPr>
              <p:nvPr/>
            </p:nvSpPr>
            <p:spPr bwMode="auto">
              <a:xfrm>
                <a:off x="1602" y="909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3 h 5"/>
                  <a:gd name="T4" fmla="*/ 7 w 7"/>
                  <a:gd name="T5" fmla="*/ 2 h 5"/>
                  <a:gd name="T6" fmla="*/ 6 w 7"/>
                  <a:gd name="T7" fmla="*/ 0 h 5"/>
                  <a:gd name="T8" fmla="*/ 6 w 7"/>
                  <a:gd name="T9" fmla="*/ 0 h 5"/>
                  <a:gd name="T10" fmla="*/ 4 w 7"/>
                  <a:gd name="T11" fmla="*/ 2 h 5"/>
                  <a:gd name="T12" fmla="*/ 1 w 7"/>
                  <a:gd name="T13" fmla="*/ 2 h 5"/>
                  <a:gd name="T14" fmla="*/ 0 w 7"/>
                  <a:gd name="T15" fmla="*/ 2 h 5"/>
                  <a:gd name="T16" fmla="*/ 1 w 7"/>
                  <a:gd name="T17" fmla="*/ 5 h 5"/>
                  <a:gd name="T18" fmla="*/ 1 w 7"/>
                  <a:gd name="T19" fmla="*/ 5 h 5"/>
                  <a:gd name="T20" fmla="*/ 1 w 7"/>
                  <a:gd name="T21" fmla="*/ 3 h 5"/>
                  <a:gd name="T22" fmla="*/ 3 w 7"/>
                  <a:gd name="T23" fmla="*/ 3 h 5"/>
                  <a:gd name="T24" fmla="*/ 7 w 7"/>
                  <a:gd name="T25" fmla="*/ 3 h 5"/>
                  <a:gd name="T26" fmla="*/ 7 w 7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88"/>
              <p:cNvSpPr>
                <a:spLocks/>
              </p:cNvSpPr>
              <p:nvPr/>
            </p:nvSpPr>
            <p:spPr bwMode="auto">
              <a:xfrm>
                <a:off x="1617" y="90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1 w 3"/>
                  <a:gd name="T17" fmla="*/ 3 h 3"/>
                  <a:gd name="T18" fmla="*/ 3 w 3"/>
                  <a:gd name="T19" fmla="*/ 3 h 3"/>
                  <a:gd name="T20" fmla="*/ 3 w 3"/>
                  <a:gd name="T21" fmla="*/ 2 h 3"/>
                  <a:gd name="T22" fmla="*/ 3 w 3"/>
                  <a:gd name="T23" fmla="*/ 0 h 3"/>
                  <a:gd name="T24" fmla="*/ 3 w 3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89"/>
              <p:cNvSpPr>
                <a:spLocks/>
              </p:cNvSpPr>
              <p:nvPr/>
            </p:nvSpPr>
            <p:spPr bwMode="auto">
              <a:xfrm>
                <a:off x="1698" y="911"/>
                <a:ext cx="5" cy="13"/>
              </a:xfrm>
              <a:custGeom>
                <a:avLst/>
                <a:gdLst>
                  <a:gd name="T0" fmla="*/ 0 w 5"/>
                  <a:gd name="T1" fmla="*/ 7 h 13"/>
                  <a:gd name="T2" fmla="*/ 0 w 5"/>
                  <a:gd name="T3" fmla="*/ 7 h 13"/>
                  <a:gd name="T4" fmla="*/ 3 w 5"/>
                  <a:gd name="T5" fmla="*/ 7 h 13"/>
                  <a:gd name="T6" fmla="*/ 3 w 5"/>
                  <a:gd name="T7" fmla="*/ 9 h 13"/>
                  <a:gd name="T8" fmla="*/ 3 w 5"/>
                  <a:gd name="T9" fmla="*/ 9 h 13"/>
                  <a:gd name="T10" fmla="*/ 2 w 5"/>
                  <a:gd name="T11" fmla="*/ 9 h 13"/>
                  <a:gd name="T12" fmla="*/ 0 w 5"/>
                  <a:gd name="T13" fmla="*/ 10 h 13"/>
                  <a:gd name="T14" fmla="*/ 0 w 5"/>
                  <a:gd name="T15" fmla="*/ 10 h 13"/>
                  <a:gd name="T16" fmla="*/ 2 w 5"/>
                  <a:gd name="T17" fmla="*/ 10 h 13"/>
                  <a:gd name="T18" fmla="*/ 3 w 5"/>
                  <a:gd name="T19" fmla="*/ 12 h 13"/>
                  <a:gd name="T20" fmla="*/ 3 w 5"/>
                  <a:gd name="T21" fmla="*/ 12 h 13"/>
                  <a:gd name="T22" fmla="*/ 2 w 5"/>
                  <a:gd name="T23" fmla="*/ 12 h 13"/>
                  <a:gd name="T24" fmla="*/ 0 w 5"/>
                  <a:gd name="T25" fmla="*/ 13 h 13"/>
                  <a:gd name="T26" fmla="*/ 0 w 5"/>
                  <a:gd name="T27" fmla="*/ 13 h 13"/>
                  <a:gd name="T28" fmla="*/ 5 w 5"/>
                  <a:gd name="T29" fmla="*/ 13 h 13"/>
                  <a:gd name="T30" fmla="*/ 5 w 5"/>
                  <a:gd name="T31" fmla="*/ 13 h 13"/>
                  <a:gd name="T32" fmla="*/ 5 w 5"/>
                  <a:gd name="T33" fmla="*/ 0 h 13"/>
                  <a:gd name="T34" fmla="*/ 5 w 5"/>
                  <a:gd name="T35" fmla="*/ 0 h 13"/>
                  <a:gd name="T36" fmla="*/ 2 w 5"/>
                  <a:gd name="T37" fmla="*/ 0 h 13"/>
                  <a:gd name="T38" fmla="*/ 0 w 5"/>
                  <a:gd name="T39" fmla="*/ 0 h 13"/>
                  <a:gd name="T40" fmla="*/ 0 w 5"/>
                  <a:gd name="T41" fmla="*/ 0 h 13"/>
                  <a:gd name="T42" fmla="*/ 2 w 5"/>
                  <a:gd name="T43" fmla="*/ 1 h 13"/>
                  <a:gd name="T44" fmla="*/ 3 w 5"/>
                  <a:gd name="T45" fmla="*/ 3 h 13"/>
                  <a:gd name="T46" fmla="*/ 3 w 5"/>
                  <a:gd name="T47" fmla="*/ 3 h 13"/>
                  <a:gd name="T48" fmla="*/ 2 w 5"/>
                  <a:gd name="T49" fmla="*/ 4 h 13"/>
                  <a:gd name="T50" fmla="*/ 0 w 5"/>
                  <a:gd name="T51" fmla="*/ 4 h 13"/>
                  <a:gd name="T52" fmla="*/ 0 w 5"/>
                  <a:gd name="T53" fmla="*/ 4 h 13"/>
                  <a:gd name="T54" fmla="*/ 3 w 5"/>
                  <a:gd name="T55" fmla="*/ 4 h 13"/>
                  <a:gd name="T56" fmla="*/ 2 w 5"/>
                  <a:gd name="T57" fmla="*/ 6 h 13"/>
                  <a:gd name="T58" fmla="*/ 0 w 5"/>
                  <a:gd name="T59" fmla="*/ 6 h 13"/>
                  <a:gd name="T60" fmla="*/ 0 w 5"/>
                  <a:gd name="T61" fmla="*/ 7 h 13"/>
                  <a:gd name="T62" fmla="*/ 0 w 5"/>
                  <a:gd name="T6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3">
                    <a:moveTo>
                      <a:pt x="0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90"/>
              <p:cNvSpPr>
                <a:spLocks/>
              </p:cNvSpPr>
              <p:nvPr/>
            </p:nvSpPr>
            <p:spPr bwMode="auto">
              <a:xfrm>
                <a:off x="1614" y="914"/>
                <a:ext cx="9" cy="3"/>
              </a:xfrm>
              <a:custGeom>
                <a:avLst/>
                <a:gdLst>
                  <a:gd name="T0" fmla="*/ 1 w 9"/>
                  <a:gd name="T1" fmla="*/ 3 h 3"/>
                  <a:gd name="T2" fmla="*/ 1 w 9"/>
                  <a:gd name="T3" fmla="*/ 3 h 3"/>
                  <a:gd name="T4" fmla="*/ 4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1 h 3"/>
                  <a:gd name="T12" fmla="*/ 7 w 9"/>
                  <a:gd name="T13" fmla="*/ 0 h 3"/>
                  <a:gd name="T14" fmla="*/ 7 w 9"/>
                  <a:gd name="T15" fmla="*/ 0 h 3"/>
                  <a:gd name="T16" fmla="*/ 7 w 9"/>
                  <a:gd name="T17" fmla="*/ 1 h 3"/>
                  <a:gd name="T18" fmla="*/ 7 w 9"/>
                  <a:gd name="T19" fmla="*/ 1 h 3"/>
                  <a:gd name="T20" fmla="*/ 6 w 9"/>
                  <a:gd name="T21" fmla="*/ 1 h 3"/>
                  <a:gd name="T22" fmla="*/ 4 w 9"/>
                  <a:gd name="T23" fmla="*/ 1 h 3"/>
                  <a:gd name="T24" fmla="*/ 0 w 9"/>
                  <a:gd name="T25" fmla="*/ 0 h 3"/>
                  <a:gd name="T26" fmla="*/ 0 w 9"/>
                  <a:gd name="T27" fmla="*/ 0 h 3"/>
                  <a:gd name="T28" fmla="*/ 0 w 9"/>
                  <a:gd name="T29" fmla="*/ 3 h 3"/>
                  <a:gd name="T30" fmla="*/ 0 w 9"/>
                  <a:gd name="T31" fmla="*/ 3 h 3"/>
                  <a:gd name="T32" fmla="*/ 0 w 9"/>
                  <a:gd name="T33" fmla="*/ 3 h 3"/>
                  <a:gd name="T34" fmla="*/ 1 w 9"/>
                  <a:gd name="T35" fmla="*/ 3 h 3"/>
                  <a:gd name="T36" fmla="*/ 1 w 9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91"/>
              <p:cNvSpPr>
                <a:spLocks/>
              </p:cNvSpPr>
              <p:nvPr/>
            </p:nvSpPr>
            <p:spPr bwMode="auto">
              <a:xfrm>
                <a:off x="1588" y="920"/>
                <a:ext cx="9" cy="6"/>
              </a:xfrm>
              <a:custGeom>
                <a:avLst/>
                <a:gdLst>
                  <a:gd name="T0" fmla="*/ 3 w 9"/>
                  <a:gd name="T1" fmla="*/ 3 h 6"/>
                  <a:gd name="T2" fmla="*/ 3 w 9"/>
                  <a:gd name="T3" fmla="*/ 3 h 6"/>
                  <a:gd name="T4" fmla="*/ 3 w 9"/>
                  <a:gd name="T5" fmla="*/ 1 h 6"/>
                  <a:gd name="T6" fmla="*/ 6 w 9"/>
                  <a:gd name="T7" fmla="*/ 0 h 6"/>
                  <a:gd name="T8" fmla="*/ 8 w 9"/>
                  <a:gd name="T9" fmla="*/ 1 h 6"/>
                  <a:gd name="T10" fmla="*/ 9 w 9"/>
                  <a:gd name="T11" fmla="*/ 1 h 6"/>
                  <a:gd name="T12" fmla="*/ 9 w 9"/>
                  <a:gd name="T13" fmla="*/ 1 h 6"/>
                  <a:gd name="T14" fmla="*/ 6 w 9"/>
                  <a:gd name="T15" fmla="*/ 6 h 6"/>
                  <a:gd name="T16" fmla="*/ 8 w 9"/>
                  <a:gd name="T17" fmla="*/ 6 h 6"/>
                  <a:gd name="T18" fmla="*/ 9 w 9"/>
                  <a:gd name="T19" fmla="*/ 4 h 6"/>
                  <a:gd name="T20" fmla="*/ 9 w 9"/>
                  <a:gd name="T21" fmla="*/ 0 h 6"/>
                  <a:gd name="T22" fmla="*/ 9 w 9"/>
                  <a:gd name="T23" fmla="*/ 0 h 6"/>
                  <a:gd name="T24" fmla="*/ 5 w 9"/>
                  <a:gd name="T25" fmla="*/ 0 h 6"/>
                  <a:gd name="T26" fmla="*/ 2 w 9"/>
                  <a:gd name="T27" fmla="*/ 0 h 6"/>
                  <a:gd name="T28" fmla="*/ 0 w 9"/>
                  <a:gd name="T29" fmla="*/ 1 h 6"/>
                  <a:gd name="T30" fmla="*/ 0 w 9"/>
                  <a:gd name="T31" fmla="*/ 1 h 6"/>
                  <a:gd name="T32" fmla="*/ 2 w 9"/>
                  <a:gd name="T33" fmla="*/ 0 h 6"/>
                  <a:gd name="T34" fmla="*/ 2 w 9"/>
                  <a:gd name="T35" fmla="*/ 1 h 6"/>
                  <a:gd name="T36" fmla="*/ 3 w 9"/>
                  <a:gd name="T37" fmla="*/ 3 h 6"/>
                  <a:gd name="T38" fmla="*/ 3 w 9"/>
                  <a:gd name="T3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92"/>
              <p:cNvSpPr>
                <a:spLocks/>
              </p:cNvSpPr>
              <p:nvPr/>
            </p:nvSpPr>
            <p:spPr bwMode="auto">
              <a:xfrm>
                <a:off x="1600" y="918"/>
                <a:ext cx="11" cy="3"/>
              </a:xfrm>
              <a:custGeom>
                <a:avLst/>
                <a:gdLst>
                  <a:gd name="T0" fmla="*/ 11 w 11"/>
                  <a:gd name="T1" fmla="*/ 2 h 3"/>
                  <a:gd name="T2" fmla="*/ 11 w 11"/>
                  <a:gd name="T3" fmla="*/ 2 h 3"/>
                  <a:gd name="T4" fmla="*/ 6 w 11"/>
                  <a:gd name="T5" fmla="*/ 0 h 3"/>
                  <a:gd name="T6" fmla="*/ 3 w 11"/>
                  <a:gd name="T7" fmla="*/ 2 h 3"/>
                  <a:gd name="T8" fmla="*/ 0 w 11"/>
                  <a:gd name="T9" fmla="*/ 3 h 3"/>
                  <a:gd name="T10" fmla="*/ 0 w 11"/>
                  <a:gd name="T11" fmla="*/ 3 h 3"/>
                  <a:gd name="T12" fmla="*/ 8 w 11"/>
                  <a:gd name="T13" fmla="*/ 3 h 3"/>
                  <a:gd name="T14" fmla="*/ 9 w 11"/>
                  <a:gd name="T15" fmla="*/ 3 h 3"/>
                  <a:gd name="T16" fmla="*/ 11 w 11"/>
                  <a:gd name="T17" fmla="*/ 2 h 3"/>
                  <a:gd name="T18" fmla="*/ 11 w 11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93"/>
              <p:cNvSpPr>
                <a:spLocks/>
              </p:cNvSpPr>
              <p:nvPr/>
            </p:nvSpPr>
            <p:spPr bwMode="auto">
              <a:xfrm>
                <a:off x="1614" y="918"/>
                <a:ext cx="9" cy="3"/>
              </a:xfrm>
              <a:custGeom>
                <a:avLst/>
                <a:gdLst>
                  <a:gd name="T0" fmla="*/ 1 w 9"/>
                  <a:gd name="T1" fmla="*/ 3 h 3"/>
                  <a:gd name="T2" fmla="*/ 1 w 9"/>
                  <a:gd name="T3" fmla="*/ 3 h 3"/>
                  <a:gd name="T4" fmla="*/ 1 w 9"/>
                  <a:gd name="T5" fmla="*/ 2 h 3"/>
                  <a:gd name="T6" fmla="*/ 4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7 w 9"/>
                  <a:gd name="T13" fmla="*/ 0 h 3"/>
                  <a:gd name="T14" fmla="*/ 6 w 9"/>
                  <a:gd name="T15" fmla="*/ 0 h 3"/>
                  <a:gd name="T16" fmla="*/ 0 w 9"/>
                  <a:gd name="T17" fmla="*/ 0 h 3"/>
                  <a:gd name="T18" fmla="*/ 0 w 9"/>
                  <a:gd name="T19" fmla="*/ 0 h 3"/>
                  <a:gd name="T20" fmla="*/ 0 w 9"/>
                  <a:gd name="T21" fmla="*/ 3 h 3"/>
                  <a:gd name="T22" fmla="*/ 0 w 9"/>
                  <a:gd name="T23" fmla="*/ 3 h 3"/>
                  <a:gd name="T24" fmla="*/ 0 w 9"/>
                  <a:gd name="T25" fmla="*/ 3 h 3"/>
                  <a:gd name="T26" fmla="*/ 1 w 9"/>
                  <a:gd name="T27" fmla="*/ 3 h 3"/>
                  <a:gd name="T28" fmla="*/ 1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94"/>
              <p:cNvSpPr>
                <a:spLocks/>
              </p:cNvSpPr>
              <p:nvPr/>
            </p:nvSpPr>
            <p:spPr bwMode="auto">
              <a:xfrm>
                <a:off x="1600" y="923"/>
                <a:ext cx="9" cy="3"/>
              </a:xfrm>
              <a:custGeom>
                <a:avLst/>
                <a:gdLst>
                  <a:gd name="T0" fmla="*/ 2 w 9"/>
                  <a:gd name="T1" fmla="*/ 3 h 3"/>
                  <a:gd name="T2" fmla="*/ 2 w 9"/>
                  <a:gd name="T3" fmla="*/ 3 h 3"/>
                  <a:gd name="T4" fmla="*/ 5 w 9"/>
                  <a:gd name="T5" fmla="*/ 1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1 h 3"/>
                  <a:gd name="T12" fmla="*/ 9 w 9"/>
                  <a:gd name="T13" fmla="*/ 1 h 3"/>
                  <a:gd name="T14" fmla="*/ 9 w 9"/>
                  <a:gd name="T15" fmla="*/ 0 h 3"/>
                  <a:gd name="T16" fmla="*/ 8 w 9"/>
                  <a:gd name="T17" fmla="*/ 0 h 3"/>
                  <a:gd name="T18" fmla="*/ 8 w 9"/>
                  <a:gd name="T19" fmla="*/ 0 h 3"/>
                  <a:gd name="T20" fmla="*/ 6 w 9"/>
                  <a:gd name="T21" fmla="*/ 1 h 3"/>
                  <a:gd name="T22" fmla="*/ 3 w 9"/>
                  <a:gd name="T23" fmla="*/ 1 h 3"/>
                  <a:gd name="T24" fmla="*/ 0 w 9"/>
                  <a:gd name="T25" fmla="*/ 1 h 3"/>
                  <a:gd name="T26" fmla="*/ 2 w 9"/>
                  <a:gd name="T27" fmla="*/ 3 h 3"/>
                  <a:gd name="T28" fmla="*/ 2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lnTo>
                      <a:pt x="2" y="3"/>
                    </a:lnTo>
                    <a:lnTo>
                      <a:pt x="5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95"/>
              <p:cNvSpPr>
                <a:spLocks/>
              </p:cNvSpPr>
              <p:nvPr/>
            </p:nvSpPr>
            <p:spPr bwMode="auto">
              <a:xfrm>
                <a:off x="1612" y="923"/>
                <a:ext cx="11" cy="3"/>
              </a:xfrm>
              <a:custGeom>
                <a:avLst/>
                <a:gdLst>
                  <a:gd name="T0" fmla="*/ 11 w 11"/>
                  <a:gd name="T1" fmla="*/ 1 h 3"/>
                  <a:gd name="T2" fmla="*/ 11 w 11"/>
                  <a:gd name="T3" fmla="*/ 1 h 3"/>
                  <a:gd name="T4" fmla="*/ 9 w 11"/>
                  <a:gd name="T5" fmla="*/ 0 h 3"/>
                  <a:gd name="T6" fmla="*/ 6 w 11"/>
                  <a:gd name="T7" fmla="*/ 0 h 3"/>
                  <a:gd name="T8" fmla="*/ 0 w 11"/>
                  <a:gd name="T9" fmla="*/ 0 h 3"/>
                  <a:gd name="T10" fmla="*/ 0 w 11"/>
                  <a:gd name="T11" fmla="*/ 0 h 3"/>
                  <a:gd name="T12" fmla="*/ 2 w 11"/>
                  <a:gd name="T13" fmla="*/ 3 h 3"/>
                  <a:gd name="T14" fmla="*/ 3 w 11"/>
                  <a:gd name="T15" fmla="*/ 1 h 3"/>
                  <a:gd name="T16" fmla="*/ 6 w 11"/>
                  <a:gd name="T17" fmla="*/ 1 h 3"/>
                  <a:gd name="T18" fmla="*/ 11 w 11"/>
                  <a:gd name="T19" fmla="*/ 1 h 3"/>
                  <a:gd name="T20" fmla="*/ 11 w 11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11" y="1"/>
                    </a:move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96"/>
              <p:cNvSpPr>
                <a:spLocks/>
              </p:cNvSpPr>
              <p:nvPr/>
            </p:nvSpPr>
            <p:spPr bwMode="auto">
              <a:xfrm>
                <a:off x="1599" y="927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6 w 7"/>
                  <a:gd name="T5" fmla="*/ 0 h 3"/>
                  <a:gd name="T6" fmla="*/ 4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 h 3"/>
                  <a:gd name="T14" fmla="*/ 3 w 7"/>
                  <a:gd name="T15" fmla="*/ 3 h 3"/>
                  <a:gd name="T16" fmla="*/ 6 w 7"/>
                  <a:gd name="T17" fmla="*/ 3 h 3"/>
                  <a:gd name="T18" fmla="*/ 7 w 7"/>
                  <a:gd name="T19" fmla="*/ 0 h 3"/>
                  <a:gd name="T20" fmla="*/ 7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97"/>
              <p:cNvSpPr>
                <a:spLocks/>
              </p:cNvSpPr>
              <p:nvPr/>
            </p:nvSpPr>
            <p:spPr bwMode="auto">
              <a:xfrm>
                <a:off x="1612" y="926"/>
                <a:ext cx="11" cy="4"/>
              </a:xfrm>
              <a:custGeom>
                <a:avLst/>
                <a:gdLst>
                  <a:gd name="T0" fmla="*/ 2 w 11"/>
                  <a:gd name="T1" fmla="*/ 4 h 4"/>
                  <a:gd name="T2" fmla="*/ 2 w 11"/>
                  <a:gd name="T3" fmla="*/ 4 h 4"/>
                  <a:gd name="T4" fmla="*/ 2 w 11"/>
                  <a:gd name="T5" fmla="*/ 3 h 4"/>
                  <a:gd name="T6" fmla="*/ 5 w 11"/>
                  <a:gd name="T7" fmla="*/ 3 h 4"/>
                  <a:gd name="T8" fmla="*/ 11 w 11"/>
                  <a:gd name="T9" fmla="*/ 3 h 4"/>
                  <a:gd name="T10" fmla="*/ 11 w 11"/>
                  <a:gd name="T11" fmla="*/ 3 h 4"/>
                  <a:gd name="T12" fmla="*/ 9 w 11"/>
                  <a:gd name="T13" fmla="*/ 1 h 4"/>
                  <a:gd name="T14" fmla="*/ 6 w 11"/>
                  <a:gd name="T15" fmla="*/ 0 h 4"/>
                  <a:gd name="T16" fmla="*/ 0 w 11"/>
                  <a:gd name="T17" fmla="*/ 1 h 4"/>
                  <a:gd name="T18" fmla="*/ 0 w 11"/>
                  <a:gd name="T19" fmla="*/ 1 h 4"/>
                  <a:gd name="T20" fmla="*/ 0 w 11"/>
                  <a:gd name="T21" fmla="*/ 3 h 4"/>
                  <a:gd name="T22" fmla="*/ 0 w 11"/>
                  <a:gd name="T23" fmla="*/ 3 h 4"/>
                  <a:gd name="T24" fmla="*/ 0 w 11"/>
                  <a:gd name="T25" fmla="*/ 3 h 4"/>
                  <a:gd name="T26" fmla="*/ 2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98"/>
              <p:cNvSpPr>
                <a:spLocks/>
              </p:cNvSpPr>
              <p:nvPr/>
            </p:nvSpPr>
            <p:spPr bwMode="auto">
              <a:xfrm>
                <a:off x="1600" y="930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0 h 3"/>
                  <a:gd name="T4" fmla="*/ 2 w 11"/>
                  <a:gd name="T5" fmla="*/ 3 h 3"/>
                  <a:gd name="T6" fmla="*/ 5 w 11"/>
                  <a:gd name="T7" fmla="*/ 3 h 3"/>
                  <a:gd name="T8" fmla="*/ 8 w 11"/>
                  <a:gd name="T9" fmla="*/ 3 h 3"/>
                  <a:gd name="T10" fmla="*/ 11 w 11"/>
                  <a:gd name="T11" fmla="*/ 3 h 3"/>
                  <a:gd name="T12" fmla="*/ 11 w 11"/>
                  <a:gd name="T13" fmla="*/ 3 h 3"/>
                  <a:gd name="T14" fmla="*/ 11 w 11"/>
                  <a:gd name="T15" fmla="*/ 2 h 3"/>
                  <a:gd name="T16" fmla="*/ 11 w 11"/>
                  <a:gd name="T17" fmla="*/ 0 h 3"/>
                  <a:gd name="T18" fmla="*/ 6 w 11"/>
                  <a:gd name="T19" fmla="*/ 0 h 3"/>
                  <a:gd name="T20" fmla="*/ 3 w 11"/>
                  <a:gd name="T21" fmla="*/ 2 h 3"/>
                  <a:gd name="T22" fmla="*/ 0 w 11"/>
                  <a:gd name="T23" fmla="*/ 0 h 3"/>
                  <a:gd name="T24" fmla="*/ 0 w 11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99"/>
              <p:cNvSpPr>
                <a:spLocks/>
              </p:cNvSpPr>
              <p:nvPr/>
            </p:nvSpPr>
            <p:spPr bwMode="auto">
              <a:xfrm>
                <a:off x="1612" y="935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11 w 11"/>
                  <a:gd name="T3" fmla="*/ 0 h 1"/>
                  <a:gd name="T4" fmla="*/ 8 w 11"/>
                  <a:gd name="T5" fmla="*/ 0 h 1"/>
                  <a:gd name="T6" fmla="*/ 5 w 11"/>
                  <a:gd name="T7" fmla="*/ 0 h 1"/>
                  <a:gd name="T8" fmla="*/ 2 w 11"/>
                  <a:gd name="T9" fmla="*/ 0 h 1"/>
                  <a:gd name="T10" fmla="*/ 0 w 11"/>
                  <a:gd name="T11" fmla="*/ 1 h 1"/>
                  <a:gd name="T12" fmla="*/ 2 w 11"/>
                  <a:gd name="T13" fmla="*/ 1 h 1"/>
                  <a:gd name="T14" fmla="*/ 2 w 11"/>
                  <a:gd name="T15" fmla="*/ 1 h 1"/>
                  <a:gd name="T16" fmla="*/ 2 w 11"/>
                  <a:gd name="T17" fmla="*/ 1 h 1"/>
                  <a:gd name="T18" fmla="*/ 5 w 11"/>
                  <a:gd name="T19" fmla="*/ 1 h 1"/>
                  <a:gd name="T20" fmla="*/ 8 w 11"/>
                  <a:gd name="T21" fmla="*/ 1 h 1"/>
                  <a:gd name="T22" fmla="*/ 9 w 11"/>
                  <a:gd name="T23" fmla="*/ 1 h 1"/>
                  <a:gd name="T24" fmla="*/ 11 w 11"/>
                  <a:gd name="T25" fmla="*/ 0 h 1"/>
                  <a:gd name="T26" fmla="*/ 11 w 1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00"/>
              <p:cNvSpPr>
                <a:spLocks/>
              </p:cNvSpPr>
              <p:nvPr/>
            </p:nvSpPr>
            <p:spPr bwMode="auto">
              <a:xfrm>
                <a:off x="1603" y="935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3 h 3"/>
                  <a:gd name="T6" fmla="*/ 0 w 8"/>
                  <a:gd name="T7" fmla="*/ 3 h 3"/>
                  <a:gd name="T8" fmla="*/ 5 w 8"/>
                  <a:gd name="T9" fmla="*/ 1 h 3"/>
                  <a:gd name="T10" fmla="*/ 8 w 8"/>
                  <a:gd name="T11" fmla="*/ 1 h 3"/>
                  <a:gd name="T12" fmla="*/ 8 w 8"/>
                  <a:gd name="T13" fmla="*/ 1 h 3"/>
                  <a:gd name="T14" fmla="*/ 8 w 8"/>
                  <a:gd name="T15" fmla="*/ 0 h 3"/>
                  <a:gd name="T16" fmla="*/ 5 w 8"/>
                  <a:gd name="T17" fmla="*/ 0 h 3"/>
                  <a:gd name="T18" fmla="*/ 0 w 8"/>
                  <a:gd name="T19" fmla="*/ 0 h 3"/>
                  <a:gd name="T20" fmla="*/ 0 w 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01"/>
              <p:cNvSpPr>
                <a:spLocks/>
              </p:cNvSpPr>
              <p:nvPr/>
            </p:nvSpPr>
            <p:spPr bwMode="auto">
              <a:xfrm>
                <a:off x="1615" y="938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3 w 9"/>
                  <a:gd name="T5" fmla="*/ 3 h 3"/>
                  <a:gd name="T6" fmla="*/ 6 w 9"/>
                  <a:gd name="T7" fmla="*/ 3 h 3"/>
                  <a:gd name="T8" fmla="*/ 8 w 9"/>
                  <a:gd name="T9" fmla="*/ 3 h 3"/>
                  <a:gd name="T10" fmla="*/ 9 w 9"/>
                  <a:gd name="T11" fmla="*/ 1 h 3"/>
                  <a:gd name="T12" fmla="*/ 9 w 9"/>
                  <a:gd name="T13" fmla="*/ 1 h 3"/>
                  <a:gd name="T14" fmla="*/ 8 w 9"/>
                  <a:gd name="T15" fmla="*/ 0 h 3"/>
                  <a:gd name="T16" fmla="*/ 3 w 9"/>
                  <a:gd name="T17" fmla="*/ 0 h 3"/>
                  <a:gd name="T18" fmla="*/ 0 w 9"/>
                  <a:gd name="T19" fmla="*/ 1 h 3"/>
                  <a:gd name="T20" fmla="*/ 0 w 9"/>
                  <a:gd name="T21" fmla="*/ 1 h 3"/>
                  <a:gd name="T22" fmla="*/ 0 w 9"/>
                  <a:gd name="T23" fmla="*/ 3 h 3"/>
                  <a:gd name="T24" fmla="*/ 0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02"/>
              <p:cNvSpPr>
                <a:spLocks/>
              </p:cNvSpPr>
              <p:nvPr/>
            </p:nvSpPr>
            <p:spPr bwMode="auto">
              <a:xfrm>
                <a:off x="1302" y="93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3 w 4"/>
                  <a:gd name="T5" fmla="*/ 2 h 3"/>
                  <a:gd name="T6" fmla="*/ 3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1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2 h 3"/>
                  <a:gd name="T20" fmla="*/ 0 w 4"/>
                  <a:gd name="T21" fmla="*/ 3 h 3"/>
                  <a:gd name="T22" fmla="*/ 0 w 4"/>
                  <a:gd name="T23" fmla="*/ 3 h 3"/>
                  <a:gd name="T24" fmla="*/ 1 w 4"/>
                  <a:gd name="T25" fmla="*/ 2 h 3"/>
                  <a:gd name="T26" fmla="*/ 1 w 4"/>
                  <a:gd name="T27" fmla="*/ 2 h 3"/>
                  <a:gd name="T28" fmla="*/ 4 w 4"/>
                  <a:gd name="T29" fmla="*/ 3 h 3"/>
                  <a:gd name="T30" fmla="*/ 4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03"/>
              <p:cNvSpPr>
                <a:spLocks/>
              </p:cNvSpPr>
              <p:nvPr/>
            </p:nvSpPr>
            <p:spPr bwMode="auto">
              <a:xfrm>
                <a:off x="1600" y="938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1 h 3"/>
                  <a:gd name="T6" fmla="*/ 8 w 9"/>
                  <a:gd name="T7" fmla="*/ 1 h 3"/>
                  <a:gd name="T8" fmla="*/ 5 w 9"/>
                  <a:gd name="T9" fmla="*/ 0 h 3"/>
                  <a:gd name="T10" fmla="*/ 2 w 9"/>
                  <a:gd name="T11" fmla="*/ 1 h 3"/>
                  <a:gd name="T12" fmla="*/ 0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2 w 9"/>
                  <a:gd name="T19" fmla="*/ 3 h 3"/>
                  <a:gd name="T20" fmla="*/ 5 w 9"/>
                  <a:gd name="T21" fmla="*/ 3 h 3"/>
                  <a:gd name="T22" fmla="*/ 8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04"/>
              <p:cNvSpPr>
                <a:spLocks/>
              </p:cNvSpPr>
              <p:nvPr/>
            </p:nvSpPr>
            <p:spPr bwMode="auto">
              <a:xfrm>
                <a:off x="1597" y="942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6 w 14"/>
                  <a:gd name="T5" fmla="*/ 3 h 3"/>
                  <a:gd name="T6" fmla="*/ 11 w 14"/>
                  <a:gd name="T7" fmla="*/ 3 h 3"/>
                  <a:gd name="T8" fmla="*/ 14 w 14"/>
                  <a:gd name="T9" fmla="*/ 0 h 3"/>
                  <a:gd name="T10" fmla="*/ 14 w 14"/>
                  <a:gd name="T11" fmla="*/ 0 h 3"/>
                  <a:gd name="T12" fmla="*/ 6 w 14"/>
                  <a:gd name="T13" fmla="*/ 0 h 3"/>
                  <a:gd name="T14" fmla="*/ 2 w 14"/>
                  <a:gd name="T15" fmla="*/ 2 h 3"/>
                  <a:gd name="T16" fmla="*/ 0 w 14"/>
                  <a:gd name="T17" fmla="*/ 2 h 3"/>
                  <a:gd name="T18" fmla="*/ 0 w 14"/>
                  <a:gd name="T19" fmla="*/ 3 h 3"/>
                  <a:gd name="T20" fmla="*/ 0 w 1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05"/>
              <p:cNvSpPr>
                <a:spLocks/>
              </p:cNvSpPr>
              <p:nvPr/>
            </p:nvSpPr>
            <p:spPr bwMode="auto">
              <a:xfrm>
                <a:off x="1612" y="942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11 w 11"/>
                  <a:gd name="T3" fmla="*/ 0 h 3"/>
                  <a:gd name="T4" fmla="*/ 8 w 11"/>
                  <a:gd name="T5" fmla="*/ 0 h 3"/>
                  <a:gd name="T6" fmla="*/ 5 w 11"/>
                  <a:gd name="T7" fmla="*/ 0 h 3"/>
                  <a:gd name="T8" fmla="*/ 2 w 11"/>
                  <a:gd name="T9" fmla="*/ 0 h 3"/>
                  <a:gd name="T10" fmla="*/ 0 w 11"/>
                  <a:gd name="T11" fmla="*/ 0 h 3"/>
                  <a:gd name="T12" fmla="*/ 0 w 11"/>
                  <a:gd name="T13" fmla="*/ 0 h 3"/>
                  <a:gd name="T14" fmla="*/ 0 w 11"/>
                  <a:gd name="T15" fmla="*/ 2 h 3"/>
                  <a:gd name="T16" fmla="*/ 2 w 11"/>
                  <a:gd name="T17" fmla="*/ 2 h 3"/>
                  <a:gd name="T18" fmla="*/ 5 w 11"/>
                  <a:gd name="T19" fmla="*/ 3 h 3"/>
                  <a:gd name="T20" fmla="*/ 9 w 11"/>
                  <a:gd name="T21" fmla="*/ 2 h 3"/>
                  <a:gd name="T22" fmla="*/ 11 w 11"/>
                  <a:gd name="T23" fmla="*/ 0 h 3"/>
                  <a:gd name="T24" fmla="*/ 11 w 11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06"/>
              <p:cNvSpPr>
                <a:spLocks/>
              </p:cNvSpPr>
              <p:nvPr/>
            </p:nvSpPr>
            <p:spPr bwMode="auto">
              <a:xfrm>
                <a:off x="1253" y="944"/>
                <a:ext cx="17" cy="3"/>
              </a:xfrm>
              <a:custGeom>
                <a:avLst/>
                <a:gdLst>
                  <a:gd name="T0" fmla="*/ 17 w 17"/>
                  <a:gd name="T1" fmla="*/ 0 h 3"/>
                  <a:gd name="T2" fmla="*/ 17 w 17"/>
                  <a:gd name="T3" fmla="*/ 0 h 3"/>
                  <a:gd name="T4" fmla="*/ 6 w 17"/>
                  <a:gd name="T5" fmla="*/ 0 h 3"/>
                  <a:gd name="T6" fmla="*/ 3 w 17"/>
                  <a:gd name="T7" fmla="*/ 1 h 3"/>
                  <a:gd name="T8" fmla="*/ 0 w 17"/>
                  <a:gd name="T9" fmla="*/ 3 h 3"/>
                  <a:gd name="T10" fmla="*/ 0 w 17"/>
                  <a:gd name="T11" fmla="*/ 3 h 3"/>
                  <a:gd name="T12" fmla="*/ 9 w 17"/>
                  <a:gd name="T13" fmla="*/ 3 h 3"/>
                  <a:gd name="T14" fmla="*/ 15 w 17"/>
                  <a:gd name="T15" fmla="*/ 3 h 3"/>
                  <a:gd name="T16" fmla="*/ 16 w 17"/>
                  <a:gd name="T17" fmla="*/ 1 h 3"/>
                  <a:gd name="T18" fmla="*/ 17 w 17"/>
                  <a:gd name="T19" fmla="*/ 0 h 3"/>
                  <a:gd name="T20" fmla="*/ 17 w 1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7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07"/>
              <p:cNvSpPr>
                <a:spLocks/>
              </p:cNvSpPr>
              <p:nvPr/>
            </p:nvSpPr>
            <p:spPr bwMode="auto">
              <a:xfrm>
                <a:off x="1597" y="947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5 w 14"/>
                  <a:gd name="T5" fmla="*/ 1 h 3"/>
                  <a:gd name="T6" fmla="*/ 8 w 14"/>
                  <a:gd name="T7" fmla="*/ 1 h 3"/>
                  <a:gd name="T8" fmla="*/ 12 w 14"/>
                  <a:gd name="T9" fmla="*/ 1 h 3"/>
                  <a:gd name="T10" fmla="*/ 14 w 14"/>
                  <a:gd name="T11" fmla="*/ 0 h 3"/>
                  <a:gd name="T12" fmla="*/ 14 w 14"/>
                  <a:gd name="T13" fmla="*/ 0 h 3"/>
                  <a:gd name="T14" fmla="*/ 8 w 14"/>
                  <a:gd name="T15" fmla="*/ 0 h 3"/>
                  <a:gd name="T16" fmla="*/ 3 w 14"/>
                  <a:gd name="T17" fmla="*/ 0 h 3"/>
                  <a:gd name="T18" fmla="*/ 0 w 14"/>
                  <a:gd name="T19" fmla="*/ 3 h 3"/>
                  <a:gd name="T20" fmla="*/ 0 w 1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08"/>
              <p:cNvSpPr>
                <a:spLocks/>
              </p:cNvSpPr>
              <p:nvPr/>
            </p:nvSpPr>
            <p:spPr bwMode="auto">
              <a:xfrm>
                <a:off x="1614" y="945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3 h 5"/>
                  <a:gd name="T6" fmla="*/ 0 w 9"/>
                  <a:gd name="T7" fmla="*/ 3 h 5"/>
                  <a:gd name="T8" fmla="*/ 0 w 9"/>
                  <a:gd name="T9" fmla="*/ 3 h 5"/>
                  <a:gd name="T10" fmla="*/ 1 w 9"/>
                  <a:gd name="T11" fmla="*/ 5 h 5"/>
                  <a:gd name="T12" fmla="*/ 1 w 9"/>
                  <a:gd name="T13" fmla="*/ 5 h 5"/>
                  <a:gd name="T14" fmla="*/ 3 w 9"/>
                  <a:gd name="T15" fmla="*/ 3 h 5"/>
                  <a:gd name="T16" fmla="*/ 4 w 9"/>
                  <a:gd name="T17" fmla="*/ 3 h 5"/>
                  <a:gd name="T18" fmla="*/ 6 w 9"/>
                  <a:gd name="T19" fmla="*/ 3 h 5"/>
                  <a:gd name="T20" fmla="*/ 7 w 9"/>
                  <a:gd name="T21" fmla="*/ 2 h 5"/>
                  <a:gd name="T22" fmla="*/ 7 w 9"/>
                  <a:gd name="T23" fmla="*/ 2 h 5"/>
                  <a:gd name="T24" fmla="*/ 7 w 9"/>
                  <a:gd name="T25" fmla="*/ 3 h 5"/>
                  <a:gd name="T26" fmla="*/ 9 w 9"/>
                  <a:gd name="T27" fmla="*/ 5 h 5"/>
                  <a:gd name="T28" fmla="*/ 9 w 9"/>
                  <a:gd name="T29" fmla="*/ 5 h 5"/>
                  <a:gd name="T30" fmla="*/ 9 w 9"/>
                  <a:gd name="T31" fmla="*/ 0 h 5"/>
                  <a:gd name="T32" fmla="*/ 9 w 9"/>
                  <a:gd name="T33" fmla="*/ 0 h 5"/>
                  <a:gd name="T34" fmla="*/ 3 w 9"/>
                  <a:gd name="T35" fmla="*/ 2 h 5"/>
                  <a:gd name="T36" fmla="*/ 1 w 9"/>
                  <a:gd name="T37" fmla="*/ 2 h 5"/>
                  <a:gd name="T38" fmla="*/ 0 w 9"/>
                  <a:gd name="T39" fmla="*/ 0 h 5"/>
                  <a:gd name="T40" fmla="*/ 0 w 9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09"/>
              <p:cNvSpPr>
                <a:spLocks/>
              </p:cNvSpPr>
              <p:nvPr/>
            </p:nvSpPr>
            <p:spPr bwMode="auto">
              <a:xfrm>
                <a:off x="1248" y="948"/>
                <a:ext cx="28" cy="3"/>
              </a:xfrm>
              <a:custGeom>
                <a:avLst/>
                <a:gdLst>
                  <a:gd name="T0" fmla="*/ 28 w 28"/>
                  <a:gd name="T1" fmla="*/ 2 h 3"/>
                  <a:gd name="T2" fmla="*/ 28 w 28"/>
                  <a:gd name="T3" fmla="*/ 2 h 3"/>
                  <a:gd name="T4" fmla="*/ 15 w 28"/>
                  <a:gd name="T5" fmla="*/ 0 h 3"/>
                  <a:gd name="T6" fmla="*/ 8 w 28"/>
                  <a:gd name="T7" fmla="*/ 2 h 3"/>
                  <a:gd name="T8" fmla="*/ 0 w 28"/>
                  <a:gd name="T9" fmla="*/ 3 h 3"/>
                  <a:gd name="T10" fmla="*/ 0 w 28"/>
                  <a:gd name="T11" fmla="*/ 3 h 3"/>
                  <a:gd name="T12" fmla="*/ 17 w 28"/>
                  <a:gd name="T13" fmla="*/ 3 h 3"/>
                  <a:gd name="T14" fmla="*/ 24 w 28"/>
                  <a:gd name="T15" fmla="*/ 3 h 3"/>
                  <a:gd name="T16" fmla="*/ 28 w 28"/>
                  <a:gd name="T17" fmla="*/ 2 h 3"/>
                  <a:gd name="T18" fmla="*/ 28 w 28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lnTo>
                      <a:pt x="28" y="2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10"/>
              <p:cNvSpPr>
                <a:spLocks/>
              </p:cNvSpPr>
              <p:nvPr/>
            </p:nvSpPr>
            <p:spPr bwMode="auto">
              <a:xfrm>
                <a:off x="1278" y="948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3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4 w 4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11"/>
              <p:cNvSpPr>
                <a:spLocks/>
              </p:cNvSpPr>
              <p:nvPr/>
            </p:nvSpPr>
            <p:spPr bwMode="auto">
              <a:xfrm>
                <a:off x="1284" y="948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2 h 3"/>
                  <a:gd name="T6" fmla="*/ 1 w 12"/>
                  <a:gd name="T7" fmla="*/ 3 h 3"/>
                  <a:gd name="T8" fmla="*/ 4 w 12"/>
                  <a:gd name="T9" fmla="*/ 3 h 3"/>
                  <a:gd name="T10" fmla="*/ 9 w 12"/>
                  <a:gd name="T11" fmla="*/ 3 h 3"/>
                  <a:gd name="T12" fmla="*/ 12 w 12"/>
                  <a:gd name="T13" fmla="*/ 2 h 3"/>
                  <a:gd name="T14" fmla="*/ 12 w 12"/>
                  <a:gd name="T15" fmla="*/ 2 h 3"/>
                  <a:gd name="T16" fmla="*/ 9 w 12"/>
                  <a:gd name="T17" fmla="*/ 0 h 3"/>
                  <a:gd name="T18" fmla="*/ 6 w 12"/>
                  <a:gd name="T19" fmla="*/ 0 h 3"/>
                  <a:gd name="T20" fmla="*/ 0 w 12"/>
                  <a:gd name="T21" fmla="*/ 0 h 3"/>
                  <a:gd name="T22" fmla="*/ 0 w 1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12"/>
              <p:cNvSpPr>
                <a:spLocks/>
              </p:cNvSpPr>
              <p:nvPr/>
            </p:nvSpPr>
            <p:spPr bwMode="auto">
              <a:xfrm>
                <a:off x="1248" y="953"/>
                <a:ext cx="28" cy="3"/>
              </a:xfrm>
              <a:custGeom>
                <a:avLst/>
                <a:gdLst>
                  <a:gd name="T0" fmla="*/ 28 w 28"/>
                  <a:gd name="T1" fmla="*/ 1 h 3"/>
                  <a:gd name="T2" fmla="*/ 28 w 28"/>
                  <a:gd name="T3" fmla="*/ 1 h 3"/>
                  <a:gd name="T4" fmla="*/ 22 w 28"/>
                  <a:gd name="T5" fmla="*/ 0 h 3"/>
                  <a:gd name="T6" fmla="*/ 15 w 28"/>
                  <a:gd name="T7" fmla="*/ 0 h 3"/>
                  <a:gd name="T8" fmla="*/ 6 w 28"/>
                  <a:gd name="T9" fmla="*/ 0 h 3"/>
                  <a:gd name="T10" fmla="*/ 0 w 28"/>
                  <a:gd name="T11" fmla="*/ 3 h 3"/>
                  <a:gd name="T12" fmla="*/ 0 w 28"/>
                  <a:gd name="T13" fmla="*/ 3 h 3"/>
                  <a:gd name="T14" fmla="*/ 15 w 28"/>
                  <a:gd name="T15" fmla="*/ 1 h 3"/>
                  <a:gd name="T16" fmla="*/ 28 w 28"/>
                  <a:gd name="T17" fmla="*/ 1 h 3"/>
                  <a:gd name="T18" fmla="*/ 28 w 28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1"/>
                    </a:moveTo>
                    <a:lnTo>
                      <a:pt x="28" y="1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5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13"/>
              <p:cNvSpPr>
                <a:spLocks/>
              </p:cNvSpPr>
              <p:nvPr/>
            </p:nvSpPr>
            <p:spPr bwMode="auto">
              <a:xfrm>
                <a:off x="1278" y="95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1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14"/>
              <p:cNvSpPr>
                <a:spLocks/>
              </p:cNvSpPr>
              <p:nvPr/>
            </p:nvSpPr>
            <p:spPr bwMode="auto">
              <a:xfrm>
                <a:off x="1296" y="953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3 w 4"/>
                  <a:gd name="T5" fmla="*/ 0 h 3"/>
                  <a:gd name="T6" fmla="*/ 3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3 w 4"/>
                  <a:gd name="T17" fmla="*/ 1 h 3"/>
                  <a:gd name="T18" fmla="*/ 4 w 4"/>
                  <a:gd name="T19" fmla="*/ 3 h 3"/>
                  <a:gd name="T20" fmla="*/ 4 w 4"/>
                  <a:gd name="T21" fmla="*/ 3 h 3"/>
                  <a:gd name="T22" fmla="*/ 4 w 4"/>
                  <a:gd name="T23" fmla="*/ 0 h 3"/>
                  <a:gd name="T24" fmla="*/ 4 w 4"/>
                  <a:gd name="T25" fmla="*/ 0 h 3"/>
                  <a:gd name="T26" fmla="*/ 4 w 4"/>
                  <a:gd name="T27" fmla="*/ 0 h 3"/>
                  <a:gd name="T28" fmla="*/ 3 w 4"/>
                  <a:gd name="T29" fmla="*/ 0 h 3"/>
                  <a:gd name="T30" fmla="*/ 3 w 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15"/>
              <p:cNvSpPr>
                <a:spLocks/>
              </p:cNvSpPr>
              <p:nvPr/>
            </p:nvSpPr>
            <p:spPr bwMode="auto">
              <a:xfrm>
                <a:off x="1597" y="954"/>
                <a:ext cx="14" cy="3"/>
              </a:xfrm>
              <a:custGeom>
                <a:avLst/>
                <a:gdLst>
                  <a:gd name="T0" fmla="*/ 14 w 14"/>
                  <a:gd name="T1" fmla="*/ 3 h 3"/>
                  <a:gd name="T2" fmla="*/ 14 w 14"/>
                  <a:gd name="T3" fmla="*/ 3 h 3"/>
                  <a:gd name="T4" fmla="*/ 14 w 14"/>
                  <a:gd name="T5" fmla="*/ 2 h 3"/>
                  <a:gd name="T6" fmla="*/ 14 w 14"/>
                  <a:gd name="T7" fmla="*/ 2 h 3"/>
                  <a:gd name="T8" fmla="*/ 14 w 14"/>
                  <a:gd name="T9" fmla="*/ 0 h 3"/>
                  <a:gd name="T10" fmla="*/ 14 w 14"/>
                  <a:gd name="T11" fmla="*/ 0 h 3"/>
                  <a:gd name="T12" fmla="*/ 14 w 14"/>
                  <a:gd name="T13" fmla="*/ 0 h 3"/>
                  <a:gd name="T14" fmla="*/ 11 w 14"/>
                  <a:gd name="T15" fmla="*/ 0 h 3"/>
                  <a:gd name="T16" fmla="*/ 6 w 14"/>
                  <a:gd name="T17" fmla="*/ 0 h 3"/>
                  <a:gd name="T18" fmla="*/ 2 w 14"/>
                  <a:gd name="T19" fmla="*/ 0 h 3"/>
                  <a:gd name="T20" fmla="*/ 2 w 14"/>
                  <a:gd name="T21" fmla="*/ 2 h 3"/>
                  <a:gd name="T22" fmla="*/ 0 w 14"/>
                  <a:gd name="T23" fmla="*/ 3 h 3"/>
                  <a:gd name="T24" fmla="*/ 0 w 14"/>
                  <a:gd name="T25" fmla="*/ 3 h 3"/>
                  <a:gd name="T26" fmla="*/ 8 w 14"/>
                  <a:gd name="T27" fmla="*/ 3 h 3"/>
                  <a:gd name="T28" fmla="*/ 14 w 14"/>
                  <a:gd name="T29" fmla="*/ 3 h 3"/>
                  <a:gd name="T30" fmla="*/ 14 w 1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14" y="3"/>
                    </a:move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16"/>
              <p:cNvSpPr>
                <a:spLocks/>
              </p:cNvSpPr>
              <p:nvPr/>
            </p:nvSpPr>
            <p:spPr bwMode="auto">
              <a:xfrm>
                <a:off x="1302" y="95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  <a:gd name="T10" fmla="*/ 0 w 7"/>
                  <a:gd name="T11" fmla="*/ 2 h 2"/>
                  <a:gd name="T12" fmla="*/ 0 w 7"/>
                  <a:gd name="T13" fmla="*/ 2 h 2"/>
                  <a:gd name="T14" fmla="*/ 3 w 7"/>
                  <a:gd name="T15" fmla="*/ 2 h 2"/>
                  <a:gd name="T16" fmla="*/ 7 w 7"/>
                  <a:gd name="T17" fmla="*/ 2 h 2"/>
                  <a:gd name="T18" fmla="*/ 7 w 7"/>
                  <a:gd name="T19" fmla="*/ 2 h 2"/>
                  <a:gd name="T20" fmla="*/ 6 w 7"/>
                  <a:gd name="T21" fmla="*/ 0 h 2"/>
                  <a:gd name="T22" fmla="*/ 4 w 7"/>
                  <a:gd name="T23" fmla="*/ 0 h 2"/>
                  <a:gd name="T24" fmla="*/ 1 w 7"/>
                  <a:gd name="T25" fmla="*/ 1 h 2"/>
                  <a:gd name="T26" fmla="*/ 0 w 7"/>
                  <a:gd name="T27" fmla="*/ 0 h 2"/>
                  <a:gd name="T28" fmla="*/ 0 w 7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17"/>
              <p:cNvSpPr>
                <a:spLocks/>
              </p:cNvSpPr>
              <p:nvPr/>
            </p:nvSpPr>
            <p:spPr bwMode="auto">
              <a:xfrm>
                <a:off x="1309" y="95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0 h 2"/>
                  <a:gd name="T4" fmla="*/ 3 w 5"/>
                  <a:gd name="T5" fmla="*/ 1 h 2"/>
                  <a:gd name="T6" fmla="*/ 3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 h 2"/>
                  <a:gd name="T14" fmla="*/ 0 w 5"/>
                  <a:gd name="T15" fmla="*/ 2 h 2"/>
                  <a:gd name="T16" fmla="*/ 3 w 5"/>
                  <a:gd name="T17" fmla="*/ 2 h 2"/>
                  <a:gd name="T18" fmla="*/ 5 w 5"/>
                  <a:gd name="T19" fmla="*/ 2 h 2"/>
                  <a:gd name="T20" fmla="*/ 5 w 5"/>
                  <a:gd name="T21" fmla="*/ 2 h 2"/>
                  <a:gd name="T22" fmla="*/ 5 w 5"/>
                  <a:gd name="T23" fmla="*/ 1 h 2"/>
                  <a:gd name="T24" fmla="*/ 5 w 5"/>
                  <a:gd name="T25" fmla="*/ 1 h 2"/>
                  <a:gd name="T26" fmla="*/ 5 w 5"/>
                  <a:gd name="T27" fmla="*/ 0 h 2"/>
                  <a:gd name="T28" fmla="*/ 3 w 5"/>
                  <a:gd name="T29" fmla="*/ 0 h 2"/>
                  <a:gd name="T30" fmla="*/ 3 w 5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18"/>
              <p:cNvSpPr>
                <a:spLocks/>
              </p:cNvSpPr>
              <p:nvPr/>
            </p:nvSpPr>
            <p:spPr bwMode="auto">
              <a:xfrm>
                <a:off x="1315" y="956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0 w 6"/>
                  <a:gd name="T9" fmla="*/ 2 h 2"/>
                  <a:gd name="T10" fmla="*/ 2 w 6"/>
                  <a:gd name="T11" fmla="*/ 2 h 2"/>
                  <a:gd name="T12" fmla="*/ 5 w 6"/>
                  <a:gd name="T13" fmla="*/ 2 h 2"/>
                  <a:gd name="T14" fmla="*/ 6 w 6"/>
                  <a:gd name="T15" fmla="*/ 0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19"/>
              <p:cNvSpPr>
                <a:spLocks/>
              </p:cNvSpPr>
              <p:nvPr/>
            </p:nvSpPr>
            <p:spPr bwMode="auto">
              <a:xfrm>
                <a:off x="1599" y="95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0 w 10"/>
                  <a:gd name="T5" fmla="*/ 2 h 3"/>
                  <a:gd name="T6" fmla="*/ 1 w 10"/>
                  <a:gd name="T7" fmla="*/ 2 h 3"/>
                  <a:gd name="T8" fmla="*/ 4 w 10"/>
                  <a:gd name="T9" fmla="*/ 3 h 3"/>
                  <a:gd name="T10" fmla="*/ 9 w 10"/>
                  <a:gd name="T11" fmla="*/ 2 h 3"/>
                  <a:gd name="T12" fmla="*/ 10 w 10"/>
                  <a:gd name="T13" fmla="*/ 0 h 3"/>
                  <a:gd name="T14" fmla="*/ 10 w 10"/>
                  <a:gd name="T15" fmla="*/ 0 h 3"/>
                  <a:gd name="T16" fmla="*/ 9 w 10"/>
                  <a:gd name="T17" fmla="*/ 0 h 3"/>
                  <a:gd name="T18" fmla="*/ 6 w 10"/>
                  <a:gd name="T19" fmla="*/ 0 h 3"/>
                  <a:gd name="T20" fmla="*/ 0 w 10"/>
                  <a:gd name="T21" fmla="*/ 0 h 3"/>
                  <a:gd name="T22" fmla="*/ 0 w 10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20"/>
              <p:cNvSpPr>
                <a:spLocks/>
              </p:cNvSpPr>
              <p:nvPr/>
            </p:nvSpPr>
            <p:spPr bwMode="auto">
              <a:xfrm>
                <a:off x="1614" y="957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1 h 3"/>
                  <a:gd name="T6" fmla="*/ 7 w 9"/>
                  <a:gd name="T7" fmla="*/ 1 h 3"/>
                  <a:gd name="T8" fmla="*/ 4 w 9"/>
                  <a:gd name="T9" fmla="*/ 0 h 3"/>
                  <a:gd name="T10" fmla="*/ 1 w 9"/>
                  <a:gd name="T11" fmla="*/ 1 h 3"/>
                  <a:gd name="T12" fmla="*/ 0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1 w 9"/>
                  <a:gd name="T19" fmla="*/ 3 h 3"/>
                  <a:gd name="T20" fmla="*/ 4 w 9"/>
                  <a:gd name="T21" fmla="*/ 3 h 3"/>
                  <a:gd name="T22" fmla="*/ 7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21"/>
              <p:cNvSpPr>
                <a:spLocks/>
              </p:cNvSpPr>
              <p:nvPr/>
            </p:nvSpPr>
            <p:spPr bwMode="auto">
              <a:xfrm>
                <a:off x="1712" y="961"/>
                <a:ext cx="4" cy="5"/>
              </a:xfrm>
              <a:custGeom>
                <a:avLst/>
                <a:gdLst>
                  <a:gd name="T0" fmla="*/ 1 w 4"/>
                  <a:gd name="T1" fmla="*/ 3 h 5"/>
                  <a:gd name="T2" fmla="*/ 1 w 4"/>
                  <a:gd name="T3" fmla="*/ 3 h 5"/>
                  <a:gd name="T4" fmla="*/ 4 w 4"/>
                  <a:gd name="T5" fmla="*/ 5 h 5"/>
                  <a:gd name="T6" fmla="*/ 4 w 4"/>
                  <a:gd name="T7" fmla="*/ 5 h 5"/>
                  <a:gd name="T8" fmla="*/ 4 w 4"/>
                  <a:gd name="T9" fmla="*/ 0 h 5"/>
                  <a:gd name="T10" fmla="*/ 4 w 4"/>
                  <a:gd name="T11" fmla="*/ 0 h 5"/>
                  <a:gd name="T12" fmla="*/ 1 w 4"/>
                  <a:gd name="T13" fmla="*/ 0 h 5"/>
                  <a:gd name="T14" fmla="*/ 0 w 4"/>
                  <a:gd name="T15" fmla="*/ 0 h 5"/>
                  <a:gd name="T16" fmla="*/ 0 w 4"/>
                  <a:gd name="T17" fmla="*/ 0 h 5"/>
                  <a:gd name="T18" fmla="*/ 3 w 4"/>
                  <a:gd name="T19" fmla="*/ 0 h 5"/>
                  <a:gd name="T20" fmla="*/ 3 w 4"/>
                  <a:gd name="T21" fmla="*/ 2 h 5"/>
                  <a:gd name="T22" fmla="*/ 1 w 4"/>
                  <a:gd name="T23" fmla="*/ 3 h 5"/>
                  <a:gd name="T24" fmla="*/ 1 w 4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22"/>
              <p:cNvSpPr>
                <a:spLocks/>
              </p:cNvSpPr>
              <p:nvPr/>
            </p:nvSpPr>
            <p:spPr bwMode="auto">
              <a:xfrm>
                <a:off x="1669" y="964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3 h 9"/>
                  <a:gd name="T6" fmla="*/ 1 w 1"/>
                  <a:gd name="T7" fmla="*/ 0 h 9"/>
                  <a:gd name="T8" fmla="*/ 0 w 1"/>
                  <a:gd name="T9" fmla="*/ 0 h 9"/>
                  <a:gd name="T10" fmla="*/ 0 w 1"/>
                  <a:gd name="T11" fmla="*/ 0 h 9"/>
                  <a:gd name="T12" fmla="*/ 0 w 1"/>
                  <a:gd name="T13" fmla="*/ 6 h 9"/>
                  <a:gd name="T14" fmla="*/ 0 w 1"/>
                  <a:gd name="T15" fmla="*/ 8 h 9"/>
                  <a:gd name="T16" fmla="*/ 1 w 1"/>
                  <a:gd name="T17" fmla="*/ 9 h 9"/>
                  <a:gd name="T18" fmla="*/ 1 w 1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23"/>
              <p:cNvSpPr>
                <a:spLocks/>
              </p:cNvSpPr>
              <p:nvPr/>
            </p:nvSpPr>
            <p:spPr bwMode="auto">
              <a:xfrm>
                <a:off x="1597" y="966"/>
                <a:ext cx="6" cy="1"/>
              </a:xfrm>
              <a:custGeom>
                <a:avLst/>
                <a:gdLst>
                  <a:gd name="T0" fmla="*/ 6 w 6"/>
                  <a:gd name="T1" fmla="*/ 1 h 1"/>
                  <a:gd name="T2" fmla="*/ 6 w 6"/>
                  <a:gd name="T3" fmla="*/ 1 h 1"/>
                  <a:gd name="T4" fmla="*/ 6 w 6"/>
                  <a:gd name="T5" fmla="*/ 0 h 1"/>
                  <a:gd name="T6" fmla="*/ 3 w 6"/>
                  <a:gd name="T7" fmla="*/ 0 h 1"/>
                  <a:gd name="T8" fmla="*/ 2 w 6"/>
                  <a:gd name="T9" fmla="*/ 0 h 1"/>
                  <a:gd name="T10" fmla="*/ 0 w 6"/>
                  <a:gd name="T11" fmla="*/ 1 h 1"/>
                  <a:gd name="T12" fmla="*/ 0 w 6"/>
                  <a:gd name="T13" fmla="*/ 1 h 1"/>
                  <a:gd name="T14" fmla="*/ 3 w 6"/>
                  <a:gd name="T15" fmla="*/ 1 h 1"/>
                  <a:gd name="T16" fmla="*/ 5 w 6"/>
                  <a:gd name="T17" fmla="*/ 1 h 1"/>
                  <a:gd name="T18" fmla="*/ 6 w 6"/>
                  <a:gd name="T19" fmla="*/ 1 h 1"/>
                  <a:gd name="T20" fmla="*/ 6 w 6"/>
                  <a:gd name="T21" fmla="*/ 1 h 1"/>
                  <a:gd name="T22" fmla="*/ 6 w 6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24"/>
              <p:cNvSpPr>
                <a:spLocks/>
              </p:cNvSpPr>
              <p:nvPr/>
            </p:nvSpPr>
            <p:spPr bwMode="auto">
              <a:xfrm>
                <a:off x="1400" y="967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2 h 3"/>
                  <a:gd name="T6" fmla="*/ 4 w 6"/>
                  <a:gd name="T7" fmla="*/ 0 h 3"/>
                  <a:gd name="T8" fmla="*/ 1 w 6"/>
                  <a:gd name="T9" fmla="*/ 0 h 3"/>
                  <a:gd name="T10" fmla="*/ 0 w 6"/>
                  <a:gd name="T11" fmla="*/ 2 h 3"/>
                  <a:gd name="T12" fmla="*/ 0 w 6"/>
                  <a:gd name="T13" fmla="*/ 2 h 3"/>
                  <a:gd name="T14" fmla="*/ 0 w 6"/>
                  <a:gd name="T15" fmla="*/ 3 h 3"/>
                  <a:gd name="T16" fmla="*/ 0 w 6"/>
                  <a:gd name="T17" fmla="*/ 3 h 3"/>
                  <a:gd name="T18" fmla="*/ 1 w 6"/>
                  <a:gd name="T19" fmla="*/ 2 h 3"/>
                  <a:gd name="T20" fmla="*/ 1 w 6"/>
                  <a:gd name="T21" fmla="*/ 3 h 3"/>
                  <a:gd name="T22" fmla="*/ 3 w 6"/>
                  <a:gd name="T23" fmla="*/ 3 h 3"/>
                  <a:gd name="T24" fmla="*/ 6 w 6"/>
                  <a:gd name="T25" fmla="*/ 3 h 3"/>
                  <a:gd name="T26" fmla="*/ 6 w 6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25"/>
              <p:cNvSpPr>
                <a:spLocks/>
              </p:cNvSpPr>
              <p:nvPr/>
            </p:nvSpPr>
            <p:spPr bwMode="auto">
              <a:xfrm>
                <a:off x="1612" y="969"/>
                <a:ext cx="8" cy="3"/>
              </a:xfrm>
              <a:custGeom>
                <a:avLst/>
                <a:gdLst>
                  <a:gd name="T0" fmla="*/ 6 w 8"/>
                  <a:gd name="T1" fmla="*/ 0 h 3"/>
                  <a:gd name="T2" fmla="*/ 6 w 8"/>
                  <a:gd name="T3" fmla="*/ 0 h 3"/>
                  <a:gd name="T4" fmla="*/ 3 w 8"/>
                  <a:gd name="T5" fmla="*/ 0 h 3"/>
                  <a:gd name="T6" fmla="*/ 2 w 8"/>
                  <a:gd name="T7" fmla="*/ 0 h 3"/>
                  <a:gd name="T8" fmla="*/ 2 w 8"/>
                  <a:gd name="T9" fmla="*/ 0 h 3"/>
                  <a:gd name="T10" fmla="*/ 0 w 8"/>
                  <a:gd name="T11" fmla="*/ 1 h 3"/>
                  <a:gd name="T12" fmla="*/ 2 w 8"/>
                  <a:gd name="T13" fmla="*/ 1 h 3"/>
                  <a:gd name="T14" fmla="*/ 5 w 8"/>
                  <a:gd name="T15" fmla="*/ 3 h 3"/>
                  <a:gd name="T16" fmla="*/ 8 w 8"/>
                  <a:gd name="T17" fmla="*/ 1 h 3"/>
                  <a:gd name="T18" fmla="*/ 8 w 8"/>
                  <a:gd name="T19" fmla="*/ 1 h 3"/>
                  <a:gd name="T20" fmla="*/ 6 w 8"/>
                  <a:gd name="T21" fmla="*/ 0 h 3"/>
                  <a:gd name="T22" fmla="*/ 6 w 8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26"/>
              <p:cNvSpPr>
                <a:spLocks/>
              </p:cNvSpPr>
              <p:nvPr/>
            </p:nvSpPr>
            <p:spPr bwMode="auto">
              <a:xfrm>
                <a:off x="1470" y="970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8 h 8"/>
                  <a:gd name="T4" fmla="*/ 3 w 3"/>
                  <a:gd name="T5" fmla="*/ 0 h 8"/>
                  <a:gd name="T6" fmla="*/ 3 w 3"/>
                  <a:gd name="T7" fmla="*/ 0 h 8"/>
                  <a:gd name="T8" fmla="*/ 1 w 3"/>
                  <a:gd name="T9" fmla="*/ 0 h 8"/>
                  <a:gd name="T10" fmla="*/ 0 w 3"/>
                  <a:gd name="T11" fmla="*/ 0 h 8"/>
                  <a:gd name="T12" fmla="*/ 0 w 3"/>
                  <a:gd name="T13" fmla="*/ 3 h 8"/>
                  <a:gd name="T14" fmla="*/ 0 w 3"/>
                  <a:gd name="T15" fmla="*/ 8 h 8"/>
                  <a:gd name="T16" fmla="*/ 1 w 3"/>
                  <a:gd name="T17" fmla="*/ 8 h 8"/>
                  <a:gd name="T18" fmla="*/ 3 w 3"/>
                  <a:gd name="T19" fmla="*/ 8 h 8"/>
                  <a:gd name="T20" fmla="*/ 3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27"/>
              <p:cNvSpPr>
                <a:spLocks/>
              </p:cNvSpPr>
              <p:nvPr/>
            </p:nvSpPr>
            <p:spPr bwMode="auto">
              <a:xfrm>
                <a:off x="1554" y="970"/>
                <a:ext cx="9" cy="8"/>
              </a:xfrm>
              <a:custGeom>
                <a:avLst/>
                <a:gdLst>
                  <a:gd name="T0" fmla="*/ 6 w 9"/>
                  <a:gd name="T1" fmla="*/ 8 h 8"/>
                  <a:gd name="T2" fmla="*/ 6 w 9"/>
                  <a:gd name="T3" fmla="*/ 8 h 8"/>
                  <a:gd name="T4" fmla="*/ 6 w 9"/>
                  <a:gd name="T5" fmla="*/ 5 h 8"/>
                  <a:gd name="T6" fmla="*/ 8 w 9"/>
                  <a:gd name="T7" fmla="*/ 5 h 8"/>
                  <a:gd name="T8" fmla="*/ 8 w 9"/>
                  <a:gd name="T9" fmla="*/ 3 h 8"/>
                  <a:gd name="T10" fmla="*/ 9 w 9"/>
                  <a:gd name="T11" fmla="*/ 0 h 8"/>
                  <a:gd name="T12" fmla="*/ 9 w 9"/>
                  <a:gd name="T13" fmla="*/ 0 h 8"/>
                  <a:gd name="T14" fmla="*/ 8 w 9"/>
                  <a:gd name="T15" fmla="*/ 0 h 8"/>
                  <a:gd name="T16" fmla="*/ 8 w 9"/>
                  <a:gd name="T17" fmla="*/ 0 h 8"/>
                  <a:gd name="T18" fmla="*/ 6 w 9"/>
                  <a:gd name="T19" fmla="*/ 0 h 8"/>
                  <a:gd name="T20" fmla="*/ 6 w 9"/>
                  <a:gd name="T21" fmla="*/ 0 h 8"/>
                  <a:gd name="T22" fmla="*/ 6 w 9"/>
                  <a:gd name="T23" fmla="*/ 0 h 8"/>
                  <a:gd name="T24" fmla="*/ 6 w 9"/>
                  <a:gd name="T25" fmla="*/ 2 h 8"/>
                  <a:gd name="T26" fmla="*/ 5 w 9"/>
                  <a:gd name="T27" fmla="*/ 2 h 8"/>
                  <a:gd name="T28" fmla="*/ 2 w 9"/>
                  <a:gd name="T29" fmla="*/ 2 h 8"/>
                  <a:gd name="T30" fmla="*/ 0 w 9"/>
                  <a:gd name="T31" fmla="*/ 3 h 8"/>
                  <a:gd name="T32" fmla="*/ 0 w 9"/>
                  <a:gd name="T33" fmla="*/ 3 h 8"/>
                  <a:gd name="T34" fmla="*/ 3 w 9"/>
                  <a:gd name="T35" fmla="*/ 3 h 8"/>
                  <a:gd name="T36" fmla="*/ 5 w 9"/>
                  <a:gd name="T37" fmla="*/ 5 h 8"/>
                  <a:gd name="T38" fmla="*/ 6 w 9"/>
                  <a:gd name="T39" fmla="*/ 8 h 8"/>
                  <a:gd name="T40" fmla="*/ 6 w 9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28"/>
              <p:cNvSpPr>
                <a:spLocks/>
              </p:cNvSpPr>
              <p:nvPr/>
            </p:nvSpPr>
            <p:spPr bwMode="auto">
              <a:xfrm>
                <a:off x="1242" y="970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2 w 28"/>
                  <a:gd name="T5" fmla="*/ 0 h 3"/>
                  <a:gd name="T6" fmla="*/ 6 w 28"/>
                  <a:gd name="T7" fmla="*/ 2 h 3"/>
                  <a:gd name="T8" fmla="*/ 0 w 28"/>
                  <a:gd name="T9" fmla="*/ 3 h 3"/>
                  <a:gd name="T10" fmla="*/ 0 w 28"/>
                  <a:gd name="T11" fmla="*/ 3 h 3"/>
                  <a:gd name="T12" fmla="*/ 17 w 28"/>
                  <a:gd name="T13" fmla="*/ 3 h 3"/>
                  <a:gd name="T14" fmla="*/ 23 w 28"/>
                  <a:gd name="T15" fmla="*/ 2 h 3"/>
                  <a:gd name="T16" fmla="*/ 28 w 28"/>
                  <a:gd name="T17" fmla="*/ 0 h 3"/>
                  <a:gd name="T18" fmla="*/ 28 w 28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29"/>
              <p:cNvSpPr>
                <a:spLocks/>
              </p:cNvSpPr>
              <p:nvPr/>
            </p:nvSpPr>
            <p:spPr bwMode="auto">
              <a:xfrm>
                <a:off x="1391" y="970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2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30"/>
              <p:cNvSpPr>
                <a:spLocks/>
              </p:cNvSpPr>
              <p:nvPr/>
            </p:nvSpPr>
            <p:spPr bwMode="auto">
              <a:xfrm>
                <a:off x="1401" y="970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3 h 3"/>
                  <a:gd name="T6" fmla="*/ 2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3 h 3"/>
                  <a:gd name="T22" fmla="*/ 0 w 5"/>
                  <a:gd name="T23" fmla="*/ 3 h 3"/>
                  <a:gd name="T24" fmla="*/ 0 w 5"/>
                  <a:gd name="T25" fmla="*/ 3 h 3"/>
                  <a:gd name="T26" fmla="*/ 2 w 5"/>
                  <a:gd name="T27" fmla="*/ 3 h 3"/>
                  <a:gd name="T28" fmla="*/ 2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31"/>
              <p:cNvSpPr>
                <a:spLocks/>
              </p:cNvSpPr>
              <p:nvPr/>
            </p:nvSpPr>
            <p:spPr bwMode="auto">
              <a:xfrm>
                <a:off x="1462" y="97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3 h 5"/>
                  <a:gd name="T6" fmla="*/ 5 w 5"/>
                  <a:gd name="T7" fmla="*/ 3 h 5"/>
                  <a:gd name="T8" fmla="*/ 5 w 5"/>
                  <a:gd name="T9" fmla="*/ 3 h 5"/>
                  <a:gd name="T10" fmla="*/ 5 w 5"/>
                  <a:gd name="T11" fmla="*/ 0 h 5"/>
                  <a:gd name="T12" fmla="*/ 5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0 w 5"/>
                  <a:gd name="T19" fmla="*/ 5 h 5"/>
                  <a:gd name="T20" fmla="*/ 0 w 5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32"/>
              <p:cNvSpPr>
                <a:spLocks/>
              </p:cNvSpPr>
              <p:nvPr/>
            </p:nvSpPr>
            <p:spPr bwMode="auto">
              <a:xfrm>
                <a:off x="1611" y="973"/>
                <a:ext cx="9" cy="2"/>
              </a:xfrm>
              <a:custGeom>
                <a:avLst/>
                <a:gdLst>
                  <a:gd name="T0" fmla="*/ 7 w 9"/>
                  <a:gd name="T1" fmla="*/ 0 h 2"/>
                  <a:gd name="T2" fmla="*/ 7 w 9"/>
                  <a:gd name="T3" fmla="*/ 0 h 2"/>
                  <a:gd name="T4" fmla="*/ 4 w 9"/>
                  <a:gd name="T5" fmla="*/ 0 h 2"/>
                  <a:gd name="T6" fmla="*/ 0 w 9"/>
                  <a:gd name="T7" fmla="*/ 0 h 2"/>
                  <a:gd name="T8" fmla="*/ 0 w 9"/>
                  <a:gd name="T9" fmla="*/ 0 h 2"/>
                  <a:gd name="T10" fmla="*/ 0 w 9"/>
                  <a:gd name="T11" fmla="*/ 2 h 2"/>
                  <a:gd name="T12" fmla="*/ 1 w 9"/>
                  <a:gd name="T13" fmla="*/ 2 h 2"/>
                  <a:gd name="T14" fmla="*/ 4 w 9"/>
                  <a:gd name="T15" fmla="*/ 2 h 2"/>
                  <a:gd name="T16" fmla="*/ 7 w 9"/>
                  <a:gd name="T17" fmla="*/ 2 h 2"/>
                  <a:gd name="T18" fmla="*/ 9 w 9"/>
                  <a:gd name="T19" fmla="*/ 0 h 2"/>
                  <a:gd name="T20" fmla="*/ 7 w 9"/>
                  <a:gd name="T21" fmla="*/ 0 h 2"/>
                  <a:gd name="T22" fmla="*/ 7 w 9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33"/>
              <p:cNvSpPr>
                <a:spLocks/>
              </p:cNvSpPr>
              <p:nvPr/>
            </p:nvSpPr>
            <p:spPr bwMode="auto">
              <a:xfrm>
                <a:off x="1242" y="975"/>
                <a:ext cx="28" cy="3"/>
              </a:xfrm>
              <a:custGeom>
                <a:avLst/>
                <a:gdLst>
                  <a:gd name="T0" fmla="*/ 28 w 28"/>
                  <a:gd name="T1" fmla="*/ 1 h 3"/>
                  <a:gd name="T2" fmla="*/ 28 w 28"/>
                  <a:gd name="T3" fmla="*/ 1 h 3"/>
                  <a:gd name="T4" fmla="*/ 26 w 28"/>
                  <a:gd name="T5" fmla="*/ 0 h 3"/>
                  <a:gd name="T6" fmla="*/ 23 w 28"/>
                  <a:gd name="T7" fmla="*/ 0 h 3"/>
                  <a:gd name="T8" fmla="*/ 15 w 28"/>
                  <a:gd name="T9" fmla="*/ 0 h 3"/>
                  <a:gd name="T10" fmla="*/ 8 w 28"/>
                  <a:gd name="T11" fmla="*/ 1 h 3"/>
                  <a:gd name="T12" fmla="*/ 0 w 28"/>
                  <a:gd name="T13" fmla="*/ 0 h 3"/>
                  <a:gd name="T14" fmla="*/ 0 w 28"/>
                  <a:gd name="T15" fmla="*/ 0 h 3"/>
                  <a:gd name="T16" fmla="*/ 3 w 28"/>
                  <a:gd name="T17" fmla="*/ 1 h 3"/>
                  <a:gd name="T18" fmla="*/ 6 w 28"/>
                  <a:gd name="T19" fmla="*/ 3 h 3"/>
                  <a:gd name="T20" fmla="*/ 14 w 28"/>
                  <a:gd name="T21" fmla="*/ 1 h 3"/>
                  <a:gd name="T22" fmla="*/ 21 w 28"/>
                  <a:gd name="T23" fmla="*/ 1 h 3"/>
                  <a:gd name="T24" fmla="*/ 28 w 28"/>
                  <a:gd name="T25" fmla="*/ 1 h 3"/>
                  <a:gd name="T26" fmla="*/ 28 w 28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">
                    <a:moveTo>
                      <a:pt x="28" y="1"/>
                    </a:moveTo>
                    <a:lnTo>
                      <a:pt x="28" y="1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34"/>
              <p:cNvSpPr>
                <a:spLocks/>
              </p:cNvSpPr>
              <p:nvPr/>
            </p:nvSpPr>
            <p:spPr bwMode="auto">
              <a:xfrm>
                <a:off x="1412" y="973"/>
                <a:ext cx="13" cy="12"/>
              </a:xfrm>
              <a:custGeom>
                <a:avLst/>
                <a:gdLst>
                  <a:gd name="T0" fmla="*/ 13 w 13"/>
                  <a:gd name="T1" fmla="*/ 0 h 12"/>
                  <a:gd name="T2" fmla="*/ 13 w 13"/>
                  <a:gd name="T3" fmla="*/ 0 h 12"/>
                  <a:gd name="T4" fmla="*/ 6 w 13"/>
                  <a:gd name="T5" fmla="*/ 0 h 12"/>
                  <a:gd name="T6" fmla="*/ 3 w 13"/>
                  <a:gd name="T7" fmla="*/ 2 h 12"/>
                  <a:gd name="T8" fmla="*/ 0 w 13"/>
                  <a:gd name="T9" fmla="*/ 2 h 12"/>
                  <a:gd name="T10" fmla="*/ 0 w 13"/>
                  <a:gd name="T11" fmla="*/ 2 h 12"/>
                  <a:gd name="T12" fmla="*/ 0 w 13"/>
                  <a:gd name="T13" fmla="*/ 8 h 12"/>
                  <a:gd name="T14" fmla="*/ 0 w 13"/>
                  <a:gd name="T15" fmla="*/ 12 h 12"/>
                  <a:gd name="T16" fmla="*/ 0 w 13"/>
                  <a:gd name="T17" fmla="*/ 12 h 12"/>
                  <a:gd name="T18" fmla="*/ 3 w 13"/>
                  <a:gd name="T19" fmla="*/ 9 h 12"/>
                  <a:gd name="T20" fmla="*/ 6 w 13"/>
                  <a:gd name="T21" fmla="*/ 9 h 12"/>
                  <a:gd name="T22" fmla="*/ 13 w 13"/>
                  <a:gd name="T23" fmla="*/ 11 h 12"/>
                  <a:gd name="T24" fmla="*/ 13 w 13"/>
                  <a:gd name="T25" fmla="*/ 11 h 12"/>
                  <a:gd name="T26" fmla="*/ 12 w 13"/>
                  <a:gd name="T27" fmla="*/ 9 h 12"/>
                  <a:gd name="T28" fmla="*/ 10 w 13"/>
                  <a:gd name="T29" fmla="*/ 8 h 12"/>
                  <a:gd name="T30" fmla="*/ 6 w 13"/>
                  <a:gd name="T31" fmla="*/ 8 h 12"/>
                  <a:gd name="T32" fmla="*/ 3 w 13"/>
                  <a:gd name="T33" fmla="*/ 9 h 12"/>
                  <a:gd name="T34" fmla="*/ 1 w 13"/>
                  <a:gd name="T35" fmla="*/ 8 h 12"/>
                  <a:gd name="T36" fmla="*/ 1 w 13"/>
                  <a:gd name="T37" fmla="*/ 6 h 12"/>
                  <a:gd name="T38" fmla="*/ 1 w 13"/>
                  <a:gd name="T39" fmla="*/ 6 h 12"/>
                  <a:gd name="T40" fmla="*/ 7 w 13"/>
                  <a:gd name="T41" fmla="*/ 6 h 12"/>
                  <a:gd name="T42" fmla="*/ 10 w 13"/>
                  <a:gd name="T43" fmla="*/ 6 h 12"/>
                  <a:gd name="T44" fmla="*/ 13 w 13"/>
                  <a:gd name="T45" fmla="*/ 5 h 12"/>
                  <a:gd name="T46" fmla="*/ 13 w 13"/>
                  <a:gd name="T47" fmla="*/ 5 h 12"/>
                  <a:gd name="T48" fmla="*/ 7 w 13"/>
                  <a:gd name="T49" fmla="*/ 5 h 12"/>
                  <a:gd name="T50" fmla="*/ 3 w 13"/>
                  <a:gd name="T51" fmla="*/ 5 h 12"/>
                  <a:gd name="T52" fmla="*/ 0 w 13"/>
                  <a:gd name="T53" fmla="*/ 3 h 12"/>
                  <a:gd name="T54" fmla="*/ 0 w 13"/>
                  <a:gd name="T55" fmla="*/ 3 h 12"/>
                  <a:gd name="T56" fmla="*/ 4 w 13"/>
                  <a:gd name="T57" fmla="*/ 2 h 12"/>
                  <a:gd name="T58" fmla="*/ 7 w 13"/>
                  <a:gd name="T59" fmla="*/ 3 h 12"/>
                  <a:gd name="T60" fmla="*/ 10 w 13"/>
                  <a:gd name="T61" fmla="*/ 3 h 12"/>
                  <a:gd name="T62" fmla="*/ 13 w 13"/>
                  <a:gd name="T63" fmla="*/ 0 h 12"/>
                  <a:gd name="T64" fmla="*/ 13 w 13"/>
                  <a:gd name="T6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35"/>
              <p:cNvSpPr>
                <a:spLocks/>
              </p:cNvSpPr>
              <p:nvPr/>
            </p:nvSpPr>
            <p:spPr bwMode="auto">
              <a:xfrm>
                <a:off x="1391" y="975"/>
                <a:ext cx="4" cy="6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3 h 6"/>
                  <a:gd name="T4" fmla="*/ 3 w 4"/>
                  <a:gd name="T5" fmla="*/ 3 h 6"/>
                  <a:gd name="T6" fmla="*/ 3 w 4"/>
                  <a:gd name="T7" fmla="*/ 3 h 6"/>
                  <a:gd name="T8" fmla="*/ 4 w 4"/>
                  <a:gd name="T9" fmla="*/ 3 h 6"/>
                  <a:gd name="T10" fmla="*/ 4 w 4"/>
                  <a:gd name="T11" fmla="*/ 1 h 6"/>
                  <a:gd name="T12" fmla="*/ 4 w 4"/>
                  <a:gd name="T13" fmla="*/ 1 h 6"/>
                  <a:gd name="T14" fmla="*/ 3 w 4"/>
                  <a:gd name="T15" fmla="*/ 0 h 6"/>
                  <a:gd name="T16" fmla="*/ 3 w 4"/>
                  <a:gd name="T17" fmla="*/ 0 h 6"/>
                  <a:gd name="T18" fmla="*/ 1 w 4"/>
                  <a:gd name="T19" fmla="*/ 1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6 h 6"/>
                  <a:gd name="T26" fmla="*/ 0 w 4"/>
                  <a:gd name="T27" fmla="*/ 6 h 6"/>
                  <a:gd name="T28" fmla="*/ 4 w 4"/>
                  <a:gd name="T29" fmla="*/ 6 h 6"/>
                  <a:gd name="T30" fmla="*/ 4 w 4"/>
                  <a:gd name="T31" fmla="*/ 6 h 6"/>
                  <a:gd name="T32" fmla="*/ 4 w 4"/>
                  <a:gd name="T33" fmla="*/ 4 h 6"/>
                  <a:gd name="T34" fmla="*/ 3 w 4"/>
                  <a:gd name="T35" fmla="*/ 4 h 6"/>
                  <a:gd name="T36" fmla="*/ 1 w 4"/>
                  <a:gd name="T37" fmla="*/ 4 h 6"/>
                  <a:gd name="T38" fmla="*/ 1 w 4"/>
                  <a:gd name="T39" fmla="*/ 3 h 6"/>
                  <a:gd name="T40" fmla="*/ 1 w 4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36"/>
              <p:cNvSpPr>
                <a:spLocks/>
              </p:cNvSpPr>
              <p:nvPr/>
            </p:nvSpPr>
            <p:spPr bwMode="auto">
              <a:xfrm>
                <a:off x="1397" y="975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3 h 6"/>
                  <a:gd name="T4" fmla="*/ 1 w 3"/>
                  <a:gd name="T5" fmla="*/ 3 h 6"/>
                  <a:gd name="T6" fmla="*/ 3 w 3"/>
                  <a:gd name="T7" fmla="*/ 3 h 6"/>
                  <a:gd name="T8" fmla="*/ 3 w 3"/>
                  <a:gd name="T9" fmla="*/ 3 h 6"/>
                  <a:gd name="T10" fmla="*/ 3 w 3"/>
                  <a:gd name="T11" fmla="*/ 1 h 6"/>
                  <a:gd name="T12" fmla="*/ 3 w 3"/>
                  <a:gd name="T13" fmla="*/ 1 h 6"/>
                  <a:gd name="T14" fmla="*/ 1 w 3"/>
                  <a:gd name="T15" fmla="*/ 0 h 6"/>
                  <a:gd name="T16" fmla="*/ 0 w 3"/>
                  <a:gd name="T17" fmla="*/ 0 h 6"/>
                  <a:gd name="T18" fmla="*/ 0 w 3"/>
                  <a:gd name="T19" fmla="*/ 0 h 6"/>
                  <a:gd name="T20" fmla="*/ 0 w 3"/>
                  <a:gd name="T21" fmla="*/ 6 h 6"/>
                  <a:gd name="T22" fmla="*/ 0 w 3"/>
                  <a:gd name="T23" fmla="*/ 6 h 6"/>
                  <a:gd name="T24" fmla="*/ 3 w 3"/>
                  <a:gd name="T25" fmla="*/ 6 h 6"/>
                  <a:gd name="T26" fmla="*/ 3 w 3"/>
                  <a:gd name="T27" fmla="*/ 6 h 6"/>
                  <a:gd name="T28" fmla="*/ 3 w 3"/>
                  <a:gd name="T29" fmla="*/ 4 h 6"/>
                  <a:gd name="T30" fmla="*/ 1 w 3"/>
                  <a:gd name="T31" fmla="*/ 4 h 6"/>
                  <a:gd name="T32" fmla="*/ 0 w 3"/>
                  <a:gd name="T33" fmla="*/ 4 h 6"/>
                  <a:gd name="T34" fmla="*/ 0 w 3"/>
                  <a:gd name="T35" fmla="*/ 3 h 6"/>
                  <a:gd name="T36" fmla="*/ 0 w 3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37"/>
              <p:cNvSpPr>
                <a:spLocks/>
              </p:cNvSpPr>
              <p:nvPr/>
            </p:nvSpPr>
            <p:spPr bwMode="auto">
              <a:xfrm>
                <a:off x="1401" y="975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5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3 h 3"/>
                  <a:gd name="T28" fmla="*/ 0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38"/>
              <p:cNvSpPr>
                <a:spLocks/>
              </p:cNvSpPr>
              <p:nvPr/>
            </p:nvSpPr>
            <p:spPr bwMode="auto">
              <a:xfrm>
                <a:off x="1406" y="975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3 w 4"/>
                  <a:gd name="T17" fmla="*/ 1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39"/>
              <p:cNvSpPr>
                <a:spLocks/>
              </p:cNvSpPr>
              <p:nvPr/>
            </p:nvSpPr>
            <p:spPr bwMode="auto">
              <a:xfrm>
                <a:off x="1242" y="978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4 w 28"/>
                  <a:gd name="T5" fmla="*/ 0 h 3"/>
                  <a:gd name="T6" fmla="*/ 6 w 28"/>
                  <a:gd name="T7" fmla="*/ 1 h 3"/>
                  <a:gd name="T8" fmla="*/ 0 w 28"/>
                  <a:gd name="T9" fmla="*/ 3 h 3"/>
                  <a:gd name="T10" fmla="*/ 0 w 28"/>
                  <a:gd name="T11" fmla="*/ 3 h 3"/>
                  <a:gd name="T12" fmla="*/ 8 w 28"/>
                  <a:gd name="T13" fmla="*/ 3 h 3"/>
                  <a:gd name="T14" fmla="*/ 17 w 28"/>
                  <a:gd name="T15" fmla="*/ 3 h 3"/>
                  <a:gd name="T16" fmla="*/ 24 w 28"/>
                  <a:gd name="T17" fmla="*/ 1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40"/>
              <p:cNvSpPr>
                <a:spLocks/>
              </p:cNvSpPr>
              <p:nvPr/>
            </p:nvSpPr>
            <p:spPr bwMode="auto">
              <a:xfrm>
                <a:off x="1465" y="978"/>
                <a:ext cx="2" cy="15"/>
              </a:xfrm>
              <a:custGeom>
                <a:avLst/>
                <a:gdLst>
                  <a:gd name="T0" fmla="*/ 0 w 2"/>
                  <a:gd name="T1" fmla="*/ 15 h 15"/>
                  <a:gd name="T2" fmla="*/ 0 w 2"/>
                  <a:gd name="T3" fmla="*/ 15 h 15"/>
                  <a:gd name="T4" fmla="*/ 0 w 2"/>
                  <a:gd name="T5" fmla="*/ 12 h 15"/>
                  <a:gd name="T6" fmla="*/ 2 w 2"/>
                  <a:gd name="T7" fmla="*/ 7 h 15"/>
                  <a:gd name="T8" fmla="*/ 0 w 2"/>
                  <a:gd name="T9" fmla="*/ 3 h 15"/>
                  <a:gd name="T10" fmla="*/ 0 w 2"/>
                  <a:gd name="T11" fmla="*/ 0 h 15"/>
                  <a:gd name="T12" fmla="*/ 0 w 2"/>
                  <a:gd name="T13" fmla="*/ 0 h 15"/>
                  <a:gd name="T14" fmla="*/ 0 w 2"/>
                  <a:gd name="T15" fmla="*/ 7 h 15"/>
                  <a:gd name="T16" fmla="*/ 0 w 2"/>
                  <a:gd name="T17" fmla="*/ 15 h 15"/>
                  <a:gd name="T18" fmla="*/ 0 w 2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41"/>
              <p:cNvSpPr>
                <a:spLocks/>
              </p:cNvSpPr>
              <p:nvPr/>
            </p:nvSpPr>
            <p:spPr bwMode="auto">
              <a:xfrm>
                <a:off x="1470" y="979"/>
                <a:ext cx="3" cy="21"/>
              </a:xfrm>
              <a:custGeom>
                <a:avLst/>
                <a:gdLst>
                  <a:gd name="T0" fmla="*/ 0 w 3"/>
                  <a:gd name="T1" fmla="*/ 0 h 21"/>
                  <a:gd name="T2" fmla="*/ 0 w 3"/>
                  <a:gd name="T3" fmla="*/ 0 h 21"/>
                  <a:gd name="T4" fmla="*/ 0 w 3"/>
                  <a:gd name="T5" fmla="*/ 6 h 21"/>
                  <a:gd name="T6" fmla="*/ 0 w 3"/>
                  <a:gd name="T7" fmla="*/ 12 h 21"/>
                  <a:gd name="T8" fmla="*/ 0 w 3"/>
                  <a:gd name="T9" fmla="*/ 17 h 21"/>
                  <a:gd name="T10" fmla="*/ 3 w 3"/>
                  <a:gd name="T11" fmla="*/ 21 h 21"/>
                  <a:gd name="T12" fmla="*/ 3 w 3"/>
                  <a:gd name="T13" fmla="*/ 21 h 21"/>
                  <a:gd name="T14" fmla="*/ 1 w 3"/>
                  <a:gd name="T15" fmla="*/ 15 h 21"/>
                  <a:gd name="T16" fmla="*/ 3 w 3"/>
                  <a:gd name="T17" fmla="*/ 9 h 21"/>
                  <a:gd name="T18" fmla="*/ 3 w 3"/>
                  <a:gd name="T19" fmla="*/ 3 h 21"/>
                  <a:gd name="T20" fmla="*/ 1 w 3"/>
                  <a:gd name="T21" fmla="*/ 2 h 21"/>
                  <a:gd name="T22" fmla="*/ 0 w 3"/>
                  <a:gd name="T23" fmla="*/ 0 h 21"/>
                  <a:gd name="T24" fmla="*/ 0 w 3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15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42"/>
              <p:cNvSpPr>
                <a:spLocks/>
              </p:cNvSpPr>
              <p:nvPr/>
            </p:nvSpPr>
            <p:spPr bwMode="auto">
              <a:xfrm>
                <a:off x="1242" y="982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2 w 28"/>
                  <a:gd name="T5" fmla="*/ 0 h 3"/>
                  <a:gd name="T6" fmla="*/ 6 w 28"/>
                  <a:gd name="T7" fmla="*/ 0 h 3"/>
                  <a:gd name="T8" fmla="*/ 0 w 28"/>
                  <a:gd name="T9" fmla="*/ 3 h 3"/>
                  <a:gd name="T10" fmla="*/ 0 w 28"/>
                  <a:gd name="T11" fmla="*/ 3 h 3"/>
                  <a:gd name="T12" fmla="*/ 6 w 28"/>
                  <a:gd name="T13" fmla="*/ 2 h 3"/>
                  <a:gd name="T14" fmla="*/ 15 w 28"/>
                  <a:gd name="T15" fmla="*/ 2 h 3"/>
                  <a:gd name="T16" fmla="*/ 23 w 28"/>
                  <a:gd name="T17" fmla="*/ 2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5" y="2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43"/>
              <p:cNvSpPr>
                <a:spLocks/>
              </p:cNvSpPr>
              <p:nvPr/>
            </p:nvSpPr>
            <p:spPr bwMode="auto">
              <a:xfrm>
                <a:off x="1391" y="98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  <a:gd name="T10" fmla="*/ 3 w 4"/>
                  <a:gd name="T11" fmla="*/ 0 h 3"/>
                  <a:gd name="T12" fmla="*/ 1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2 h 3"/>
                  <a:gd name="T20" fmla="*/ 1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44"/>
              <p:cNvSpPr>
                <a:spLocks/>
              </p:cNvSpPr>
              <p:nvPr/>
            </p:nvSpPr>
            <p:spPr bwMode="auto">
              <a:xfrm>
                <a:off x="1397" y="9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2 h 3"/>
                  <a:gd name="T6" fmla="*/ 1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  <a:gd name="T16" fmla="*/ 1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  <a:gd name="T26" fmla="*/ 0 w 3"/>
                  <a:gd name="T27" fmla="*/ 3 h 3"/>
                  <a:gd name="T28" fmla="*/ 0 w 3"/>
                  <a:gd name="T29" fmla="*/ 3 h 3"/>
                  <a:gd name="T30" fmla="*/ 0 w 3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45"/>
              <p:cNvSpPr>
                <a:spLocks/>
              </p:cNvSpPr>
              <p:nvPr/>
            </p:nvSpPr>
            <p:spPr bwMode="auto">
              <a:xfrm>
                <a:off x="1401" y="982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0 w 5"/>
                  <a:gd name="T3" fmla="*/ 2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2 w 5"/>
                  <a:gd name="T11" fmla="*/ 2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5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2 h 3"/>
                  <a:gd name="T28" fmla="*/ 0 w 5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46"/>
              <p:cNvSpPr>
                <a:spLocks/>
              </p:cNvSpPr>
              <p:nvPr/>
            </p:nvSpPr>
            <p:spPr bwMode="auto">
              <a:xfrm>
                <a:off x="1406" y="982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3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2 h 3"/>
                  <a:gd name="T24" fmla="*/ 0 w 4"/>
                  <a:gd name="T25" fmla="*/ 2 h 3"/>
                  <a:gd name="T26" fmla="*/ 1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47"/>
              <p:cNvSpPr>
                <a:spLocks/>
              </p:cNvSpPr>
              <p:nvPr/>
            </p:nvSpPr>
            <p:spPr bwMode="auto">
              <a:xfrm>
                <a:off x="1412" y="985"/>
                <a:ext cx="13" cy="5"/>
              </a:xfrm>
              <a:custGeom>
                <a:avLst/>
                <a:gdLst>
                  <a:gd name="T0" fmla="*/ 0 w 13"/>
                  <a:gd name="T1" fmla="*/ 3 h 5"/>
                  <a:gd name="T2" fmla="*/ 0 w 13"/>
                  <a:gd name="T3" fmla="*/ 3 h 5"/>
                  <a:gd name="T4" fmla="*/ 0 w 13"/>
                  <a:gd name="T5" fmla="*/ 5 h 5"/>
                  <a:gd name="T6" fmla="*/ 1 w 13"/>
                  <a:gd name="T7" fmla="*/ 5 h 5"/>
                  <a:gd name="T8" fmla="*/ 1 w 13"/>
                  <a:gd name="T9" fmla="*/ 5 h 5"/>
                  <a:gd name="T10" fmla="*/ 3 w 13"/>
                  <a:gd name="T11" fmla="*/ 2 h 5"/>
                  <a:gd name="T12" fmla="*/ 6 w 13"/>
                  <a:gd name="T13" fmla="*/ 2 h 5"/>
                  <a:gd name="T14" fmla="*/ 13 w 13"/>
                  <a:gd name="T15" fmla="*/ 2 h 5"/>
                  <a:gd name="T16" fmla="*/ 13 w 13"/>
                  <a:gd name="T17" fmla="*/ 2 h 5"/>
                  <a:gd name="T18" fmla="*/ 10 w 13"/>
                  <a:gd name="T19" fmla="*/ 0 h 5"/>
                  <a:gd name="T20" fmla="*/ 6 w 13"/>
                  <a:gd name="T21" fmla="*/ 0 h 5"/>
                  <a:gd name="T22" fmla="*/ 1 w 13"/>
                  <a:gd name="T23" fmla="*/ 0 h 5"/>
                  <a:gd name="T24" fmla="*/ 0 w 13"/>
                  <a:gd name="T25" fmla="*/ 2 h 5"/>
                  <a:gd name="T26" fmla="*/ 0 w 13"/>
                  <a:gd name="T27" fmla="*/ 3 h 5"/>
                  <a:gd name="T28" fmla="*/ 0 w 13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48"/>
              <p:cNvSpPr>
                <a:spLocks/>
              </p:cNvSpPr>
              <p:nvPr/>
            </p:nvSpPr>
            <p:spPr bwMode="auto">
              <a:xfrm>
                <a:off x="1559" y="985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8 h 8"/>
                  <a:gd name="T4" fmla="*/ 1 w 1"/>
                  <a:gd name="T5" fmla="*/ 3 h 8"/>
                  <a:gd name="T6" fmla="*/ 1 w 1"/>
                  <a:gd name="T7" fmla="*/ 2 h 8"/>
                  <a:gd name="T8" fmla="*/ 0 w 1"/>
                  <a:gd name="T9" fmla="*/ 0 h 8"/>
                  <a:gd name="T10" fmla="*/ 0 w 1"/>
                  <a:gd name="T11" fmla="*/ 0 h 8"/>
                  <a:gd name="T12" fmla="*/ 0 w 1"/>
                  <a:gd name="T13" fmla="*/ 5 h 8"/>
                  <a:gd name="T14" fmla="*/ 0 w 1"/>
                  <a:gd name="T15" fmla="*/ 6 h 8"/>
                  <a:gd name="T16" fmla="*/ 1 w 1"/>
                  <a:gd name="T17" fmla="*/ 8 h 8"/>
                  <a:gd name="T18" fmla="*/ 1 w 1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1" y="8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49"/>
              <p:cNvSpPr>
                <a:spLocks/>
              </p:cNvSpPr>
              <p:nvPr/>
            </p:nvSpPr>
            <p:spPr bwMode="auto">
              <a:xfrm>
                <a:off x="1242" y="987"/>
                <a:ext cx="28" cy="1"/>
              </a:xfrm>
              <a:custGeom>
                <a:avLst/>
                <a:gdLst>
                  <a:gd name="T0" fmla="*/ 28 w 28"/>
                  <a:gd name="T1" fmla="*/ 0 h 1"/>
                  <a:gd name="T2" fmla="*/ 28 w 28"/>
                  <a:gd name="T3" fmla="*/ 0 h 1"/>
                  <a:gd name="T4" fmla="*/ 24 w 28"/>
                  <a:gd name="T5" fmla="*/ 0 h 1"/>
                  <a:gd name="T6" fmla="*/ 17 w 28"/>
                  <a:gd name="T7" fmla="*/ 0 h 1"/>
                  <a:gd name="T8" fmla="*/ 8 w 28"/>
                  <a:gd name="T9" fmla="*/ 0 h 1"/>
                  <a:gd name="T10" fmla="*/ 3 w 28"/>
                  <a:gd name="T11" fmla="*/ 0 h 1"/>
                  <a:gd name="T12" fmla="*/ 3 w 28"/>
                  <a:gd name="T13" fmla="*/ 0 h 1"/>
                  <a:gd name="T14" fmla="*/ 2 w 28"/>
                  <a:gd name="T15" fmla="*/ 0 h 1"/>
                  <a:gd name="T16" fmla="*/ 0 w 28"/>
                  <a:gd name="T17" fmla="*/ 1 h 1"/>
                  <a:gd name="T18" fmla="*/ 0 w 28"/>
                  <a:gd name="T19" fmla="*/ 1 h 1"/>
                  <a:gd name="T20" fmla="*/ 15 w 28"/>
                  <a:gd name="T21" fmla="*/ 1 h 1"/>
                  <a:gd name="T22" fmla="*/ 28 w 28"/>
                  <a:gd name="T23" fmla="*/ 0 h 1"/>
                  <a:gd name="T24" fmla="*/ 28 w 28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"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5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50"/>
              <p:cNvSpPr>
                <a:spLocks/>
              </p:cNvSpPr>
              <p:nvPr/>
            </p:nvSpPr>
            <p:spPr bwMode="auto">
              <a:xfrm>
                <a:off x="1401" y="987"/>
                <a:ext cx="5" cy="9"/>
              </a:xfrm>
              <a:custGeom>
                <a:avLst/>
                <a:gdLst>
                  <a:gd name="T0" fmla="*/ 2 w 5"/>
                  <a:gd name="T1" fmla="*/ 1 h 9"/>
                  <a:gd name="T2" fmla="*/ 2 w 5"/>
                  <a:gd name="T3" fmla="*/ 1 h 9"/>
                  <a:gd name="T4" fmla="*/ 3 w 5"/>
                  <a:gd name="T5" fmla="*/ 1 h 9"/>
                  <a:gd name="T6" fmla="*/ 3 w 5"/>
                  <a:gd name="T7" fmla="*/ 1 h 9"/>
                  <a:gd name="T8" fmla="*/ 5 w 5"/>
                  <a:gd name="T9" fmla="*/ 1 h 9"/>
                  <a:gd name="T10" fmla="*/ 5 w 5"/>
                  <a:gd name="T11" fmla="*/ 0 h 9"/>
                  <a:gd name="T12" fmla="*/ 5 w 5"/>
                  <a:gd name="T13" fmla="*/ 0 h 9"/>
                  <a:gd name="T14" fmla="*/ 3 w 5"/>
                  <a:gd name="T15" fmla="*/ 0 h 9"/>
                  <a:gd name="T16" fmla="*/ 0 w 5"/>
                  <a:gd name="T17" fmla="*/ 0 h 9"/>
                  <a:gd name="T18" fmla="*/ 0 w 5"/>
                  <a:gd name="T19" fmla="*/ 0 h 9"/>
                  <a:gd name="T20" fmla="*/ 0 w 5"/>
                  <a:gd name="T21" fmla="*/ 4 h 9"/>
                  <a:gd name="T22" fmla="*/ 2 w 5"/>
                  <a:gd name="T23" fmla="*/ 6 h 9"/>
                  <a:gd name="T24" fmla="*/ 2 w 5"/>
                  <a:gd name="T25" fmla="*/ 7 h 9"/>
                  <a:gd name="T26" fmla="*/ 0 w 5"/>
                  <a:gd name="T27" fmla="*/ 9 h 9"/>
                  <a:gd name="T28" fmla="*/ 0 w 5"/>
                  <a:gd name="T29" fmla="*/ 9 h 9"/>
                  <a:gd name="T30" fmla="*/ 5 w 5"/>
                  <a:gd name="T31" fmla="*/ 9 h 9"/>
                  <a:gd name="T32" fmla="*/ 5 w 5"/>
                  <a:gd name="T33" fmla="*/ 9 h 9"/>
                  <a:gd name="T34" fmla="*/ 5 w 5"/>
                  <a:gd name="T35" fmla="*/ 6 h 9"/>
                  <a:gd name="T36" fmla="*/ 5 w 5"/>
                  <a:gd name="T37" fmla="*/ 4 h 9"/>
                  <a:gd name="T38" fmla="*/ 2 w 5"/>
                  <a:gd name="T39" fmla="*/ 1 h 9"/>
                  <a:gd name="T40" fmla="*/ 2 w 5"/>
                  <a:gd name="T4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51"/>
              <p:cNvSpPr>
                <a:spLocks/>
              </p:cNvSpPr>
              <p:nvPr/>
            </p:nvSpPr>
            <p:spPr bwMode="auto">
              <a:xfrm>
                <a:off x="1406" y="987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1 h 3"/>
                  <a:gd name="T6" fmla="*/ 3 w 4"/>
                  <a:gd name="T7" fmla="*/ 1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1 h 3"/>
                  <a:gd name="T22" fmla="*/ 0 w 4"/>
                  <a:gd name="T23" fmla="*/ 1 h 3"/>
                  <a:gd name="T24" fmla="*/ 1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52"/>
              <p:cNvSpPr>
                <a:spLocks/>
              </p:cNvSpPr>
              <p:nvPr/>
            </p:nvSpPr>
            <p:spPr bwMode="auto">
              <a:xfrm>
                <a:off x="1406" y="988"/>
                <a:ext cx="18" cy="12"/>
              </a:xfrm>
              <a:custGeom>
                <a:avLst/>
                <a:gdLst>
                  <a:gd name="T0" fmla="*/ 6 w 18"/>
                  <a:gd name="T1" fmla="*/ 2 h 12"/>
                  <a:gd name="T2" fmla="*/ 6 w 18"/>
                  <a:gd name="T3" fmla="*/ 2 h 12"/>
                  <a:gd name="T4" fmla="*/ 6 w 18"/>
                  <a:gd name="T5" fmla="*/ 5 h 12"/>
                  <a:gd name="T6" fmla="*/ 6 w 18"/>
                  <a:gd name="T7" fmla="*/ 6 h 12"/>
                  <a:gd name="T8" fmla="*/ 6 w 18"/>
                  <a:gd name="T9" fmla="*/ 6 h 12"/>
                  <a:gd name="T10" fmla="*/ 3 w 18"/>
                  <a:gd name="T11" fmla="*/ 5 h 12"/>
                  <a:gd name="T12" fmla="*/ 0 w 18"/>
                  <a:gd name="T13" fmla="*/ 5 h 12"/>
                  <a:gd name="T14" fmla="*/ 0 w 18"/>
                  <a:gd name="T15" fmla="*/ 5 h 12"/>
                  <a:gd name="T16" fmla="*/ 0 w 18"/>
                  <a:gd name="T17" fmla="*/ 8 h 12"/>
                  <a:gd name="T18" fmla="*/ 0 w 18"/>
                  <a:gd name="T19" fmla="*/ 8 h 12"/>
                  <a:gd name="T20" fmla="*/ 3 w 18"/>
                  <a:gd name="T21" fmla="*/ 8 h 12"/>
                  <a:gd name="T22" fmla="*/ 4 w 18"/>
                  <a:gd name="T23" fmla="*/ 8 h 12"/>
                  <a:gd name="T24" fmla="*/ 6 w 18"/>
                  <a:gd name="T25" fmla="*/ 8 h 12"/>
                  <a:gd name="T26" fmla="*/ 6 w 18"/>
                  <a:gd name="T27" fmla="*/ 8 h 12"/>
                  <a:gd name="T28" fmla="*/ 6 w 18"/>
                  <a:gd name="T29" fmla="*/ 8 h 12"/>
                  <a:gd name="T30" fmla="*/ 6 w 18"/>
                  <a:gd name="T31" fmla="*/ 11 h 12"/>
                  <a:gd name="T32" fmla="*/ 6 w 18"/>
                  <a:gd name="T33" fmla="*/ 12 h 12"/>
                  <a:gd name="T34" fmla="*/ 7 w 18"/>
                  <a:gd name="T35" fmla="*/ 12 h 12"/>
                  <a:gd name="T36" fmla="*/ 7 w 18"/>
                  <a:gd name="T37" fmla="*/ 12 h 12"/>
                  <a:gd name="T38" fmla="*/ 7 w 18"/>
                  <a:gd name="T39" fmla="*/ 11 h 12"/>
                  <a:gd name="T40" fmla="*/ 9 w 18"/>
                  <a:gd name="T41" fmla="*/ 9 h 12"/>
                  <a:gd name="T42" fmla="*/ 10 w 18"/>
                  <a:gd name="T43" fmla="*/ 11 h 12"/>
                  <a:gd name="T44" fmla="*/ 13 w 18"/>
                  <a:gd name="T45" fmla="*/ 11 h 12"/>
                  <a:gd name="T46" fmla="*/ 13 w 18"/>
                  <a:gd name="T47" fmla="*/ 11 h 12"/>
                  <a:gd name="T48" fmla="*/ 12 w 18"/>
                  <a:gd name="T49" fmla="*/ 9 h 12"/>
                  <a:gd name="T50" fmla="*/ 10 w 18"/>
                  <a:gd name="T51" fmla="*/ 9 h 12"/>
                  <a:gd name="T52" fmla="*/ 9 w 18"/>
                  <a:gd name="T53" fmla="*/ 9 h 12"/>
                  <a:gd name="T54" fmla="*/ 7 w 18"/>
                  <a:gd name="T55" fmla="*/ 8 h 12"/>
                  <a:gd name="T56" fmla="*/ 7 w 18"/>
                  <a:gd name="T57" fmla="*/ 8 h 12"/>
                  <a:gd name="T58" fmla="*/ 9 w 18"/>
                  <a:gd name="T59" fmla="*/ 6 h 12"/>
                  <a:gd name="T60" fmla="*/ 10 w 18"/>
                  <a:gd name="T61" fmla="*/ 8 h 12"/>
                  <a:gd name="T62" fmla="*/ 12 w 18"/>
                  <a:gd name="T63" fmla="*/ 8 h 12"/>
                  <a:gd name="T64" fmla="*/ 13 w 18"/>
                  <a:gd name="T65" fmla="*/ 5 h 12"/>
                  <a:gd name="T66" fmla="*/ 13 w 18"/>
                  <a:gd name="T67" fmla="*/ 5 h 12"/>
                  <a:gd name="T68" fmla="*/ 12 w 18"/>
                  <a:gd name="T69" fmla="*/ 5 h 12"/>
                  <a:gd name="T70" fmla="*/ 10 w 18"/>
                  <a:gd name="T71" fmla="*/ 5 h 12"/>
                  <a:gd name="T72" fmla="*/ 7 w 18"/>
                  <a:gd name="T73" fmla="*/ 5 h 12"/>
                  <a:gd name="T74" fmla="*/ 7 w 18"/>
                  <a:gd name="T75" fmla="*/ 5 h 12"/>
                  <a:gd name="T76" fmla="*/ 7 w 18"/>
                  <a:gd name="T77" fmla="*/ 5 h 12"/>
                  <a:gd name="T78" fmla="*/ 10 w 18"/>
                  <a:gd name="T79" fmla="*/ 3 h 12"/>
                  <a:gd name="T80" fmla="*/ 13 w 18"/>
                  <a:gd name="T81" fmla="*/ 3 h 12"/>
                  <a:gd name="T82" fmla="*/ 16 w 18"/>
                  <a:gd name="T83" fmla="*/ 2 h 12"/>
                  <a:gd name="T84" fmla="*/ 18 w 18"/>
                  <a:gd name="T85" fmla="*/ 2 h 12"/>
                  <a:gd name="T86" fmla="*/ 18 w 18"/>
                  <a:gd name="T87" fmla="*/ 0 h 12"/>
                  <a:gd name="T88" fmla="*/ 18 w 18"/>
                  <a:gd name="T89" fmla="*/ 0 h 12"/>
                  <a:gd name="T90" fmla="*/ 16 w 18"/>
                  <a:gd name="T91" fmla="*/ 0 h 12"/>
                  <a:gd name="T92" fmla="*/ 13 w 18"/>
                  <a:gd name="T93" fmla="*/ 2 h 12"/>
                  <a:gd name="T94" fmla="*/ 6 w 18"/>
                  <a:gd name="T95" fmla="*/ 2 h 12"/>
                  <a:gd name="T96" fmla="*/ 6 w 18"/>
                  <a:gd name="T9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12">
                    <a:moveTo>
                      <a:pt x="6" y="2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53"/>
              <p:cNvSpPr>
                <a:spLocks/>
              </p:cNvSpPr>
              <p:nvPr/>
            </p:nvSpPr>
            <p:spPr bwMode="auto">
              <a:xfrm>
                <a:off x="1456" y="991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2 w 5"/>
                  <a:gd name="T3" fmla="*/ 6 h 6"/>
                  <a:gd name="T4" fmla="*/ 3 w 5"/>
                  <a:gd name="T5" fmla="*/ 6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3 h 6"/>
                  <a:gd name="T12" fmla="*/ 3 w 5"/>
                  <a:gd name="T13" fmla="*/ 2 h 6"/>
                  <a:gd name="T14" fmla="*/ 3 w 5"/>
                  <a:gd name="T15" fmla="*/ 2 h 6"/>
                  <a:gd name="T16" fmla="*/ 2 w 5"/>
                  <a:gd name="T17" fmla="*/ 3 h 6"/>
                  <a:gd name="T18" fmla="*/ 3 w 5"/>
                  <a:gd name="T19" fmla="*/ 2 h 6"/>
                  <a:gd name="T20" fmla="*/ 3 w 5"/>
                  <a:gd name="T21" fmla="*/ 0 h 6"/>
                  <a:gd name="T22" fmla="*/ 0 w 5"/>
                  <a:gd name="T23" fmla="*/ 0 h 6"/>
                  <a:gd name="T24" fmla="*/ 0 w 5"/>
                  <a:gd name="T25" fmla="*/ 0 h 6"/>
                  <a:gd name="T26" fmla="*/ 0 w 5"/>
                  <a:gd name="T27" fmla="*/ 3 h 6"/>
                  <a:gd name="T28" fmla="*/ 0 w 5"/>
                  <a:gd name="T29" fmla="*/ 6 h 6"/>
                  <a:gd name="T30" fmla="*/ 2 w 5"/>
                  <a:gd name="T31" fmla="*/ 6 h 6"/>
                  <a:gd name="T32" fmla="*/ 2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54"/>
              <p:cNvSpPr>
                <a:spLocks/>
              </p:cNvSpPr>
              <p:nvPr/>
            </p:nvSpPr>
            <p:spPr bwMode="auto">
              <a:xfrm>
                <a:off x="1380" y="99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  <a:gd name="T8" fmla="*/ 3 w 5"/>
                  <a:gd name="T9" fmla="*/ 0 h 3"/>
                  <a:gd name="T10" fmla="*/ 2 w 5"/>
                  <a:gd name="T11" fmla="*/ 1 h 3"/>
                  <a:gd name="T12" fmla="*/ 0 w 5"/>
                  <a:gd name="T13" fmla="*/ 3 h 3"/>
                  <a:gd name="T14" fmla="*/ 2 w 5"/>
                  <a:gd name="T15" fmla="*/ 3 h 3"/>
                  <a:gd name="T16" fmla="*/ 2 w 5"/>
                  <a:gd name="T17" fmla="*/ 3 h 3"/>
                  <a:gd name="T18" fmla="*/ 2 w 5"/>
                  <a:gd name="T19" fmla="*/ 3 h 3"/>
                  <a:gd name="T20" fmla="*/ 3 w 5"/>
                  <a:gd name="T21" fmla="*/ 3 h 3"/>
                  <a:gd name="T22" fmla="*/ 5 w 5"/>
                  <a:gd name="T23" fmla="*/ 3 h 3"/>
                  <a:gd name="T24" fmla="*/ 5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55"/>
              <p:cNvSpPr>
                <a:spLocks/>
              </p:cNvSpPr>
              <p:nvPr/>
            </p:nvSpPr>
            <p:spPr bwMode="auto">
              <a:xfrm>
                <a:off x="1386" y="99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2 w 5"/>
                  <a:gd name="T5" fmla="*/ 3 h 3"/>
                  <a:gd name="T6" fmla="*/ 2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3 h 3"/>
                  <a:gd name="T22" fmla="*/ 0 w 5"/>
                  <a:gd name="T23" fmla="*/ 3 h 3"/>
                  <a:gd name="T24" fmla="*/ 0 w 5"/>
                  <a:gd name="T25" fmla="*/ 3 h 3"/>
                  <a:gd name="T26" fmla="*/ 0 w 5"/>
                  <a:gd name="T27" fmla="*/ 3 h 3"/>
                  <a:gd name="T28" fmla="*/ 0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56"/>
              <p:cNvSpPr>
                <a:spLocks/>
              </p:cNvSpPr>
              <p:nvPr/>
            </p:nvSpPr>
            <p:spPr bwMode="auto">
              <a:xfrm>
                <a:off x="1395" y="993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1 h 3"/>
                  <a:gd name="T4" fmla="*/ 5 w 5"/>
                  <a:gd name="T5" fmla="*/ 0 h 3"/>
                  <a:gd name="T6" fmla="*/ 3 w 5"/>
                  <a:gd name="T7" fmla="*/ 1 h 3"/>
                  <a:gd name="T8" fmla="*/ 2 w 5"/>
                  <a:gd name="T9" fmla="*/ 1 h 3"/>
                  <a:gd name="T10" fmla="*/ 2 w 5"/>
                  <a:gd name="T11" fmla="*/ 0 h 3"/>
                  <a:gd name="T12" fmla="*/ 2 w 5"/>
                  <a:gd name="T13" fmla="*/ 0 h 3"/>
                  <a:gd name="T14" fmla="*/ 0 w 5"/>
                  <a:gd name="T15" fmla="*/ 3 h 3"/>
                  <a:gd name="T16" fmla="*/ 2 w 5"/>
                  <a:gd name="T17" fmla="*/ 3 h 3"/>
                  <a:gd name="T18" fmla="*/ 5 w 5"/>
                  <a:gd name="T19" fmla="*/ 3 h 3"/>
                  <a:gd name="T20" fmla="*/ 5 w 5"/>
                  <a:gd name="T21" fmla="*/ 3 h 3"/>
                  <a:gd name="T22" fmla="*/ 5 w 5"/>
                  <a:gd name="T23" fmla="*/ 1 h 3"/>
                  <a:gd name="T24" fmla="*/ 5 w 5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57"/>
              <p:cNvSpPr>
                <a:spLocks/>
              </p:cNvSpPr>
              <p:nvPr/>
            </p:nvSpPr>
            <p:spPr bwMode="auto">
              <a:xfrm>
                <a:off x="1560" y="993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 w 3"/>
                  <a:gd name="T5" fmla="*/ 3 h 6"/>
                  <a:gd name="T6" fmla="*/ 2 w 3"/>
                  <a:gd name="T7" fmla="*/ 4 h 6"/>
                  <a:gd name="T8" fmla="*/ 2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6 h 6"/>
                  <a:gd name="T16" fmla="*/ 3 w 3"/>
                  <a:gd name="T17" fmla="*/ 4 h 6"/>
                  <a:gd name="T18" fmla="*/ 3 w 3"/>
                  <a:gd name="T19" fmla="*/ 3 h 6"/>
                  <a:gd name="T20" fmla="*/ 3 w 3"/>
                  <a:gd name="T21" fmla="*/ 1 h 6"/>
                  <a:gd name="T22" fmla="*/ 3 w 3"/>
                  <a:gd name="T23" fmla="*/ 1 h 6"/>
                  <a:gd name="T24" fmla="*/ 2 w 3"/>
                  <a:gd name="T25" fmla="*/ 1 h 6"/>
                  <a:gd name="T26" fmla="*/ 0 w 3"/>
                  <a:gd name="T27" fmla="*/ 0 h 6"/>
                  <a:gd name="T28" fmla="*/ 0 w 3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58"/>
              <p:cNvSpPr>
                <a:spLocks/>
              </p:cNvSpPr>
              <p:nvPr/>
            </p:nvSpPr>
            <p:spPr bwMode="auto">
              <a:xfrm>
                <a:off x="1288" y="996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1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3 h 3"/>
                  <a:gd name="T12" fmla="*/ 0 w 5"/>
                  <a:gd name="T13" fmla="*/ 3 h 3"/>
                  <a:gd name="T14" fmla="*/ 3 w 5"/>
                  <a:gd name="T15" fmla="*/ 3 h 3"/>
                  <a:gd name="T16" fmla="*/ 5 w 5"/>
                  <a:gd name="T17" fmla="*/ 3 h 3"/>
                  <a:gd name="T18" fmla="*/ 5 w 5"/>
                  <a:gd name="T19" fmla="*/ 1 h 3"/>
                  <a:gd name="T20" fmla="*/ 3 w 5"/>
                  <a:gd name="T21" fmla="*/ 0 h 3"/>
                  <a:gd name="T22" fmla="*/ 3 w 5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59"/>
              <p:cNvSpPr>
                <a:spLocks/>
              </p:cNvSpPr>
              <p:nvPr/>
            </p:nvSpPr>
            <p:spPr bwMode="auto">
              <a:xfrm>
                <a:off x="1220" y="99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4 w 6"/>
                  <a:gd name="T7" fmla="*/ 0 h 5"/>
                  <a:gd name="T8" fmla="*/ 4 w 6"/>
                  <a:gd name="T9" fmla="*/ 0 h 5"/>
                  <a:gd name="T10" fmla="*/ 4 w 6"/>
                  <a:gd name="T11" fmla="*/ 2 h 5"/>
                  <a:gd name="T12" fmla="*/ 3 w 6"/>
                  <a:gd name="T13" fmla="*/ 2 h 5"/>
                  <a:gd name="T14" fmla="*/ 3 w 6"/>
                  <a:gd name="T15" fmla="*/ 2 h 5"/>
                  <a:gd name="T16" fmla="*/ 3 w 6"/>
                  <a:gd name="T17" fmla="*/ 2 h 5"/>
                  <a:gd name="T18" fmla="*/ 1 w 6"/>
                  <a:gd name="T19" fmla="*/ 0 h 5"/>
                  <a:gd name="T20" fmla="*/ 1 w 6"/>
                  <a:gd name="T21" fmla="*/ 0 h 5"/>
                  <a:gd name="T22" fmla="*/ 1 w 6"/>
                  <a:gd name="T23" fmla="*/ 2 h 5"/>
                  <a:gd name="T24" fmla="*/ 0 w 6"/>
                  <a:gd name="T25" fmla="*/ 5 h 5"/>
                  <a:gd name="T26" fmla="*/ 0 w 6"/>
                  <a:gd name="T27" fmla="*/ 5 h 5"/>
                  <a:gd name="T28" fmla="*/ 3 w 6"/>
                  <a:gd name="T29" fmla="*/ 3 h 5"/>
                  <a:gd name="T30" fmla="*/ 4 w 6"/>
                  <a:gd name="T31" fmla="*/ 3 h 5"/>
                  <a:gd name="T32" fmla="*/ 6 w 6"/>
                  <a:gd name="T33" fmla="*/ 5 h 5"/>
                  <a:gd name="T34" fmla="*/ 6 w 6"/>
                  <a:gd name="T3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60"/>
              <p:cNvSpPr>
                <a:spLocks/>
              </p:cNvSpPr>
              <p:nvPr/>
            </p:nvSpPr>
            <p:spPr bwMode="auto">
              <a:xfrm>
                <a:off x="1391" y="99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1 w 4"/>
                  <a:gd name="T5" fmla="*/ 0 h 6"/>
                  <a:gd name="T6" fmla="*/ 0 w 4"/>
                  <a:gd name="T7" fmla="*/ 0 h 6"/>
                  <a:gd name="T8" fmla="*/ 0 w 4"/>
                  <a:gd name="T9" fmla="*/ 2 h 6"/>
                  <a:gd name="T10" fmla="*/ 0 w 4"/>
                  <a:gd name="T11" fmla="*/ 2 h 6"/>
                  <a:gd name="T12" fmla="*/ 3 w 4"/>
                  <a:gd name="T13" fmla="*/ 3 h 6"/>
                  <a:gd name="T14" fmla="*/ 0 w 4"/>
                  <a:gd name="T15" fmla="*/ 6 h 6"/>
                  <a:gd name="T16" fmla="*/ 0 w 4"/>
                  <a:gd name="T17" fmla="*/ 6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0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61"/>
              <p:cNvSpPr>
                <a:spLocks/>
              </p:cNvSpPr>
              <p:nvPr/>
            </p:nvSpPr>
            <p:spPr bwMode="auto">
              <a:xfrm>
                <a:off x="1397" y="99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2 h 6"/>
                  <a:gd name="T10" fmla="*/ 0 w 3"/>
                  <a:gd name="T11" fmla="*/ 2 h 6"/>
                  <a:gd name="T12" fmla="*/ 1 w 3"/>
                  <a:gd name="T13" fmla="*/ 3 h 6"/>
                  <a:gd name="T14" fmla="*/ 0 w 3"/>
                  <a:gd name="T15" fmla="*/ 6 h 6"/>
                  <a:gd name="T16" fmla="*/ 0 w 3"/>
                  <a:gd name="T17" fmla="*/ 6 h 6"/>
                  <a:gd name="T18" fmla="*/ 3 w 3"/>
                  <a:gd name="T19" fmla="*/ 6 h 6"/>
                  <a:gd name="T20" fmla="*/ 3 w 3"/>
                  <a:gd name="T21" fmla="*/ 6 h 6"/>
                  <a:gd name="T22" fmla="*/ 3 w 3"/>
                  <a:gd name="T23" fmla="*/ 0 h 6"/>
                  <a:gd name="T24" fmla="*/ 3 w 3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62"/>
              <p:cNvSpPr>
                <a:spLocks/>
              </p:cNvSpPr>
              <p:nvPr/>
            </p:nvSpPr>
            <p:spPr bwMode="auto">
              <a:xfrm>
                <a:off x="1401" y="997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6 h 6"/>
                  <a:gd name="T10" fmla="*/ 5 w 5"/>
                  <a:gd name="T11" fmla="*/ 6 h 6"/>
                  <a:gd name="T12" fmla="*/ 2 w 5"/>
                  <a:gd name="T13" fmla="*/ 3 h 6"/>
                  <a:gd name="T14" fmla="*/ 5 w 5"/>
                  <a:gd name="T15" fmla="*/ 0 h 6"/>
                  <a:gd name="T16" fmla="*/ 5 w 5"/>
                  <a:gd name="T17" fmla="*/ 0 h 6"/>
                  <a:gd name="T18" fmla="*/ 0 w 5"/>
                  <a:gd name="T19" fmla="*/ 0 h 6"/>
                  <a:gd name="T20" fmla="*/ 0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63"/>
              <p:cNvSpPr>
                <a:spLocks/>
              </p:cNvSpPr>
              <p:nvPr/>
            </p:nvSpPr>
            <p:spPr bwMode="auto">
              <a:xfrm>
                <a:off x="1406" y="997"/>
                <a:ext cx="4" cy="6"/>
              </a:xfrm>
              <a:custGeom>
                <a:avLst/>
                <a:gdLst>
                  <a:gd name="T0" fmla="*/ 1 w 4"/>
                  <a:gd name="T1" fmla="*/ 2 h 6"/>
                  <a:gd name="T2" fmla="*/ 1 w 4"/>
                  <a:gd name="T3" fmla="*/ 2 h 6"/>
                  <a:gd name="T4" fmla="*/ 3 w 4"/>
                  <a:gd name="T5" fmla="*/ 3 h 6"/>
                  <a:gd name="T6" fmla="*/ 4 w 4"/>
                  <a:gd name="T7" fmla="*/ 3 h 6"/>
                  <a:gd name="T8" fmla="*/ 4 w 4"/>
                  <a:gd name="T9" fmla="*/ 3 h 6"/>
                  <a:gd name="T10" fmla="*/ 4 w 4"/>
                  <a:gd name="T11" fmla="*/ 2 h 6"/>
                  <a:gd name="T12" fmla="*/ 4 w 4"/>
                  <a:gd name="T13" fmla="*/ 2 h 6"/>
                  <a:gd name="T14" fmla="*/ 3 w 4"/>
                  <a:gd name="T15" fmla="*/ 0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6 h 6"/>
                  <a:gd name="T22" fmla="*/ 0 w 4"/>
                  <a:gd name="T23" fmla="*/ 6 h 6"/>
                  <a:gd name="T24" fmla="*/ 4 w 4"/>
                  <a:gd name="T25" fmla="*/ 6 h 6"/>
                  <a:gd name="T26" fmla="*/ 4 w 4"/>
                  <a:gd name="T27" fmla="*/ 6 h 6"/>
                  <a:gd name="T28" fmla="*/ 4 w 4"/>
                  <a:gd name="T29" fmla="*/ 5 h 6"/>
                  <a:gd name="T30" fmla="*/ 3 w 4"/>
                  <a:gd name="T31" fmla="*/ 5 h 6"/>
                  <a:gd name="T32" fmla="*/ 1 w 4"/>
                  <a:gd name="T33" fmla="*/ 5 h 6"/>
                  <a:gd name="T34" fmla="*/ 1 w 4"/>
                  <a:gd name="T35" fmla="*/ 2 h 6"/>
                  <a:gd name="T36" fmla="*/ 1 w 4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64"/>
              <p:cNvSpPr>
                <a:spLocks/>
              </p:cNvSpPr>
              <p:nvPr/>
            </p:nvSpPr>
            <p:spPr bwMode="auto">
              <a:xfrm>
                <a:off x="1412" y="1000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2 h 3"/>
                  <a:gd name="T4" fmla="*/ 6 w 7"/>
                  <a:gd name="T5" fmla="*/ 0 h 3"/>
                  <a:gd name="T6" fmla="*/ 4 w 7"/>
                  <a:gd name="T7" fmla="*/ 0 h 3"/>
                  <a:gd name="T8" fmla="*/ 0 w 7"/>
                  <a:gd name="T9" fmla="*/ 2 h 3"/>
                  <a:gd name="T10" fmla="*/ 0 w 7"/>
                  <a:gd name="T11" fmla="*/ 2 h 3"/>
                  <a:gd name="T12" fmla="*/ 0 w 7"/>
                  <a:gd name="T13" fmla="*/ 3 h 3"/>
                  <a:gd name="T14" fmla="*/ 1 w 7"/>
                  <a:gd name="T15" fmla="*/ 3 h 3"/>
                  <a:gd name="T16" fmla="*/ 4 w 7"/>
                  <a:gd name="T17" fmla="*/ 2 h 3"/>
                  <a:gd name="T18" fmla="*/ 7 w 7"/>
                  <a:gd name="T19" fmla="*/ 2 h 3"/>
                  <a:gd name="T20" fmla="*/ 7 w 7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65"/>
              <p:cNvSpPr>
                <a:spLocks/>
              </p:cNvSpPr>
              <p:nvPr/>
            </p:nvSpPr>
            <p:spPr bwMode="auto">
              <a:xfrm>
                <a:off x="1461" y="1002"/>
                <a:ext cx="6" cy="11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0 h 11"/>
                  <a:gd name="T4" fmla="*/ 4 w 6"/>
                  <a:gd name="T5" fmla="*/ 3 h 11"/>
                  <a:gd name="T6" fmla="*/ 3 w 6"/>
                  <a:gd name="T7" fmla="*/ 4 h 11"/>
                  <a:gd name="T8" fmla="*/ 3 w 6"/>
                  <a:gd name="T9" fmla="*/ 4 h 11"/>
                  <a:gd name="T10" fmla="*/ 1 w 6"/>
                  <a:gd name="T11" fmla="*/ 3 h 11"/>
                  <a:gd name="T12" fmla="*/ 1 w 6"/>
                  <a:gd name="T13" fmla="*/ 4 h 11"/>
                  <a:gd name="T14" fmla="*/ 0 w 6"/>
                  <a:gd name="T15" fmla="*/ 7 h 11"/>
                  <a:gd name="T16" fmla="*/ 0 w 6"/>
                  <a:gd name="T17" fmla="*/ 7 h 11"/>
                  <a:gd name="T18" fmla="*/ 1 w 6"/>
                  <a:gd name="T19" fmla="*/ 7 h 11"/>
                  <a:gd name="T20" fmla="*/ 3 w 6"/>
                  <a:gd name="T21" fmla="*/ 5 h 11"/>
                  <a:gd name="T22" fmla="*/ 3 w 6"/>
                  <a:gd name="T23" fmla="*/ 4 h 11"/>
                  <a:gd name="T24" fmla="*/ 4 w 6"/>
                  <a:gd name="T25" fmla="*/ 5 h 11"/>
                  <a:gd name="T26" fmla="*/ 4 w 6"/>
                  <a:gd name="T27" fmla="*/ 5 h 11"/>
                  <a:gd name="T28" fmla="*/ 4 w 6"/>
                  <a:gd name="T29" fmla="*/ 11 h 11"/>
                  <a:gd name="T30" fmla="*/ 4 w 6"/>
                  <a:gd name="T31" fmla="*/ 8 h 11"/>
                  <a:gd name="T32" fmla="*/ 6 w 6"/>
                  <a:gd name="T33" fmla="*/ 3 h 11"/>
                  <a:gd name="T34" fmla="*/ 4 w 6"/>
                  <a:gd name="T35" fmla="*/ 1 h 11"/>
                  <a:gd name="T36" fmla="*/ 4 w 6"/>
                  <a:gd name="T37" fmla="*/ 0 h 11"/>
                  <a:gd name="T38" fmla="*/ 4 w 6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66"/>
              <p:cNvSpPr>
                <a:spLocks/>
              </p:cNvSpPr>
              <p:nvPr/>
            </p:nvSpPr>
            <p:spPr bwMode="auto">
              <a:xfrm>
                <a:off x="1224" y="1002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0 w 2"/>
                  <a:gd name="T7" fmla="*/ 7 h 7"/>
                  <a:gd name="T8" fmla="*/ 2 w 2"/>
                  <a:gd name="T9" fmla="*/ 5 h 7"/>
                  <a:gd name="T10" fmla="*/ 2 w 2"/>
                  <a:gd name="T11" fmla="*/ 4 h 7"/>
                  <a:gd name="T12" fmla="*/ 2 w 2"/>
                  <a:gd name="T13" fmla="*/ 1 h 7"/>
                  <a:gd name="T14" fmla="*/ 0 w 2"/>
                  <a:gd name="T15" fmla="*/ 0 h 7"/>
                  <a:gd name="T16" fmla="*/ 0 w 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67"/>
              <p:cNvSpPr>
                <a:spLocks/>
              </p:cNvSpPr>
              <p:nvPr/>
            </p:nvSpPr>
            <p:spPr bwMode="auto">
              <a:xfrm>
                <a:off x="1227" y="1002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3 h 7"/>
                  <a:gd name="T6" fmla="*/ 0 w 2"/>
                  <a:gd name="T7" fmla="*/ 7 h 7"/>
                  <a:gd name="T8" fmla="*/ 0 w 2"/>
                  <a:gd name="T9" fmla="*/ 7 h 7"/>
                  <a:gd name="T10" fmla="*/ 2 w 2"/>
                  <a:gd name="T11" fmla="*/ 5 h 7"/>
                  <a:gd name="T12" fmla="*/ 2 w 2"/>
                  <a:gd name="T13" fmla="*/ 4 h 7"/>
                  <a:gd name="T14" fmla="*/ 2 w 2"/>
                  <a:gd name="T15" fmla="*/ 1 h 7"/>
                  <a:gd name="T16" fmla="*/ 0 w 2"/>
                  <a:gd name="T17" fmla="*/ 0 h 7"/>
                  <a:gd name="T18" fmla="*/ 0 w 2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68"/>
              <p:cNvSpPr>
                <a:spLocks/>
              </p:cNvSpPr>
              <p:nvPr/>
            </p:nvSpPr>
            <p:spPr bwMode="auto">
              <a:xfrm>
                <a:off x="1746" y="1002"/>
                <a:ext cx="9" cy="10"/>
              </a:xfrm>
              <a:custGeom>
                <a:avLst/>
                <a:gdLst>
                  <a:gd name="T0" fmla="*/ 9 w 9"/>
                  <a:gd name="T1" fmla="*/ 10 h 10"/>
                  <a:gd name="T2" fmla="*/ 9 w 9"/>
                  <a:gd name="T3" fmla="*/ 10 h 10"/>
                  <a:gd name="T4" fmla="*/ 9 w 9"/>
                  <a:gd name="T5" fmla="*/ 4 h 10"/>
                  <a:gd name="T6" fmla="*/ 9 w 9"/>
                  <a:gd name="T7" fmla="*/ 4 h 10"/>
                  <a:gd name="T8" fmla="*/ 3 w 9"/>
                  <a:gd name="T9" fmla="*/ 3 h 10"/>
                  <a:gd name="T10" fmla="*/ 0 w 9"/>
                  <a:gd name="T11" fmla="*/ 0 h 10"/>
                  <a:gd name="T12" fmla="*/ 0 w 9"/>
                  <a:gd name="T13" fmla="*/ 0 h 10"/>
                  <a:gd name="T14" fmla="*/ 1 w 9"/>
                  <a:gd name="T15" fmla="*/ 4 h 10"/>
                  <a:gd name="T16" fmla="*/ 3 w 9"/>
                  <a:gd name="T17" fmla="*/ 5 h 10"/>
                  <a:gd name="T18" fmla="*/ 6 w 9"/>
                  <a:gd name="T19" fmla="*/ 7 h 10"/>
                  <a:gd name="T20" fmla="*/ 9 w 9"/>
                  <a:gd name="T21" fmla="*/ 10 h 10"/>
                  <a:gd name="T22" fmla="*/ 9 w 9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0">
                    <a:moveTo>
                      <a:pt x="9" y="10"/>
                    </a:moveTo>
                    <a:lnTo>
                      <a:pt x="9" y="1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69"/>
              <p:cNvSpPr>
                <a:spLocks/>
              </p:cNvSpPr>
              <p:nvPr/>
            </p:nvSpPr>
            <p:spPr bwMode="auto">
              <a:xfrm>
                <a:off x="1412" y="1005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3 w 7"/>
                  <a:gd name="T5" fmla="*/ 0 h 2"/>
                  <a:gd name="T6" fmla="*/ 0 w 7"/>
                  <a:gd name="T7" fmla="*/ 0 h 2"/>
                  <a:gd name="T8" fmla="*/ 0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4 w 7"/>
                  <a:gd name="T15" fmla="*/ 1 h 2"/>
                  <a:gd name="T16" fmla="*/ 6 w 7"/>
                  <a:gd name="T17" fmla="*/ 1 h 2"/>
                  <a:gd name="T18" fmla="*/ 7 w 7"/>
                  <a:gd name="T19" fmla="*/ 0 h 2"/>
                  <a:gd name="T20" fmla="*/ 7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70"/>
              <p:cNvSpPr>
                <a:spLocks/>
              </p:cNvSpPr>
              <p:nvPr/>
            </p:nvSpPr>
            <p:spPr bwMode="auto">
              <a:xfrm>
                <a:off x="1380" y="1005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2 w 5"/>
                  <a:gd name="T5" fmla="*/ 1 h 2"/>
                  <a:gd name="T6" fmla="*/ 3 w 5"/>
                  <a:gd name="T7" fmla="*/ 1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5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1 h 2"/>
                  <a:gd name="T22" fmla="*/ 0 w 5"/>
                  <a:gd name="T23" fmla="*/ 1 h 2"/>
                  <a:gd name="T24" fmla="*/ 2 w 5"/>
                  <a:gd name="T25" fmla="*/ 2 h 2"/>
                  <a:gd name="T26" fmla="*/ 2 w 5"/>
                  <a:gd name="T27" fmla="*/ 2 h 2"/>
                  <a:gd name="T28" fmla="*/ 2 w 5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71"/>
              <p:cNvSpPr>
                <a:spLocks/>
              </p:cNvSpPr>
              <p:nvPr/>
            </p:nvSpPr>
            <p:spPr bwMode="auto">
              <a:xfrm>
                <a:off x="1386" y="100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2 w 5"/>
                  <a:gd name="T5" fmla="*/ 1 h 2"/>
                  <a:gd name="T6" fmla="*/ 2 w 5"/>
                  <a:gd name="T7" fmla="*/ 1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5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1 h 2"/>
                  <a:gd name="T22" fmla="*/ 0 w 5"/>
                  <a:gd name="T23" fmla="*/ 1 h 2"/>
                  <a:gd name="T24" fmla="*/ 0 w 5"/>
                  <a:gd name="T25" fmla="*/ 2 h 2"/>
                  <a:gd name="T26" fmla="*/ 0 w 5"/>
                  <a:gd name="T27" fmla="*/ 2 h 2"/>
                  <a:gd name="T28" fmla="*/ 0 w 5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72"/>
              <p:cNvSpPr>
                <a:spLocks/>
              </p:cNvSpPr>
              <p:nvPr/>
            </p:nvSpPr>
            <p:spPr bwMode="auto">
              <a:xfrm>
                <a:off x="1391" y="100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1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0 h 2"/>
                  <a:gd name="T12" fmla="*/ 4 w 4"/>
                  <a:gd name="T13" fmla="*/ 0 h 2"/>
                  <a:gd name="T14" fmla="*/ 1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2 h 2"/>
                  <a:gd name="T22" fmla="*/ 0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73"/>
              <p:cNvSpPr>
                <a:spLocks/>
              </p:cNvSpPr>
              <p:nvPr/>
            </p:nvSpPr>
            <p:spPr bwMode="auto">
              <a:xfrm>
                <a:off x="1397" y="1005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1 h 2"/>
                  <a:gd name="T12" fmla="*/ 1 w 3"/>
                  <a:gd name="T13" fmla="*/ 1 h 2"/>
                  <a:gd name="T14" fmla="*/ 3 w 3"/>
                  <a:gd name="T15" fmla="*/ 2 h 2"/>
                  <a:gd name="T16" fmla="*/ 3 w 3"/>
                  <a:gd name="T17" fmla="*/ 2 h 2"/>
                  <a:gd name="T18" fmla="*/ 3 w 3"/>
                  <a:gd name="T19" fmla="*/ 0 h 2"/>
                  <a:gd name="T20" fmla="*/ 3 w 3"/>
                  <a:gd name="T21" fmla="*/ 0 h 2"/>
                  <a:gd name="T22" fmla="*/ 1 w 3"/>
                  <a:gd name="T23" fmla="*/ 0 h 2"/>
                  <a:gd name="T24" fmla="*/ 0 w 3"/>
                  <a:gd name="T25" fmla="*/ 0 h 2"/>
                  <a:gd name="T26" fmla="*/ 0 w 3"/>
                  <a:gd name="T27" fmla="*/ 0 h 2"/>
                  <a:gd name="T28" fmla="*/ 0 w 3"/>
                  <a:gd name="T29" fmla="*/ 1 h 2"/>
                  <a:gd name="T30" fmla="*/ 0 w 3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74"/>
              <p:cNvSpPr>
                <a:spLocks/>
              </p:cNvSpPr>
              <p:nvPr/>
            </p:nvSpPr>
            <p:spPr bwMode="auto">
              <a:xfrm>
                <a:off x="1401" y="1005"/>
                <a:ext cx="5" cy="2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3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0 w 5"/>
                  <a:gd name="T11" fmla="*/ 1 h 2"/>
                  <a:gd name="T12" fmla="*/ 2 w 5"/>
                  <a:gd name="T13" fmla="*/ 2 h 2"/>
                  <a:gd name="T14" fmla="*/ 3 w 5"/>
                  <a:gd name="T15" fmla="*/ 2 h 2"/>
                  <a:gd name="T16" fmla="*/ 5 w 5"/>
                  <a:gd name="T17" fmla="*/ 1 h 2"/>
                  <a:gd name="T18" fmla="*/ 5 w 5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75"/>
              <p:cNvSpPr>
                <a:spLocks/>
              </p:cNvSpPr>
              <p:nvPr/>
            </p:nvSpPr>
            <p:spPr bwMode="auto">
              <a:xfrm>
                <a:off x="1406" y="100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1 h 2"/>
                  <a:gd name="T6" fmla="*/ 1 w 4"/>
                  <a:gd name="T7" fmla="*/ 2 h 2"/>
                  <a:gd name="T8" fmla="*/ 4 w 4"/>
                  <a:gd name="T9" fmla="*/ 2 h 2"/>
                  <a:gd name="T10" fmla="*/ 4 w 4"/>
                  <a:gd name="T11" fmla="*/ 1 h 2"/>
                  <a:gd name="T12" fmla="*/ 4 w 4"/>
                  <a:gd name="T13" fmla="*/ 1 h 2"/>
                  <a:gd name="T14" fmla="*/ 3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76"/>
              <p:cNvSpPr>
                <a:spLocks/>
              </p:cNvSpPr>
              <p:nvPr/>
            </p:nvSpPr>
            <p:spPr bwMode="auto">
              <a:xfrm>
                <a:off x="1412" y="1007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3 h 5"/>
                  <a:gd name="T4" fmla="*/ 7 w 7"/>
                  <a:gd name="T5" fmla="*/ 0 h 5"/>
                  <a:gd name="T6" fmla="*/ 7 w 7"/>
                  <a:gd name="T7" fmla="*/ 0 h 5"/>
                  <a:gd name="T8" fmla="*/ 1 w 7"/>
                  <a:gd name="T9" fmla="*/ 0 h 5"/>
                  <a:gd name="T10" fmla="*/ 0 w 7"/>
                  <a:gd name="T11" fmla="*/ 2 h 5"/>
                  <a:gd name="T12" fmla="*/ 0 w 7"/>
                  <a:gd name="T13" fmla="*/ 5 h 5"/>
                  <a:gd name="T14" fmla="*/ 0 w 7"/>
                  <a:gd name="T15" fmla="*/ 5 h 5"/>
                  <a:gd name="T16" fmla="*/ 1 w 7"/>
                  <a:gd name="T17" fmla="*/ 3 h 5"/>
                  <a:gd name="T18" fmla="*/ 3 w 7"/>
                  <a:gd name="T19" fmla="*/ 2 h 5"/>
                  <a:gd name="T20" fmla="*/ 7 w 7"/>
                  <a:gd name="T21" fmla="*/ 3 h 5"/>
                  <a:gd name="T22" fmla="*/ 7 w 7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77"/>
              <p:cNvSpPr>
                <a:spLocks/>
              </p:cNvSpPr>
              <p:nvPr/>
            </p:nvSpPr>
            <p:spPr bwMode="auto">
              <a:xfrm>
                <a:off x="1380" y="1009"/>
                <a:ext cx="5" cy="6"/>
              </a:xfrm>
              <a:custGeom>
                <a:avLst/>
                <a:gdLst>
                  <a:gd name="T0" fmla="*/ 3 w 5"/>
                  <a:gd name="T1" fmla="*/ 1 h 6"/>
                  <a:gd name="T2" fmla="*/ 3 w 5"/>
                  <a:gd name="T3" fmla="*/ 1 h 6"/>
                  <a:gd name="T4" fmla="*/ 5 w 5"/>
                  <a:gd name="T5" fmla="*/ 1 h 6"/>
                  <a:gd name="T6" fmla="*/ 5 w 5"/>
                  <a:gd name="T7" fmla="*/ 0 h 6"/>
                  <a:gd name="T8" fmla="*/ 5 w 5"/>
                  <a:gd name="T9" fmla="*/ 0 h 6"/>
                  <a:gd name="T10" fmla="*/ 0 w 5"/>
                  <a:gd name="T11" fmla="*/ 0 h 6"/>
                  <a:gd name="T12" fmla="*/ 0 w 5"/>
                  <a:gd name="T13" fmla="*/ 0 h 6"/>
                  <a:gd name="T14" fmla="*/ 2 w 5"/>
                  <a:gd name="T15" fmla="*/ 1 h 6"/>
                  <a:gd name="T16" fmla="*/ 0 w 5"/>
                  <a:gd name="T17" fmla="*/ 6 h 6"/>
                  <a:gd name="T18" fmla="*/ 0 w 5"/>
                  <a:gd name="T19" fmla="*/ 6 h 6"/>
                  <a:gd name="T20" fmla="*/ 5 w 5"/>
                  <a:gd name="T21" fmla="*/ 6 h 6"/>
                  <a:gd name="T22" fmla="*/ 5 w 5"/>
                  <a:gd name="T23" fmla="*/ 6 h 6"/>
                  <a:gd name="T24" fmla="*/ 5 w 5"/>
                  <a:gd name="T25" fmla="*/ 3 h 6"/>
                  <a:gd name="T26" fmla="*/ 5 w 5"/>
                  <a:gd name="T27" fmla="*/ 3 h 6"/>
                  <a:gd name="T28" fmla="*/ 3 w 5"/>
                  <a:gd name="T29" fmla="*/ 1 h 6"/>
                  <a:gd name="T30" fmla="*/ 3 w 5"/>
                  <a:gd name="T3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78"/>
              <p:cNvSpPr>
                <a:spLocks/>
              </p:cNvSpPr>
              <p:nvPr/>
            </p:nvSpPr>
            <p:spPr bwMode="auto">
              <a:xfrm>
                <a:off x="1386" y="1009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2 w 5"/>
                  <a:gd name="T5" fmla="*/ 6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0 h 6"/>
                  <a:gd name="T12" fmla="*/ 5 w 5"/>
                  <a:gd name="T13" fmla="*/ 0 h 6"/>
                  <a:gd name="T14" fmla="*/ 0 w 5"/>
                  <a:gd name="T15" fmla="*/ 0 h 6"/>
                  <a:gd name="T16" fmla="*/ 0 w 5"/>
                  <a:gd name="T17" fmla="*/ 0 h 6"/>
                  <a:gd name="T18" fmla="*/ 0 w 5"/>
                  <a:gd name="T19" fmla="*/ 1 h 6"/>
                  <a:gd name="T20" fmla="*/ 2 w 5"/>
                  <a:gd name="T21" fmla="*/ 1 h 6"/>
                  <a:gd name="T22" fmla="*/ 3 w 5"/>
                  <a:gd name="T23" fmla="*/ 1 h 6"/>
                  <a:gd name="T24" fmla="*/ 3 w 5"/>
                  <a:gd name="T25" fmla="*/ 3 h 6"/>
                  <a:gd name="T26" fmla="*/ 3 w 5"/>
                  <a:gd name="T27" fmla="*/ 3 h 6"/>
                  <a:gd name="T28" fmla="*/ 2 w 5"/>
                  <a:gd name="T29" fmla="*/ 3 h 6"/>
                  <a:gd name="T30" fmla="*/ 0 w 5"/>
                  <a:gd name="T31" fmla="*/ 3 h 6"/>
                  <a:gd name="T32" fmla="*/ 0 w 5"/>
                  <a:gd name="T33" fmla="*/ 3 h 6"/>
                  <a:gd name="T34" fmla="*/ 0 w 5"/>
                  <a:gd name="T35" fmla="*/ 4 h 6"/>
                  <a:gd name="T36" fmla="*/ 0 w 5"/>
                  <a:gd name="T3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79"/>
              <p:cNvSpPr>
                <a:spLocks/>
              </p:cNvSpPr>
              <p:nvPr/>
            </p:nvSpPr>
            <p:spPr bwMode="auto">
              <a:xfrm>
                <a:off x="1391" y="100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1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80"/>
              <p:cNvSpPr>
                <a:spLocks/>
              </p:cNvSpPr>
              <p:nvPr/>
            </p:nvSpPr>
            <p:spPr bwMode="auto">
              <a:xfrm>
                <a:off x="1401" y="1009"/>
                <a:ext cx="5" cy="9"/>
              </a:xfrm>
              <a:custGeom>
                <a:avLst/>
                <a:gdLst>
                  <a:gd name="T0" fmla="*/ 3 w 5"/>
                  <a:gd name="T1" fmla="*/ 3 h 9"/>
                  <a:gd name="T2" fmla="*/ 3 w 5"/>
                  <a:gd name="T3" fmla="*/ 3 h 9"/>
                  <a:gd name="T4" fmla="*/ 2 w 5"/>
                  <a:gd name="T5" fmla="*/ 3 h 9"/>
                  <a:gd name="T6" fmla="*/ 0 w 5"/>
                  <a:gd name="T7" fmla="*/ 4 h 9"/>
                  <a:gd name="T8" fmla="*/ 0 w 5"/>
                  <a:gd name="T9" fmla="*/ 9 h 9"/>
                  <a:gd name="T10" fmla="*/ 0 w 5"/>
                  <a:gd name="T11" fmla="*/ 9 h 9"/>
                  <a:gd name="T12" fmla="*/ 5 w 5"/>
                  <a:gd name="T13" fmla="*/ 9 h 9"/>
                  <a:gd name="T14" fmla="*/ 5 w 5"/>
                  <a:gd name="T15" fmla="*/ 9 h 9"/>
                  <a:gd name="T16" fmla="*/ 3 w 5"/>
                  <a:gd name="T17" fmla="*/ 7 h 9"/>
                  <a:gd name="T18" fmla="*/ 3 w 5"/>
                  <a:gd name="T19" fmla="*/ 4 h 9"/>
                  <a:gd name="T20" fmla="*/ 5 w 5"/>
                  <a:gd name="T21" fmla="*/ 3 h 9"/>
                  <a:gd name="T22" fmla="*/ 5 w 5"/>
                  <a:gd name="T23" fmla="*/ 0 h 9"/>
                  <a:gd name="T24" fmla="*/ 5 w 5"/>
                  <a:gd name="T25" fmla="*/ 0 h 9"/>
                  <a:gd name="T26" fmla="*/ 2 w 5"/>
                  <a:gd name="T27" fmla="*/ 0 h 9"/>
                  <a:gd name="T28" fmla="*/ 0 w 5"/>
                  <a:gd name="T29" fmla="*/ 0 h 9"/>
                  <a:gd name="T30" fmla="*/ 0 w 5"/>
                  <a:gd name="T31" fmla="*/ 1 h 9"/>
                  <a:gd name="T32" fmla="*/ 0 w 5"/>
                  <a:gd name="T33" fmla="*/ 1 h 9"/>
                  <a:gd name="T34" fmla="*/ 0 w 5"/>
                  <a:gd name="T35" fmla="*/ 3 h 9"/>
                  <a:gd name="T36" fmla="*/ 2 w 5"/>
                  <a:gd name="T37" fmla="*/ 1 h 9"/>
                  <a:gd name="T38" fmla="*/ 3 w 5"/>
                  <a:gd name="T39" fmla="*/ 1 h 9"/>
                  <a:gd name="T40" fmla="*/ 3 w 5"/>
                  <a:gd name="T41" fmla="*/ 3 h 9"/>
                  <a:gd name="T42" fmla="*/ 3 w 5"/>
                  <a:gd name="T4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9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81"/>
              <p:cNvSpPr>
                <a:spLocks/>
              </p:cNvSpPr>
              <p:nvPr/>
            </p:nvSpPr>
            <p:spPr bwMode="auto">
              <a:xfrm>
                <a:off x="1406" y="1009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3 w 4"/>
                  <a:gd name="T5" fmla="*/ 0 h 9"/>
                  <a:gd name="T6" fmla="*/ 0 w 4"/>
                  <a:gd name="T7" fmla="*/ 0 h 9"/>
                  <a:gd name="T8" fmla="*/ 0 w 4"/>
                  <a:gd name="T9" fmla="*/ 0 h 9"/>
                  <a:gd name="T10" fmla="*/ 1 w 4"/>
                  <a:gd name="T11" fmla="*/ 4 h 9"/>
                  <a:gd name="T12" fmla="*/ 0 w 4"/>
                  <a:gd name="T13" fmla="*/ 9 h 9"/>
                  <a:gd name="T14" fmla="*/ 0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6 h 9"/>
                  <a:gd name="T22" fmla="*/ 4 w 4"/>
                  <a:gd name="T23" fmla="*/ 3 h 9"/>
                  <a:gd name="T24" fmla="*/ 4 w 4"/>
                  <a:gd name="T25" fmla="*/ 3 h 9"/>
                  <a:gd name="T26" fmla="*/ 3 w 4"/>
                  <a:gd name="T27" fmla="*/ 3 h 9"/>
                  <a:gd name="T28" fmla="*/ 1 w 4"/>
                  <a:gd name="T29" fmla="*/ 3 h 9"/>
                  <a:gd name="T30" fmla="*/ 1 w 4"/>
                  <a:gd name="T31" fmla="*/ 1 h 9"/>
                  <a:gd name="T32" fmla="*/ 1 w 4"/>
                  <a:gd name="T33" fmla="*/ 1 h 9"/>
                  <a:gd name="T34" fmla="*/ 3 w 4"/>
                  <a:gd name="T35" fmla="*/ 1 h 9"/>
                  <a:gd name="T36" fmla="*/ 4 w 4"/>
                  <a:gd name="T37" fmla="*/ 1 h 9"/>
                  <a:gd name="T38" fmla="*/ 4 w 4"/>
                  <a:gd name="T39" fmla="*/ 1 h 9"/>
                  <a:gd name="T40" fmla="*/ 4 w 4"/>
                  <a:gd name="T41" fmla="*/ 0 h 9"/>
                  <a:gd name="T42" fmla="*/ 4 w 4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82"/>
              <p:cNvSpPr>
                <a:spLocks/>
              </p:cNvSpPr>
              <p:nvPr/>
            </p:nvSpPr>
            <p:spPr bwMode="auto">
              <a:xfrm>
                <a:off x="1447" y="1010"/>
                <a:ext cx="3" cy="6"/>
              </a:xfrm>
              <a:custGeom>
                <a:avLst/>
                <a:gdLst>
                  <a:gd name="T0" fmla="*/ 2 w 3"/>
                  <a:gd name="T1" fmla="*/ 2 h 6"/>
                  <a:gd name="T2" fmla="*/ 2 w 3"/>
                  <a:gd name="T3" fmla="*/ 2 h 6"/>
                  <a:gd name="T4" fmla="*/ 2 w 3"/>
                  <a:gd name="T5" fmla="*/ 2 h 6"/>
                  <a:gd name="T6" fmla="*/ 3 w 3"/>
                  <a:gd name="T7" fmla="*/ 2 h 6"/>
                  <a:gd name="T8" fmla="*/ 3 w 3"/>
                  <a:gd name="T9" fmla="*/ 2 h 6"/>
                  <a:gd name="T10" fmla="*/ 3 w 3"/>
                  <a:gd name="T11" fmla="*/ 3 h 6"/>
                  <a:gd name="T12" fmla="*/ 2 w 3"/>
                  <a:gd name="T13" fmla="*/ 5 h 6"/>
                  <a:gd name="T14" fmla="*/ 2 w 3"/>
                  <a:gd name="T15" fmla="*/ 5 h 6"/>
                  <a:gd name="T16" fmla="*/ 0 w 3"/>
                  <a:gd name="T17" fmla="*/ 5 h 6"/>
                  <a:gd name="T18" fmla="*/ 0 w 3"/>
                  <a:gd name="T19" fmla="*/ 6 h 6"/>
                  <a:gd name="T20" fmla="*/ 0 w 3"/>
                  <a:gd name="T21" fmla="*/ 6 h 6"/>
                  <a:gd name="T22" fmla="*/ 3 w 3"/>
                  <a:gd name="T23" fmla="*/ 6 h 6"/>
                  <a:gd name="T24" fmla="*/ 3 w 3"/>
                  <a:gd name="T25" fmla="*/ 6 h 6"/>
                  <a:gd name="T26" fmla="*/ 3 w 3"/>
                  <a:gd name="T27" fmla="*/ 0 h 6"/>
                  <a:gd name="T28" fmla="*/ 3 w 3"/>
                  <a:gd name="T29" fmla="*/ 0 h 6"/>
                  <a:gd name="T30" fmla="*/ 2 w 3"/>
                  <a:gd name="T31" fmla="*/ 0 h 6"/>
                  <a:gd name="T32" fmla="*/ 0 w 3"/>
                  <a:gd name="T33" fmla="*/ 0 h 6"/>
                  <a:gd name="T34" fmla="*/ 0 w 3"/>
                  <a:gd name="T35" fmla="*/ 2 h 6"/>
                  <a:gd name="T36" fmla="*/ 2 w 3"/>
                  <a:gd name="T37" fmla="*/ 2 h 6"/>
                  <a:gd name="T38" fmla="*/ 2 w 3"/>
                  <a:gd name="T3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" h="6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83"/>
              <p:cNvSpPr>
                <a:spLocks/>
              </p:cNvSpPr>
              <p:nvPr/>
            </p:nvSpPr>
            <p:spPr bwMode="auto">
              <a:xfrm>
                <a:off x="1288" y="101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3 w 5"/>
                  <a:gd name="T7" fmla="*/ 0 h 3"/>
                  <a:gd name="T8" fmla="*/ 3 w 5"/>
                  <a:gd name="T9" fmla="*/ 0 h 3"/>
                  <a:gd name="T10" fmla="*/ 3 w 5"/>
                  <a:gd name="T11" fmla="*/ 0 h 3"/>
                  <a:gd name="T12" fmla="*/ 2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0 w 5"/>
                  <a:gd name="T19" fmla="*/ 3 h 3"/>
                  <a:gd name="T20" fmla="*/ 0 w 5"/>
                  <a:gd name="T21" fmla="*/ 3 h 3"/>
                  <a:gd name="T22" fmla="*/ 3 w 5"/>
                  <a:gd name="T23" fmla="*/ 1 h 3"/>
                  <a:gd name="T24" fmla="*/ 5 w 5"/>
                  <a:gd name="T25" fmla="*/ 3 h 3"/>
                  <a:gd name="T26" fmla="*/ 5 w 5"/>
                  <a:gd name="T27" fmla="*/ 3 h 3"/>
                  <a:gd name="T28" fmla="*/ 5 w 5"/>
                  <a:gd name="T29" fmla="*/ 0 h 3"/>
                  <a:gd name="T30" fmla="*/ 5 w 5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84"/>
              <p:cNvSpPr>
                <a:spLocks/>
              </p:cNvSpPr>
              <p:nvPr/>
            </p:nvSpPr>
            <p:spPr bwMode="auto">
              <a:xfrm>
                <a:off x="1302" y="101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3 w 4"/>
                  <a:gd name="T13" fmla="*/ 0 h 3"/>
                  <a:gd name="T14" fmla="*/ 3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1 w 4"/>
                  <a:gd name="T27" fmla="*/ 1 h 3"/>
                  <a:gd name="T28" fmla="*/ 4 w 4"/>
                  <a:gd name="T29" fmla="*/ 3 h 3"/>
                  <a:gd name="T30" fmla="*/ 4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85"/>
              <p:cNvSpPr>
                <a:spLocks/>
              </p:cNvSpPr>
              <p:nvPr/>
            </p:nvSpPr>
            <p:spPr bwMode="auto">
              <a:xfrm>
                <a:off x="1315" y="10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3 h 3"/>
                  <a:gd name="T20" fmla="*/ 0 w 3"/>
                  <a:gd name="T21" fmla="*/ 3 h 3"/>
                  <a:gd name="T22" fmla="*/ 0 w 3"/>
                  <a:gd name="T23" fmla="*/ 3 h 3"/>
                  <a:gd name="T24" fmla="*/ 0 w 3"/>
                  <a:gd name="T25" fmla="*/ 3 h 3"/>
                  <a:gd name="T26" fmla="*/ 0 w 3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86"/>
              <p:cNvSpPr>
                <a:spLocks/>
              </p:cNvSpPr>
              <p:nvPr/>
            </p:nvSpPr>
            <p:spPr bwMode="auto">
              <a:xfrm>
                <a:off x="1376" y="101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1 w 4"/>
                  <a:gd name="T17" fmla="*/ 3 h 3"/>
                  <a:gd name="T18" fmla="*/ 1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87"/>
              <p:cNvSpPr>
                <a:spLocks/>
              </p:cNvSpPr>
              <p:nvPr/>
            </p:nvSpPr>
            <p:spPr bwMode="auto">
              <a:xfrm>
                <a:off x="1380" y="1015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3 w 5"/>
                  <a:gd name="T7" fmla="*/ 3 h 3"/>
                  <a:gd name="T8" fmla="*/ 5 w 5"/>
                  <a:gd name="T9" fmla="*/ 3 h 3"/>
                  <a:gd name="T10" fmla="*/ 5 w 5"/>
                  <a:gd name="T11" fmla="*/ 1 h 3"/>
                  <a:gd name="T12" fmla="*/ 5 w 5"/>
                  <a:gd name="T13" fmla="*/ 1 h 3"/>
                  <a:gd name="T14" fmla="*/ 3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88"/>
              <p:cNvSpPr>
                <a:spLocks/>
              </p:cNvSpPr>
              <p:nvPr/>
            </p:nvSpPr>
            <p:spPr bwMode="auto">
              <a:xfrm>
                <a:off x="1386" y="1015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2 w 5"/>
                  <a:gd name="T15" fmla="*/ 3 h 3"/>
                  <a:gd name="T16" fmla="*/ 5 w 5"/>
                  <a:gd name="T17" fmla="*/ 3 h 3"/>
                  <a:gd name="T18" fmla="*/ 5 w 5"/>
                  <a:gd name="T19" fmla="*/ 3 h 3"/>
                  <a:gd name="T20" fmla="*/ 5 w 5"/>
                  <a:gd name="T21" fmla="*/ 1 h 3"/>
                  <a:gd name="T22" fmla="*/ 3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89"/>
              <p:cNvSpPr>
                <a:spLocks/>
              </p:cNvSpPr>
              <p:nvPr/>
            </p:nvSpPr>
            <p:spPr bwMode="auto">
              <a:xfrm>
                <a:off x="1391" y="101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1 w 4"/>
                  <a:gd name="T7" fmla="*/ 3 h 3"/>
                  <a:gd name="T8" fmla="*/ 4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3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90"/>
              <p:cNvSpPr>
                <a:spLocks/>
              </p:cNvSpPr>
              <p:nvPr/>
            </p:nvSpPr>
            <p:spPr bwMode="auto">
              <a:xfrm>
                <a:off x="1397" y="101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1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1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91"/>
              <p:cNvSpPr>
                <a:spLocks/>
              </p:cNvSpPr>
              <p:nvPr/>
            </p:nvSpPr>
            <p:spPr bwMode="auto">
              <a:xfrm>
                <a:off x="1452" y="1015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1 w 4"/>
                  <a:gd name="T5" fmla="*/ 3 h 7"/>
                  <a:gd name="T6" fmla="*/ 1 w 4"/>
                  <a:gd name="T7" fmla="*/ 1 h 7"/>
                  <a:gd name="T8" fmla="*/ 0 w 4"/>
                  <a:gd name="T9" fmla="*/ 0 h 7"/>
                  <a:gd name="T10" fmla="*/ 0 w 4"/>
                  <a:gd name="T11" fmla="*/ 0 h 7"/>
                  <a:gd name="T12" fmla="*/ 0 w 4"/>
                  <a:gd name="T13" fmla="*/ 3 h 7"/>
                  <a:gd name="T14" fmla="*/ 0 w 4"/>
                  <a:gd name="T15" fmla="*/ 6 h 7"/>
                  <a:gd name="T16" fmla="*/ 0 w 4"/>
                  <a:gd name="T17" fmla="*/ 6 h 7"/>
                  <a:gd name="T18" fmla="*/ 1 w 4"/>
                  <a:gd name="T19" fmla="*/ 7 h 7"/>
                  <a:gd name="T20" fmla="*/ 4 w 4"/>
                  <a:gd name="T21" fmla="*/ 7 h 7"/>
                  <a:gd name="T22" fmla="*/ 4 w 4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92"/>
              <p:cNvSpPr>
                <a:spLocks/>
              </p:cNvSpPr>
              <p:nvPr/>
            </p:nvSpPr>
            <p:spPr bwMode="auto">
              <a:xfrm>
                <a:off x="1465" y="1018"/>
                <a:ext cx="2" cy="21"/>
              </a:xfrm>
              <a:custGeom>
                <a:avLst/>
                <a:gdLst>
                  <a:gd name="T0" fmla="*/ 0 w 2"/>
                  <a:gd name="T1" fmla="*/ 21 h 21"/>
                  <a:gd name="T2" fmla="*/ 0 w 2"/>
                  <a:gd name="T3" fmla="*/ 21 h 21"/>
                  <a:gd name="T4" fmla="*/ 2 w 2"/>
                  <a:gd name="T5" fmla="*/ 9 h 21"/>
                  <a:gd name="T6" fmla="*/ 0 w 2"/>
                  <a:gd name="T7" fmla="*/ 3 h 21"/>
                  <a:gd name="T8" fmla="*/ 0 w 2"/>
                  <a:gd name="T9" fmla="*/ 0 h 21"/>
                  <a:gd name="T10" fmla="*/ 0 w 2"/>
                  <a:gd name="T11" fmla="*/ 0 h 21"/>
                  <a:gd name="T12" fmla="*/ 0 w 2"/>
                  <a:gd name="T13" fmla="*/ 12 h 21"/>
                  <a:gd name="T14" fmla="*/ 0 w 2"/>
                  <a:gd name="T15" fmla="*/ 18 h 21"/>
                  <a:gd name="T16" fmla="*/ 0 w 2"/>
                  <a:gd name="T17" fmla="*/ 21 h 21"/>
                  <a:gd name="T18" fmla="*/ 0 w 2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1">
                    <a:moveTo>
                      <a:pt x="0" y="21"/>
                    </a:moveTo>
                    <a:lnTo>
                      <a:pt x="0" y="21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93"/>
              <p:cNvSpPr>
                <a:spLocks/>
              </p:cNvSpPr>
              <p:nvPr/>
            </p:nvSpPr>
            <p:spPr bwMode="auto">
              <a:xfrm>
                <a:off x="1376" y="1022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2 h 3"/>
                  <a:gd name="T12" fmla="*/ 0 w 4"/>
                  <a:gd name="T13" fmla="*/ 3 h 3"/>
                  <a:gd name="T14" fmla="*/ 3 w 4"/>
                  <a:gd name="T15" fmla="*/ 3 h 3"/>
                  <a:gd name="T16" fmla="*/ 4 w 4"/>
                  <a:gd name="T17" fmla="*/ 2 h 3"/>
                  <a:gd name="T18" fmla="*/ 4 w 4"/>
                  <a:gd name="T19" fmla="*/ 2 h 3"/>
                  <a:gd name="T20" fmla="*/ 3 w 4"/>
                  <a:gd name="T21" fmla="*/ 0 h 3"/>
                  <a:gd name="T22" fmla="*/ 3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94"/>
              <p:cNvSpPr>
                <a:spLocks/>
              </p:cNvSpPr>
              <p:nvPr/>
            </p:nvSpPr>
            <p:spPr bwMode="auto">
              <a:xfrm>
                <a:off x="1566" y="1022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 w 3"/>
                  <a:gd name="T5" fmla="*/ 2 h 6"/>
                  <a:gd name="T6" fmla="*/ 2 w 3"/>
                  <a:gd name="T7" fmla="*/ 5 h 6"/>
                  <a:gd name="T8" fmla="*/ 2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95"/>
              <p:cNvSpPr>
                <a:spLocks/>
              </p:cNvSpPr>
              <p:nvPr/>
            </p:nvSpPr>
            <p:spPr bwMode="auto">
              <a:xfrm>
                <a:off x="1429" y="1025"/>
                <a:ext cx="8" cy="3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2 w 8"/>
                  <a:gd name="T11" fmla="*/ 2 h 3"/>
                  <a:gd name="T12" fmla="*/ 5 w 8"/>
                  <a:gd name="T13" fmla="*/ 3 h 3"/>
                  <a:gd name="T14" fmla="*/ 6 w 8"/>
                  <a:gd name="T15" fmla="*/ 3 h 3"/>
                  <a:gd name="T16" fmla="*/ 8 w 8"/>
                  <a:gd name="T17" fmla="*/ 2 h 3"/>
                  <a:gd name="T18" fmla="*/ 8 w 8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96"/>
              <p:cNvSpPr>
                <a:spLocks/>
              </p:cNvSpPr>
              <p:nvPr/>
            </p:nvSpPr>
            <p:spPr bwMode="auto">
              <a:xfrm>
                <a:off x="1438" y="102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2 h 3"/>
                  <a:gd name="T12" fmla="*/ 3 w 6"/>
                  <a:gd name="T13" fmla="*/ 3 h 3"/>
                  <a:gd name="T14" fmla="*/ 6 w 6"/>
                  <a:gd name="T15" fmla="*/ 2 h 3"/>
                  <a:gd name="T16" fmla="*/ 6 w 6"/>
                  <a:gd name="T17" fmla="*/ 0 h 3"/>
                  <a:gd name="T18" fmla="*/ 6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97"/>
              <p:cNvSpPr>
                <a:spLocks/>
              </p:cNvSpPr>
              <p:nvPr/>
            </p:nvSpPr>
            <p:spPr bwMode="auto">
              <a:xfrm>
                <a:off x="1268" y="1027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2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  <a:gd name="T12" fmla="*/ 5 w 5"/>
                  <a:gd name="T13" fmla="*/ 0 h 3"/>
                  <a:gd name="T14" fmla="*/ 1 w 5"/>
                  <a:gd name="T15" fmla="*/ 0 h 3"/>
                  <a:gd name="T16" fmla="*/ 1 w 5"/>
                  <a:gd name="T17" fmla="*/ 0 h 3"/>
                  <a:gd name="T18" fmla="*/ 0 w 5"/>
                  <a:gd name="T19" fmla="*/ 1 h 3"/>
                  <a:gd name="T20" fmla="*/ 0 w 5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98"/>
              <p:cNvSpPr>
                <a:spLocks/>
              </p:cNvSpPr>
              <p:nvPr/>
            </p:nvSpPr>
            <p:spPr bwMode="auto">
              <a:xfrm>
                <a:off x="1309" y="1027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1 h 3"/>
                  <a:gd name="T6" fmla="*/ 3 w 5"/>
                  <a:gd name="T7" fmla="*/ 1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2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1 h 3"/>
                  <a:gd name="T24" fmla="*/ 0 w 5"/>
                  <a:gd name="T25" fmla="*/ 1 h 3"/>
                  <a:gd name="T26" fmla="*/ 0 w 5"/>
                  <a:gd name="T27" fmla="*/ 3 h 3"/>
                  <a:gd name="T28" fmla="*/ 2 w 5"/>
                  <a:gd name="T29" fmla="*/ 3 h 3"/>
                  <a:gd name="T30" fmla="*/ 2 w 5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99"/>
              <p:cNvSpPr>
                <a:spLocks/>
              </p:cNvSpPr>
              <p:nvPr/>
            </p:nvSpPr>
            <p:spPr bwMode="auto">
              <a:xfrm>
                <a:off x="1415" y="10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0 h 1"/>
                  <a:gd name="T4" fmla="*/ 3 w 7"/>
                  <a:gd name="T5" fmla="*/ 0 h 1"/>
                  <a:gd name="T6" fmla="*/ 0 w 7"/>
                  <a:gd name="T7" fmla="*/ 1 h 1"/>
                  <a:gd name="T8" fmla="*/ 1 w 7"/>
                  <a:gd name="T9" fmla="*/ 1 h 1"/>
                  <a:gd name="T10" fmla="*/ 7 w 7"/>
                  <a:gd name="T11" fmla="*/ 0 h 1"/>
                  <a:gd name="T12" fmla="*/ 7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200"/>
              <p:cNvSpPr>
                <a:spLocks/>
              </p:cNvSpPr>
              <p:nvPr/>
            </p:nvSpPr>
            <p:spPr bwMode="auto">
              <a:xfrm>
                <a:off x="1431" y="1034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1 w 6"/>
                  <a:gd name="T5" fmla="*/ 2 h 2"/>
                  <a:gd name="T6" fmla="*/ 3 w 6"/>
                  <a:gd name="T7" fmla="*/ 2 h 2"/>
                  <a:gd name="T8" fmla="*/ 6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4 w 6"/>
                  <a:gd name="T15" fmla="*/ 0 h 2"/>
                  <a:gd name="T16" fmla="*/ 0 w 6"/>
                  <a:gd name="T17" fmla="*/ 0 h 2"/>
                  <a:gd name="T18" fmla="*/ 0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201"/>
              <p:cNvSpPr>
                <a:spLocks/>
              </p:cNvSpPr>
              <p:nvPr/>
            </p:nvSpPr>
            <p:spPr bwMode="auto">
              <a:xfrm>
                <a:off x="1309" y="1037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2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2 h 3"/>
                  <a:gd name="T12" fmla="*/ 0 w 5"/>
                  <a:gd name="T13" fmla="*/ 3 h 3"/>
                  <a:gd name="T14" fmla="*/ 3 w 5"/>
                  <a:gd name="T15" fmla="*/ 3 h 3"/>
                  <a:gd name="T16" fmla="*/ 5 w 5"/>
                  <a:gd name="T17" fmla="*/ 2 h 3"/>
                  <a:gd name="T18" fmla="*/ 5 w 5"/>
                  <a:gd name="T19" fmla="*/ 2 h 3"/>
                  <a:gd name="T20" fmla="*/ 3 w 5"/>
                  <a:gd name="T21" fmla="*/ 0 h 3"/>
                  <a:gd name="T22" fmla="*/ 3 w 5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202"/>
              <p:cNvSpPr>
                <a:spLocks/>
              </p:cNvSpPr>
              <p:nvPr/>
            </p:nvSpPr>
            <p:spPr bwMode="auto">
              <a:xfrm>
                <a:off x="1315" y="103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2 w 3"/>
                  <a:gd name="T15" fmla="*/ 2 h 3"/>
                  <a:gd name="T16" fmla="*/ 2 w 3"/>
                  <a:gd name="T17" fmla="*/ 2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3 h 3"/>
                  <a:gd name="T24" fmla="*/ 0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203"/>
              <p:cNvSpPr>
                <a:spLocks/>
              </p:cNvSpPr>
              <p:nvPr/>
            </p:nvSpPr>
            <p:spPr bwMode="auto">
              <a:xfrm>
                <a:off x="1412" y="1037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0 w 10"/>
                  <a:gd name="T3" fmla="*/ 3 h 3"/>
                  <a:gd name="T4" fmla="*/ 3 w 10"/>
                  <a:gd name="T5" fmla="*/ 2 h 3"/>
                  <a:gd name="T6" fmla="*/ 6 w 10"/>
                  <a:gd name="T7" fmla="*/ 3 h 3"/>
                  <a:gd name="T8" fmla="*/ 9 w 10"/>
                  <a:gd name="T9" fmla="*/ 2 h 3"/>
                  <a:gd name="T10" fmla="*/ 10 w 10"/>
                  <a:gd name="T11" fmla="*/ 0 h 3"/>
                  <a:gd name="T12" fmla="*/ 10 w 10"/>
                  <a:gd name="T13" fmla="*/ 0 h 3"/>
                  <a:gd name="T14" fmla="*/ 4 w 10"/>
                  <a:gd name="T15" fmla="*/ 0 h 3"/>
                  <a:gd name="T16" fmla="*/ 1 w 10"/>
                  <a:gd name="T17" fmla="*/ 0 h 3"/>
                  <a:gd name="T18" fmla="*/ 0 w 10"/>
                  <a:gd name="T19" fmla="*/ 3 h 3"/>
                  <a:gd name="T20" fmla="*/ 0 w 10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204"/>
              <p:cNvSpPr>
                <a:spLocks/>
              </p:cNvSpPr>
              <p:nvPr/>
            </p:nvSpPr>
            <p:spPr bwMode="auto">
              <a:xfrm>
                <a:off x="1429" y="1037"/>
                <a:ext cx="8" cy="3"/>
              </a:xfrm>
              <a:custGeom>
                <a:avLst/>
                <a:gdLst>
                  <a:gd name="T0" fmla="*/ 2 w 8"/>
                  <a:gd name="T1" fmla="*/ 3 h 3"/>
                  <a:gd name="T2" fmla="*/ 2 w 8"/>
                  <a:gd name="T3" fmla="*/ 3 h 3"/>
                  <a:gd name="T4" fmla="*/ 3 w 8"/>
                  <a:gd name="T5" fmla="*/ 2 h 3"/>
                  <a:gd name="T6" fmla="*/ 5 w 8"/>
                  <a:gd name="T7" fmla="*/ 2 h 3"/>
                  <a:gd name="T8" fmla="*/ 6 w 8"/>
                  <a:gd name="T9" fmla="*/ 2 h 3"/>
                  <a:gd name="T10" fmla="*/ 8 w 8"/>
                  <a:gd name="T11" fmla="*/ 0 h 3"/>
                  <a:gd name="T12" fmla="*/ 8 w 8"/>
                  <a:gd name="T13" fmla="*/ 0 h 3"/>
                  <a:gd name="T14" fmla="*/ 3 w 8"/>
                  <a:gd name="T15" fmla="*/ 0 h 3"/>
                  <a:gd name="T16" fmla="*/ 0 w 8"/>
                  <a:gd name="T17" fmla="*/ 2 h 3"/>
                  <a:gd name="T18" fmla="*/ 2 w 8"/>
                  <a:gd name="T19" fmla="*/ 3 h 3"/>
                  <a:gd name="T20" fmla="*/ 2 w 8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9693275" y="2470152"/>
              <a:ext cx="1020763" cy="639763"/>
              <a:chOff x="1162" y="860"/>
              <a:chExt cx="643" cy="403"/>
            </a:xfrm>
          </p:grpSpPr>
          <p:sp>
            <p:nvSpPr>
              <p:cNvPr id="416" name="Freeform 206"/>
              <p:cNvSpPr>
                <a:spLocks/>
              </p:cNvSpPr>
              <p:nvPr/>
            </p:nvSpPr>
            <p:spPr bwMode="auto">
              <a:xfrm>
                <a:off x="1428" y="104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6 w 9"/>
                  <a:gd name="T5" fmla="*/ 3 h 3"/>
                  <a:gd name="T6" fmla="*/ 7 w 9"/>
                  <a:gd name="T7" fmla="*/ 3 h 3"/>
                  <a:gd name="T8" fmla="*/ 9 w 9"/>
                  <a:gd name="T9" fmla="*/ 2 h 3"/>
                  <a:gd name="T10" fmla="*/ 9 w 9"/>
                  <a:gd name="T11" fmla="*/ 2 h 3"/>
                  <a:gd name="T12" fmla="*/ 4 w 9"/>
                  <a:gd name="T13" fmla="*/ 0 h 3"/>
                  <a:gd name="T14" fmla="*/ 1 w 9"/>
                  <a:gd name="T15" fmla="*/ 2 h 3"/>
                  <a:gd name="T16" fmla="*/ 0 w 9"/>
                  <a:gd name="T17" fmla="*/ 3 h 3"/>
                  <a:gd name="T18" fmla="*/ 0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07"/>
              <p:cNvSpPr>
                <a:spLocks/>
              </p:cNvSpPr>
              <p:nvPr/>
            </p:nvSpPr>
            <p:spPr bwMode="auto">
              <a:xfrm>
                <a:off x="1465" y="1040"/>
                <a:ext cx="2" cy="11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0 h 11"/>
                  <a:gd name="T4" fmla="*/ 0 w 2"/>
                  <a:gd name="T5" fmla="*/ 6 h 11"/>
                  <a:gd name="T6" fmla="*/ 0 w 2"/>
                  <a:gd name="T7" fmla="*/ 9 h 11"/>
                  <a:gd name="T8" fmla="*/ 0 w 2"/>
                  <a:gd name="T9" fmla="*/ 11 h 11"/>
                  <a:gd name="T10" fmla="*/ 0 w 2"/>
                  <a:gd name="T11" fmla="*/ 11 h 11"/>
                  <a:gd name="T12" fmla="*/ 2 w 2"/>
                  <a:gd name="T13" fmla="*/ 5 h 11"/>
                  <a:gd name="T14" fmla="*/ 0 w 2"/>
                  <a:gd name="T15" fmla="*/ 2 h 11"/>
                  <a:gd name="T16" fmla="*/ 0 w 2"/>
                  <a:gd name="T17" fmla="*/ 0 h 11"/>
                  <a:gd name="T18" fmla="*/ 0 w 2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08"/>
              <p:cNvSpPr>
                <a:spLocks/>
              </p:cNvSpPr>
              <p:nvPr/>
            </p:nvSpPr>
            <p:spPr bwMode="auto">
              <a:xfrm>
                <a:off x="1291" y="1042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3 w 5"/>
                  <a:gd name="T11" fmla="*/ 1 h 3"/>
                  <a:gd name="T12" fmla="*/ 5 w 5"/>
                  <a:gd name="T13" fmla="*/ 3 h 3"/>
                  <a:gd name="T14" fmla="*/ 5 w 5"/>
                  <a:gd name="T15" fmla="*/ 3 h 3"/>
                  <a:gd name="T16" fmla="*/ 5 w 5"/>
                  <a:gd name="T17" fmla="*/ 1 h 3"/>
                  <a:gd name="T18" fmla="*/ 3 w 5"/>
                  <a:gd name="T19" fmla="*/ 0 h 3"/>
                  <a:gd name="T20" fmla="*/ 0 w 5"/>
                  <a:gd name="T21" fmla="*/ 0 h 3"/>
                  <a:gd name="T22" fmla="*/ 0 w 5"/>
                  <a:gd name="T23" fmla="*/ 0 h 3"/>
                  <a:gd name="T24" fmla="*/ 0 w 5"/>
                  <a:gd name="T25" fmla="*/ 1 h 3"/>
                  <a:gd name="T26" fmla="*/ 0 w 5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09"/>
              <p:cNvSpPr>
                <a:spLocks/>
              </p:cNvSpPr>
              <p:nvPr/>
            </p:nvSpPr>
            <p:spPr bwMode="auto">
              <a:xfrm>
                <a:off x="1315" y="10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1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1 h 3"/>
                  <a:gd name="T20" fmla="*/ 0 w 3"/>
                  <a:gd name="T21" fmla="*/ 1 h 3"/>
                  <a:gd name="T22" fmla="*/ 0 w 3"/>
                  <a:gd name="T23" fmla="*/ 3 h 3"/>
                  <a:gd name="T24" fmla="*/ 0 w 3"/>
                  <a:gd name="T25" fmla="*/ 3 h 3"/>
                  <a:gd name="T26" fmla="*/ 0 w 3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10"/>
              <p:cNvSpPr>
                <a:spLocks/>
              </p:cNvSpPr>
              <p:nvPr/>
            </p:nvSpPr>
            <p:spPr bwMode="auto">
              <a:xfrm>
                <a:off x="1412" y="1042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3 w 10"/>
                  <a:gd name="T5" fmla="*/ 1 h 1"/>
                  <a:gd name="T6" fmla="*/ 4 w 10"/>
                  <a:gd name="T7" fmla="*/ 1 h 1"/>
                  <a:gd name="T8" fmla="*/ 7 w 10"/>
                  <a:gd name="T9" fmla="*/ 1 h 1"/>
                  <a:gd name="T10" fmla="*/ 10 w 10"/>
                  <a:gd name="T11" fmla="*/ 1 h 1"/>
                  <a:gd name="T12" fmla="*/ 10 w 10"/>
                  <a:gd name="T13" fmla="*/ 1 h 1"/>
                  <a:gd name="T14" fmla="*/ 9 w 10"/>
                  <a:gd name="T15" fmla="*/ 0 h 1"/>
                  <a:gd name="T16" fmla="*/ 9 w 10"/>
                  <a:gd name="T17" fmla="*/ 0 h 1"/>
                  <a:gd name="T18" fmla="*/ 6 w 10"/>
                  <a:gd name="T19" fmla="*/ 0 h 1"/>
                  <a:gd name="T20" fmla="*/ 3 w 10"/>
                  <a:gd name="T21" fmla="*/ 0 h 1"/>
                  <a:gd name="T22" fmla="*/ 0 w 10"/>
                  <a:gd name="T23" fmla="*/ 0 h 1"/>
                  <a:gd name="T24" fmla="*/ 0 w 10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11"/>
              <p:cNvSpPr>
                <a:spLocks/>
              </p:cNvSpPr>
              <p:nvPr/>
            </p:nvSpPr>
            <p:spPr bwMode="auto">
              <a:xfrm>
                <a:off x="1456" y="1042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4 h 7"/>
                  <a:gd name="T4" fmla="*/ 3 w 5"/>
                  <a:gd name="T5" fmla="*/ 3 h 7"/>
                  <a:gd name="T6" fmla="*/ 3 w 5"/>
                  <a:gd name="T7" fmla="*/ 1 h 7"/>
                  <a:gd name="T8" fmla="*/ 3 w 5"/>
                  <a:gd name="T9" fmla="*/ 1 h 7"/>
                  <a:gd name="T10" fmla="*/ 3 w 5"/>
                  <a:gd name="T11" fmla="*/ 4 h 7"/>
                  <a:gd name="T12" fmla="*/ 5 w 5"/>
                  <a:gd name="T13" fmla="*/ 7 h 7"/>
                  <a:gd name="T14" fmla="*/ 5 w 5"/>
                  <a:gd name="T15" fmla="*/ 7 h 7"/>
                  <a:gd name="T16" fmla="*/ 5 w 5"/>
                  <a:gd name="T17" fmla="*/ 1 h 7"/>
                  <a:gd name="T18" fmla="*/ 5 w 5"/>
                  <a:gd name="T19" fmla="*/ 1 h 7"/>
                  <a:gd name="T20" fmla="*/ 2 w 5"/>
                  <a:gd name="T21" fmla="*/ 0 h 7"/>
                  <a:gd name="T22" fmla="*/ 2 w 5"/>
                  <a:gd name="T23" fmla="*/ 0 h 7"/>
                  <a:gd name="T24" fmla="*/ 0 w 5"/>
                  <a:gd name="T25" fmla="*/ 1 h 7"/>
                  <a:gd name="T26" fmla="*/ 0 w 5"/>
                  <a:gd name="T27" fmla="*/ 4 h 7"/>
                  <a:gd name="T28" fmla="*/ 0 w 5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12"/>
              <p:cNvSpPr>
                <a:spLocks/>
              </p:cNvSpPr>
              <p:nvPr/>
            </p:nvSpPr>
            <p:spPr bwMode="auto">
              <a:xfrm>
                <a:off x="1412" y="1045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1 h 1"/>
                  <a:gd name="T8" fmla="*/ 7 w 7"/>
                  <a:gd name="T9" fmla="*/ 1 h 1"/>
                  <a:gd name="T10" fmla="*/ 4 w 7"/>
                  <a:gd name="T11" fmla="*/ 0 h 1"/>
                  <a:gd name="T12" fmla="*/ 0 w 7"/>
                  <a:gd name="T13" fmla="*/ 1 h 1"/>
                  <a:gd name="T14" fmla="*/ 0 w 7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13"/>
              <p:cNvSpPr>
                <a:spLocks noEditPoints="1"/>
              </p:cNvSpPr>
              <p:nvPr/>
            </p:nvSpPr>
            <p:spPr bwMode="auto">
              <a:xfrm>
                <a:off x="1201" y="860"/>
                <a:ext cx="589" cy="248"/>
              </a:xfrm>
              <a:custGeom>
                <a:avLst/>
                <a:gdLst>
                  <a:gd name="T0" fmla="*/ 324 w 589"/>
                  <a:gd name="T1" fmla="*/ 219 h 248"/>
                  <a:gd name="T2" fmla="*/ 420 w 589"/>
                  <a:gd name="T3" fmla="*/ 199 h 248"/>
                  <a:gd name="T4" fmla="*/ 546 w 589"/>
                  <a:gd name="T5" fmla="*/ 204 h 248"/>
                  <a:gd name="T6" fmla="*/ 526 w 589"/>
                  <a:gd name="T7" fmla="*/ 96 h 248"/>
                  <a:gd name="T8" fmla="*/ 551 w 589"/>
                  <a:gd name="T9" fmla="*/ 116 h 248"/>
                  <a:gd name="T10" fmla="*/ 569 w 589"/>
                  <a:gd name="T11" fmla="*/ 113 h 248"/>
                  <a:gd name="T12" fmla="*/ 508 w 589"/>
                  <a:gd name="T13" fmla="*/ 121 h 248"/>
                  <a:gd name="T14" fmla="*/ 506 w 589"/>
                  <a:gd name="T15" fmla="*/ 67 h 248"/>
                  <a:gd name="T16" fmla="*/ 494 w 589"/>
                  <a:gd name="T17" fmla="*/ 142 h 248"/>
                  <a:gd name="T18" fmla="*/ 408 w 589"/>
                  <a:gd name="T19" fmla="*/ 48 h 248"/>
                  <a:gd name="T20" fmla="*/ 426 w 589"/>
                  <a:gd name="T21" fmla="*/ 88 h 248"/>
                  <a:gd name="T22" fmla="*/ 426 w 589"/>
                  <a:gd name="T23" fmla="*/ 142 h 248"/>
                  <a:gd name="T24" fmla="*/ 376 w 589"/>
                  <a:gd name="T25" fmla="*/ 124 h 248"/>
                  <a:gd name="T26" fmla="*/ 347 w 589"/>
                  <a:gd name="T27" fmla="*/ 167 h 248"/>
                  <a:gd name="T28" fmla="*/ 272 w 589"/>
                  <a:gd name="T29" fmla="*/ 23 h 248"/>
                  <a:gd name="T30" fmla="*/ 248 w 589"/>
                  <a:gd name="T31" fmla="*/ 101 h 248"/>
                  <a:gd name="T32" fmla="*/ 243 w 589"/>
                  <a:gd name="T33" fmla="*/ 189 h 248"/>
                  <a:gd name="T34" fmla="*/ 182 w 589"/>
                  <a:gd name="T35" fmla="*/ 162 h 248"/>
                  <a:gd name="T36" fmla="*/ 178 w 589"/>
                  <a:gd name="T37" fmla="*/ 133 h 248"/>
                  <a:gd name="T38" fmla="*/ 218 w 589"/>
                  <a:gd name="T39" fmla="*/ 107 h 248"/>
                  <a:gd name="T40" fmla="*/ 218 w 589"/>
                  <a:gd name="T41" fmla="*/ 78 h 248"/>
                  <a:gd name="T42" fmla="*/ 197 w 589"/>
                  <a:gd name="T43" fmla="*/ 41 h 248"/>
                  <a:gd name="T44" fmla="*/ 185 w 589"/>
                  <a:gd name="T45" fmla="*/ 23 h 248"/>
                  <a:gd name="T46" fmla="*/ 190 w 589"/>
                  <a:gd name="T47" fmla="*/ 6 h 248"/>
                  <a:gd name="T48" fmla="*/ 160 w 589"/>
                  <a:gd name="T49" fmla="*/ 38 h 248"/>
                  <a:gd name="T50" fmla="*/ 159 w 589"/>
                  <a:gd name="T51" fmla="*/ 63 h 248"/>
                  <a:gd name="T52" fmla="*/ 145 w 589"/>
                  <a:gd name="T53" fmla="*/ 101 h 248"/>
                  <a:gd name="T54" fmla="*/ 157 w 589"/>
                  <a:gd name="T55" fmla="*/ 130 h 248"/>
                  <a:gd name="T56" fmla="*/ 166 w 589"/>
                  <a:gd name="T57" fmla="*/ 170 h 248"/>
                  <a:gd name="T58" fmla="*/ 151 w 589"/>
                  <a:gd name="T59" fmla="*/ 165 h 248"/>
                  <a:gd name="T60" fmla="*/ 142 w 589"/>
                  <a:gd name="T61" fmla="*/ 139 h 248"/>
                  <a:gd name="T62" fmla="*/ 129 w 589"/>
                  <a:gd name="T63" fmla="*/ 130 h 248"/>
                  <a:gd name="T64" fmla="*/ 110 w 589"/>
                  <a:gd name="T65" fmla="*/ 101 h 248"/>
                  <a:gd name="T66" fmla="*/ 101 w 589"/>
                  <a:gd name="T67" fmla="*/ 124 h 248"/>
                  <a:gd name="T68" fmla="*/ 83 w 589"/>
                  <a:gd name="T69" fmla="*/ 189 h 248"/>
                  <a:gd name="T70" fmla="*/ 55 w 589"/>
                  <a:gd name="T71" fmla="*/ 173 h 248"/>
                  <a:gd name="T72" fmla="*/ 61 w 589"/>
                  <a:gd name="T73" fmla="*/ 146 h 248"/>
                  <a:gd name="T74" fmla="*/ 35 w 589"/>
                  <a:gd name="T75" fmla="*/ 137 h 248"/>
                  <a:gd name="T76" fmla="*/ 3 w 589"/>
                  <a:gd name="T77" fmla="*/ 226 h 248"/>
                  <a:gd name="T78" fmla="*/ 459 w 589"/>
                  <a:gd name="T79" fmla="*/ 142 h 248"/>
                  <a:gd name="T80" fmla="*/ 453 w 589"/>
                  <a:gd name="T81" fmla="*/ 153 h 248"/>
                  <a:gd name="T82" fmla="*/ 466 w 589"/>
                  <a:gd name="T83" fmla="*/ 150 h 248"/>
                  <a:gd name="T84" fmla="*/ 453 w 589"/>
                  <a:gd name="T85" fmla="*/ 155 h 248"/>
                  <a:gd name="T86" fmla="*/ 395 w 589"/>
                  <a:gd name="T87" fmla="*/ 145 h 248"/>
                  <a:gd name="T88" fmla="*/ 411 w 589"/>
                  <a:gd name="T89" fmla="*/ 176 h 248"/>
                  <a:gd name="T90" fmla="*/ 386 w 589"/>
                  <a:gd name="T91" fmla="*/ 142 h 248"/>
                  <a:gd name="T92" fmla="*/ 386 w 589"/>
                  <a:gd name="T93" fmla="*/ 159 h 248"/>
                  <a:gd name="T94" fmla="*/ 304 w 589"/>
                  <a:gd name="T95" fmla="*/ 131 h 248"/>
                  <a:gd name="T96" fmla="*/ 297 w 589"/>
                  <a:gd name="T97" fmla="*/ 48 h 248"/>
                  <a:gd name="T98" fmla="*/ 248 w 589"/>
                  <a:gd name="T99" fmla="*/ 35 h 248"/>
                  <a:gd name="T100" fmla="*/ 325 w 589"/>
                  <a:gd name="T101" fmla="*/ 110 h 248"/>
                  <a:gd name="T102" fmla="*/ 349 w 589"/>
                  <a:gd name="T103" fmla="*/ 182 h 248"/>
                  <a:gd name="T104" fmla="*/ 194 w 589"/>
                  <a:gd name="T105" fmla="*/ 66 h 248"/>
                  <a:gd name="T106" fmla="*/ 206 w 589"/>
                  <a:gd name="T107" fmla="*/ 60 h 248"/>
                  <a:gd name="T108" fmla="*/ 163 w 589"/>
                  <a:gd name="T109" fmla="*/ 9 h 248"/>
                  <a:gd name="T110" fmla="*/ 147 w 589"/>
                  <a:gd name="T111" fmla="*/ 88 h 248"/>
                  <a:gd name="T112" fmla="*/ 132 w 589"/>
                  <a:gd name="T113" fmla="*/ 139 h 248"/>
                  <a:gd name="T114" fmla="*/ 64 w 589"/>
                  <a:gd name="T115" fmla="*/ 202 h 248"/>
                  <a:gd name="T116" fmla="*/ 120 w 589"/>
                  <a:gd name="T117" fmla="*/ 207 h 248"/>
                  <a:gd name="T118" fmla="*/ 176 w 589"/>
                  <a:gd name="T119" fmla="*/ 195 h 248"/>
                  <a:gd name="T120" fmla="*/ 193 w 589"/>
                  <a:gd name="T121" fmla="*/ 217 h 248"/>
                  <a:gd name="T122" fmla="*/ 380 w 589"/>
                  <a:gd name="T123" fmla="*/ 237 h 248"/>
                  <a:gd name="T124" fmla="*/ 506 w 589"/>
                  <a:gd name="T125" fmla="*/ 23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248">
                    <a:moveTo>
                      <a:pt x="589" y="217"/>
                    </a:moveTo>
                    <a:lnTo>
                      <a:pt x="589" y="217"/>
                    </a:lnTo>
                    <a:lnTo>
                      <a:pt x="581" y="216"/>
                    </a:lnTo>
                    <a:lnTo>
                      <a:pt x="576" y="216"/>
                    </a:lnTo>
                    <a:lnTo>
                      <a:pt x="573" y="217"/>
                    </a:lnTo>
                    <a:lnTo>
                      <a:pt x="573" y="217"/>
                    </a:lnTo>
                    <a:lnTo>
                      <a:pt x="575" y="219"/>
                    </a:lnTo>
                    <a:lnTo>
                      <a:pt x="575" y="219"/>
                    </a:lnTo>
                    <a:lnTo>
                      <a:pt x="576" y="220"/>
                    </a:lnTo>
                    <a:lnTo>
                      <a:pt x="576" y="220"/>
                    </a:lnTo>
                    <a:lnTo>
                      <a:pt x="576" y="219"/>
                    </a:lnTo>
                    <a:lnTo>
                      <a:pt x="578" y="219"/>
                    </a:lnTo>
                    <a:lnTo>
                      <a:pt x="582" y="219"/>
                    </a:lnTo>
                    <a:lnTo>
                      <a:pt x="585" y="222"/>
                    </a:lnTo>
                    <a:lnTo>
                      <a:pt x="586" y="225"/>
                    </a:lnTo>
                    <a:lnTo>
                      <a:pt x="586" y="225"/>
                    </a:lnTo>
                    <a:lnTo>
                      <a:pt x="582" y="225"/>
                    </a:lnTo>
                    <a:lnTo>
                      <a:pt x="578" y="225"/>
                    </a:lnTo>
                    <a:lnTo>
                      <a:pt x="575" y="225"/>
                    </a:lnTo>
                    <a:lnTo>
                      <a:pt x="567" y="225"/>
                    </a:lnTo>
                    <a:lnTo>
                      <a:pt x="567" y="225"/>
                    </a:lnTo>
                    <a:lnTo>
                      <a:pt x="567" y="217"/>
                    </a:lnTo>
                    <a:lnTo>
                      <a:pt x="567" y="217"/>
                    </a:lnTo>
                    <a:lnTo>
                      <a:pt x="537" y="217"/>
                    </a:lnTo>
                    <a:lnTo>
                      <a:pt x="523" y="217"/>
                    </a:lnTo>
                    <a:lnTo>
                      <a:pt x="508" y="217"/>
                    </a:lnTo>
                    <a:lnTo>
                      <a:pt x="508" y="217"/>
                    </a:lnTo>
                    <a:lnTo>
                      <a:pt x="512" y="220"/>
                    </a:lnTo>
                    <a:lnTo>
                      <a:pt x="514" y="223"/>
                    </a:lnTo>
                    <a:lnTo>
                      <a:pt x="514" y="223"/>
                    </a:lnTo>
                    <a:lnTo>
                      <a:pt x="514" y="223"/>
                    </a:lnTo>
                    <a:lnTo>
                      <a:pt x="500" y="223"/>
                    </a:lnTo>
                    <a:lnTo>
                      <a:pt x="500" y="223"/>
                    </a:lnTo>
                    <a:lnTo>
                      <a:pt x="500" y="217"/>
                    </a:lnTo>
                    <a:lnTo>
                      <a:pt x="500" y="217"/>
                    </a:lnTo>
                    <a:lnTo>
                      <a:pt x="471" y="216"/>
                    </a:lnTo>
                    <a:lnTo>
                      <a:pt x="444" y="216"/>
                    </a:lnTo>
                    <a:lnTo>
                      <a:pt x="444" y="216"/>
                    </a:lnTo>
                    <a:lnTo>
                      <a:pt x="445" y="219"/>
                    </a:lnTo>
                    <a:lnTo>
                      <a:pt x="448" y="220"/>
                    </a:lnTo>
                    <a:lnTo>
                      <a:pt x="450" y="222"/>
                    </a:lnTo>
                    <a:lnTo>
                      <a:pt x="450" y="223"/>
                    </a:lnTo>
                    <a:lnTo>
                      <a:pt x="450" y="223"/>
                    </a:lnTo>
                    <a:lnTo>
                      <a:pt x="433" y="223"/>
                    </a:lnTo>
                    <a:lnTo>
                      <a:pt x="433" y="223"/>
                    </a:lnTo>
                    <a:lnTo>
                      <a:pt x="433" y="219"/>
                    </a:lnTo>
                    <a:lnTo>
                      <a:pt x="432" y="216"/>
                    </a:lnTo>
                    <a:lnTo>
                      <a:pt x="432" y="216"/>
                    </a:lnTo>
                    <a:lnTo>
                      <a:pt x="405" y="216"/>
                    </a:lnTo>
                    <a:lnTo>
                      <a:pt x="393" y="216"/>
                    </a:lnTo>
                    <a:lnTo>
                      <a:pt x="381" y="217"/>
                    </a:lnTo>
                    <a:lnTo>
                      <a:pt x="381" y="217"/>
                    </a:lnTo>
                    <a:lnTo>
                      <a:pt x="384" y="220"/>
                    </a:lnTo>
                    <a:lnTo>
                      <a:pt x="387" y="222"/>
                    </a:lnTo>
                    <a:lnTo>
                      <a:pt x="387" y="223"/>
                    </a:lnTo>
                    <a:lnTo>
                      <a:pt x="387" y="223"/>
                    </a:lnTo>
                    <a:lnTo>
                      <a:pt x="384" y="223"/>
                    </a:lnTo>
                    <a:lnTo>
                      <a:pt x="381" y="223"/>
                    </a:lnTo>
                    <a:lnTo>
                      <a:pt x="376" y="225"/>
                    </a:lnTo>
                    <a:lnTo>
                      <a:pt x="376" y="225"/>
                    </a:lnTo>
                    <a:lnTo>
                      <a:pt x="374" y="222"/>
                    </a:lnTo>
                    <a:lnTo>
                      <a:pt x="374" y="217"/>
                    </a:lnTo>
                    <a:lnTo>
                      <a:pt x="374" y="217"/>
                    </a:lnTo>
                    <a:lnTo>
                      <a:pt x="347" y="216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2" y="219"/>
                    </a:lnTo>
                    <a:lnTo>
                      <a:pt x="322" y="220"/>
                    </a:lnTo>
                    <a:lnTo>
                      <a:pt x="324" y="220"/>
                    </a:lnTo>
                    <a:lnTo>
                      <a:pt x="324" y="220"/>
                    </a:lnTo>
                    <a:lnTo>
                      <a:pt x="324" y="219"/>
                    </a:lnTo>
                    <a:lnTo>
                      <a:pt x="325" y="217"/>
                    </a:lnTo>
                    <a:lnTo>
                      <a:pt x="325" y="217"/>
                    </a:lnTo>
                    <a:lnTo>
                      <a:pt x="329" y="220"/>
                    </a:lnTo>
                    <a:lnTo>
                      <a:pt x="331" y="222"/>
                    </a:lnTo>
                    <a:lnTo>
                      <a:pt x="331" y="223"/>
                    </a:lnTo>
                    <a:lnTo>
                      <a:pt x="331" y="223"/>
                    </a:lnTo>
                    <a:lnTo>
                      <a:pt x="324" y="223"/>
                    </a:lnTo>
                    <a:lnTo>
                      <a:pt x="319" y="223"/>
                    </a:lnTo>
                    <a:lnTo>
                      <a:pt x="316" y="222"/>
                    </a:lnTo>
                    <a:lnTo>
                      <a:pt x="316" y="222"/>
                    </a:lnTo>
                    <a:lnTo>
                      <a:pt x="316" y="219"/>
                    </a:lnTo>
                    <a:lnTo>
                      <a:pt x="318" y="216"/>
                    </a:lnTo>
                    <a:lnTo>
                      <a:pt x="318" y="216"/>
                    </a:lnTo>
                    <a:lnTo>
                      <a:pt x="298" y="216"/>
                    </a:lnTo>
                    <a:lnTo>
                      <a:pt x="279" y="216"/>
                    </a:lnTo>
                    <a:lnTo>
                      <a:pt x="261" y="216"/>
                    </a:lnTo>
                    <a:lnTo>
                      <a:pt x="255" y="216"/>
                    </a:lnTo>
                    <a:lnTo>
                      <a:pt x="249" y="214"/>
                    </a:lnTo>
                    <a:lnTo>
                      <a:pt x="249" y="214"/>
                    </a:lnTo>
                    <a:lnTo>
                      <a:pt x="249" y="213"/>
                    </a:lnTo>
                    <a:lnTo>
                      <a:pt x="249" y="211"/>
                    </a:lnTo>
                    <a:lnTo>
                      <a:pt x="249" y="210"/>
                    </a:lnTo>
                    <a:lnTo>
                      <a:pt x="251" y="210"/>
                    </a:lnTo>
                    <a:lnTo>
                      <a:pt x="251" y="210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7" y="207"/>
                    </a:lnTo>
                    <a:lnTo>
                      <a:pt x="300" y="207"/>
                    </a:lnTo>
                    <a:lnTo>
                      <a:pt x="303" y="207"/>
                    </a:lnTo>
                    <a:lnTo>
                      <a:pt x="304" y="205"/>
                    </a:lnTo>
                    <a:lnTo>
                      <a:pt x="304" y="205"/>
                    </a:lnTo>
                    <a:lnTo>
                      <a:pt x="310" y="207"/>
                    </a:lnTo>
                    <a:lnTo>
                      <a:pt x="319" y="207"/>
                    </a:lnTo>
                    <a:lnTo>
                      <a:pt x="335" y="207"/>
                    </a:lnTo>
                    <a:lnTo>
                      <a:pt x="353" y="207"/>
                    </a:lnTo>
                    <a:lnTo>
                      <a:pt x="368" y="207"/>
                    </a:lnTo>
                    <a:lnTo>
                      <a:pt x="368" y="207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8" y="204"/>
                    </a:lnTo>
                    <a:lnTo>
                      <a:pt x="368" y="207"/>
                    </a:lnTo>
                    <a:lnTo>
                      <a:pt x="368" y="207"/>
                    </a:lnTo>
                    <a:lnTo>
                      <a:pt x="380" y="205"/>
                    </a:lnTo>
                    <a:lnTo>
                      <a:pt x="384" y="205"/>
                    </a:lnTo>
                    <a:lnTo>
                      <a:pt x="390" y="207"/>
                    </a:lnTo>
                    <a:lnTo>
                      <a:pt x="390" y="207"/>
                    </a:lnTo>
                    <a:lnTo>
                      <a:pt x="390" y="205"/>
                    </a:lnTo>
                    <a:lnTo>
                      <a:pt x="390" y="205"/>
                    </a:lnTo>
                    <a:lnTo>
                      <a:pt x="392" y="205"/>
                    </a:lnTo>
                    <a:lnTo>
                      <a:pt x="393" y="205"/>
                    </a:lnTo>
                    <a:lnTo>
                      <a:pt x="393" y="205"/>
                    </a:lnTo>
                    <a:lnTo>
                      <a:pt x="393" y="202"/>
                    </a:lnTo>
                    <a:lnTo>
                      <a:pt x="393" y="201"/>
                    </a:lnTo>
                    <a:lnTo>
                      <a:pt x="393" y="201"/>
                    </a:lnTo>
                    <a:lnTo>
                      <a:pt x="393" y="201"/>
                    </a:lnTo>
                    <a:lnTo>
                      <a:pt x="395" y="204"/>
                    </a:lnTo>
                    <a:lnTo>
                      <a:pt x="395" y="204"/>
                    </a:lnTo>
                    <a:lnTo>
                      <a:pt x="396" y="199"/>
                    </a:lnTo>
                    <a:lnTo>
                      <a:pt x="396" y="199"/>
                    </a:lnTo>
                    <a:lnTo>
                      <a:pt x="396" y="204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405" y="205"/>
                    </a:lnTo>
                    <a:lnTo>
                      <a:pt x="410" y="207"/>
                    </a:lnTo>
                    <a:lnTo>
                      <a:pt x="410" y="207"/>
                    </a:lnTo>
                    <a:lnTo>
                      <a:pt x="411" y="205"/>
                    </a:lnTo>
                    <a:lnTo>
                      <a:pt x="411" y="204"/>
                    </a:lnTo>
                    <a:lnTo>
                      <a:pt x="410" y="201"/>
                    </a:lnTo>
                    <a:lnTo>
                      <a:pt x="411" y="199"/>
                    </a:lnTo>
                    <a:lnTo>
                      <a:pt x="411" y="199"/>
                    </a:lnTo>
                    <a:lnTo>
                      <a:pt x="416" y="201"/>
                    </a:lnTo>
                    <a:lnTo>
                      <a:pt x="420" y="199"/>
                    </a:lnTo>
                    <a:lnTo>
                      <a:pt x="420" y="199"/>
                    </a:lnTo>
                    <a:lnTo>
                      <a:pt x="419" y="201"/>
                    </a:lnTo>
                    <a:lnTo>
                      <a:pt x="419" y="202"/>
                    </a:lnTo>
                    <a:lnTo>
                      <a:pt x="419" y="204"/>
                    </a:lnTo>
                    <a:lnTo>
                      <a:pt x="417" y="205"/>
                    </a:lnTo>
                    <a:lnTo>
                      <a:pt x="417" y="205"/>
                    </a:lnTo>
                    <a:lnTo>
                      <a:pt x="417" y="202"/>
                    </a:lnTo>
                    <a:lnTo>
                      <a:pt x="416" y="201"/>
                    </a:lnTo>
                    <a:lnTo>
                      <a:pt x="416" y="201"/>
                    </a:lnTo>
                    <a:lnTo>
                      <a:pt x="416" y="204"/>
                    </a:lnTo>
                    <a:lnTo>
                      <a:pt x="416" y="205"/>
                    </a:lnTo>
                    <a:lnTo>
                      <a:pt x="416" y="205"/>
                    </a:lnTo>
                    <a:lnTo>
                      <a:pt x="445" y="205"/>
                    </a:lnTo>
                    <a:lnTo>
                      <a:pt x="445" y="205"/>
                    </a:lnTo>
                    <a:lnTo>
                      <a:pt x="445" y="201"/>
                    </a:lnTo>
                    <a:lnTo>
                      <a:pt x="445" y="199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7" y="202"/>
                    </a:lnTo>
                    <a:lnTo>
                      <a:pt x="447" y="207"/>
                    </a:lnTo>
                    <a:lnTo>
                      <a:pt x="447" y="207"/>
                    </a:lnTo>
                    <a:lnTo>
                      <a:pt x="485" y="205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4" y="204"/>
                    </a:lnTo>
                    <a:lnTo>
                      <a:pt x="524" y="202"/>
                    </a:lnTo>
                    <a:lnTo>
                      <a:pt x="523" y="199"/>
                    </a:lnTo>
                    <a:lnTo>
                      <a:pt x="523" y="199"/>
                    </a:lnTo>
                    <a:lnTo>
                      <a:pt x="524" y="199"/>
                    </a:lnTo>
                    <a:lnTo>
                      <a:pt x="526" y="199"/>
                    </a:lnTo>
                    <a:lnTo>
                      <a:pt x="526" y="202"/>
                    </a:lnTo>
                    <a:lnTo>
                      <a:pt x="527" y="205"/>
                    </a:lnTo>
                    <a:lnTo>
                      <a:pt x="527" y="205"/>
                    </a:lnTo>
                    <a:lnTo>
                      <a:pt x="529" y="205"/>
                    </a:lnTo>
                    <a:lnTo>
                      <a:pt x="529" y="205"/>
                    </a:lnTo>
                    <a:lnTo>
                      <a:pt x="529" y="204"/>
                    </a:lnTo>
                    <a:lnTo>
                      <a:pt x="529" y="204"/>
                    </a:lnTo>
                    <a:lnTo>
                      <a:pt x="532" y="205"/>
                    </a:lnTo>
                    <a:lnTo>
                      <a:pt x="532" y="205"/>
                    </a:lnTo>
                    <a:lnTo>
                      <a:pt x="532" y="201"/>
                    </a:lnTo>
                    <a:lnTo>
                      <a:pt x="532" y="199"/>
                    </a:lnTo>
                    <a:lnTo>
                      <a:pt x="533" y="198"/>
                    </a:lnTo>
                    <a:lnTo>
                      <a:pt x="533" y="198"/>
                    </a:lnTo>
                    <a:lnTo>
                      <a:pt x="536" y="201"/>
                    </a:lnTo>
                    <a:lnTo>
                      <a:pt x="536" y="202"/>
                    </a:lnTo>
                    <a:lnTo>
                      <a:pt x="537" y="207"/>
                    </a:lnTo>
                    <a:lnTo>
                      <a:pt x="537" y="207"/>
                    </a:lnTo>
                    <a:lnTo>
                      <a:pt x="539" y="207"/>
                    </a:lnTo>
                    <a:lnTo>
                      <a:pt x="540" y="207"/>
                    </a:lnTo>
                    <a:lnTo>
                      <a:pt x="542" y="205"/>
                    </a:lnTo>
                    <a:lnTo>
                      <a:pt x="542" y="205"/>
                    </a:lnTo>
                    <a:lnTo>
                      <a:pt x="543" y="204"/>
                    </a:lnTo>
                    <a:lnTo>
                      <a:pt x="542" y="201"/>
                    </a:lnTo>
                    <a:lnTo>
                      <a:pt x="540" y="199"/>
                    </a:lnTo>
                    <a:lnTo>
                      <a:pt x="540" y="198"/>
                    </a:lnTo>
                    <a:lnTo>
                      <a:pt x="540" y="198"/>
                    </a:lnTo>
                    <a:lnTo>
                      <a:pt x="542" y="198"/>
                    </a:lnTo>
                    <a:lnTo>
                      <a:pt x="543" y="196"/>
                    </a:lnTo>
                    <a:lnTo>
                      <a:pt x="545" y="196"/>
                    </a:lnTo>
                    <a:lnTo>
                      <a:pt x="546" y="198"/>
                    </a:lnTo>
                    <a:lnTo>
                      <a:pt x="546" y="198"/>
                    </a:lnTo>
                    <a:lnTo>
                      <a:pt x="546" y="199"/>
                    </a:lnTo>
                    <a:lnTo>
                      <a:pt x="545" y="199"/>
                    </a:lnTo>
                    <a:lnTo>
                      <a:pt x="543" y="199"/>
                    </a:lnTo>
                    <a:lnTo>
                      <a:pt x="543" y="201"/>
                    </a:lnTo>
                    <a:lnTo>
                      <a:pt x="543" y="201"/>
                    </a:lnTo>
                    <a:lnTo>
                      <a:pt x="543" y="201"/>
                    </a:lnTo>
                    <a:lnTo>
                      <a:pt x="543" y="202"/>
                    </a:lnTo>
                    <a:lnTo>
                      <a:pt x="543" y="202"/>
                    </a:lnTo>
                    <a:lnTo>
                      <a:pt x="545" y="202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8" y="201"/>
                    </a:lnTo>
                    <a:lnTo>
                      <a:pt x="551" y="199"/>
                    </a:lnTo>
                    <a:lnTo>
                      <a:pt x="557" y="201"/>
                    </a:lnTo>
                    <a:lnTo>
                      <a:pt x="557" y="201"/>
                    </a:lnTo>
                    <a:lnTo>
                      <a:pt x="557" y="204"/>
                    </a:lnTo>
                    <a:lnTo>
                      <a:pt x="557" y="207"/>
                    </a:lnTo>
                    <a:lnTo>
                      <a:pt x="557" y="207"/>
                    </a:lnTo>
                    <a:lnTo>
                      <a:pt x="561" y="205"/>
                    </a:lnTo>
                    <a:lnTo>
                      <a:pt x="566" y="205"/>
                    </a:lnTo>
                    <a:lnTo>
                      <a:pt x="575" y="207"/>
                    </a:lnTo>
                    <a:lnTo>
                      <a:pt x="575" y="207"/>
                    </a:lnTo>
                    <a:lnTo>
                      <a:pt x="575" y="204"/>
                    </a:lnTo>
                    <a:lnTo>
                      <a:pt x="576" y="202"/>
                    </a:lnTo>
                    <a:lnTo>
                      <a:pt x="576" y="202"/>
                    </a:lnTo>
                    <a:lnTo>
                      <a:pt x="576" y="207"/>
                    </a:lnTo>
                    <a:lnTo>
                      <a:pt x="576" y="207"/>
                    </a:lnTo>
                    <a:lnTo>
                      <a:pt x="584" y="207"/>
                    </a:lnTo>
                    <a:lnTo>
                      <a:pt x="589" y="207"/>
                    </a:lnTo>
                    <a:lnTo>
                      <a:pt x="589" y="82"/>
                    </a:lnTo>
                    <a:lnTo>
                      <a:pt x="589" y="82"/>
                    </a:lnTo>
                    <a:lnTo>
                      <a:pt x="586" y="87"/>
                    </a:lnTo>
                    <a:lnTo>
                      <a:pt x="586" y="87"/>
                    </a:lnTo>
                    <a:lnTo>
                      <a:pt x="586" y="35"/>
                    </a:lnTo>
                    <a:lnTo>
                      <a:pt x="586" y="35"/>
                    </a:lnTo>
                    <a:lnTo>
                      <a:pt x="572" y="35"/>
                    </a:lnTo>
                    <a:lnTo>
                      <a:pt x="557" y="36"/>
                    </a:lnTo>
                    <a:lnTo>
                      <a:pt x="557" y="36"/>
                    </a:lnTo>
                    <a:lnTo>
                      <a:pt x="555" y="51"/>
                    </a:lnTo>
                    <a:lnTo>
                      <a:pt x="555" y="64"/>
                    </a:lnTo>
                    <a:lnTo>
                      <a:pt x="555" y="76"/>
                    </a:lnTo>
                    <a:lnTo>
                      <a:pt x="554" y="90"/>
                    </a:lnTo>
                    <a:lnTo>
                      <a:pt x="554" y="90"/>
                    </a:lnTo>
                    <a:lnTo>
                      <a:pt x="552" y="90"/>
                    </a:lnTo>
                    <a:lnTo>
                      <a:pt x="552" y="88"/>
                    </a:lnTo>
                    <a:lnTo>
                      <a:pt x="554" y="84"/>
                    </a:lnTo>
                    <a:lnTo>
                      <a:pt x="554" y="84"/>
                    </a:lnTo>
                    <a:lnTo>
                      <a:pt x="551" y="84"/>
                    </a:lnTo>
                    <a:lnTo>
                      <a:pt x="551" y="85"/>
                    </a:lnTo>
                    <a:lnTo>
                      <a:pt x="551" y="85"/>
                    </a:lnTo>
                    <a:lnTo>
                      <a:pt x="549" y="87"/>
                    </a:lnTo>
                    <a:lnTo>
                      <a:pt x="549" y="90"/>
                    </a:lnTo>
                    <a:lnTo>
                      <a:pt x="548" y="93"/>
                    </a:lnTo>
                    <a:lnTo>
                      <a:pt x="548" y="94"/>
                    </a:lnTo>
                    <a:lnTo>
                      <a:pt x="548" y="94"/>
                    </a:lnTo>
                    <a:lnTo>
                      <a:pt x="546" y="91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3" y="88"/>
                    </a:lnTo>
                    <a:lnTo>
                      <a:pt x="542" y="90"/>
                    </a:lnTo>
                    <a:lnTo>
                      <a:pt x="542" y="90"/>
                    </a:lnTo>
                    <a:lnTo>
                      <a:pt x="540" y="84"/>
                    </a:lnTo>
                    <a:lnTo>
                      <a:pt x="540" y="79"/>
                    </a:lnTo>
                    <a:lnTo>
                      <a:pt x="540" y="69"/>
                    </a:lnTo>
                    <a:lnTo>
                      <a:pt x="540" y="64"/>
                    </a:lnTo>
                    <a:lnTo>
                      <a:pt x="540" y="60"/>
                    </a:lnTo>
                    <a:lnTo>
                      <a:pt x="539" y="57"/>
                    </a:lnTo>
                    <a:lnTo>
                      <a:pt x="534" y="55"/>
                    </a:lnTo>
                    <a:lnTo>
                      <a:pt x="534" y="55"/>
                    </a:lnTo>
                    <a:lnTo>
                      <a:pt x="534" y="51"/>
                    </a:lnTo>
                    <a:lnTo>
                      <a:pt x="534" y="51"/>
                    </a:lnTo>
                    <a:lnTo>
                      <a:pt x="533" y="60"/>
                    </a:lnTo>
                    <a:lnTo>
                      <a:pt x="533" y="70"/>
                    </a:lnTo>
                    <a:lnTo>
                      <a:pt x="533" y="81"/>
                    </a:lnTo>
                    <a:lnTo>
                      <a:pt x="533" y="93"/>
                    </a:lnTo>
                    <a:lnTo>
                      <a:pt x="533" y="93"/>
                    </a:lnTo>
                    <a:lnTo>
                      <a:pt x="530" y="93"/>
                    </a:lnTo>
                    <a:lnTo>
                      <a:pt x="529" y="94"/>
                    </a:lnTo>
                    <a:lnTo>
                      <a:pt x="527" y="96"/>
                    </a:lnTo>
                    <a:lnTo>
                      <a:pt x="526" y="96"/>
                    </a:lnTo>
                    <a:lnTo>
                      <a:pt x="526" y="96"/>
                    </a:lnTo>
                    <a:lnTo>
                      <a:pt x="527" y="97"/>
                    </a:lnTo>
                    <a:lnTo>
                      <a:pt x="529" y="98"/>
                    </a:lnTo>
                    <a:lnTo>
                      <a:pt x="529" y="100"/>
                    </a:lnTo>
                    <a:lnTo>
                      <a:pt x="532" y="100"/>
                    </a:lnTo>
                    <a:lnTo>
                      <a:pt x="532" y="100"/>
                    </a:lnTo>
                    <a:lnTo>
                      <a:pt x="529" y="101"/>
                    </a:lnTo>
                    <a:lnTo>
                      <a:pt x="527" y="103"/>
                    </a:lnTo>
                    <a:lnTo>
                      <a:pt x="529" y="104"/>
                    </a:lnTo>
                    <a:lnTo>
                      <a:pt x="529" y="104"/>
                    </a:lnTo>
                    <a:lnTo>
                      <a:pt x="529" y="106"/>
                    </a:lnTo>
                    <a:lnTo>
                      <a:pt x="529" y="106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6"/>
                    </a:lnTo>
                    <a:lnTo>
                      <a:pt x="532" y="104"/>
                    </a:lnTo>
                    <a:lnTo>
                      <a:pt x="532" y="103"/>
                    </a:lnTo>
                    <a:lnTo>
                      <a:pt x="532" y="103"/>
                    </a:lnTo>
                    <a:lnTo>
                      <a:pt x="533" y="101"/>
                    </a:lnTo>
                    <a:lnTo>
                      <a:pt x="533" y="104"/>
                    </a:lnTo>
                    <a:lnTo>
                      <a:pt x="533" y="107"/>
                    </a:lnTo>
                    <a:lnTo>
                      <a:pt x="533" y="107"/>
                    </a:lnTo>
                    <a:lnTo>
                      <a:pt x="536" y="107"/>
                    </a:lnTo>
                    <a:lnTo>
                      <a:pt x="537" y="107"/>
                    </a:lnTo>
                    <a:lnTo>
                      <a:pt x="543" y="107"/>
                    </a:lnTo>
                    <a:lnTo>
                      <a:pt x="543" y="107"/>
                    </a:lnTo>
                    <a:lnTo>
                      <a:pt x="540" y="110"/>
                    </a:lnTo>
                    <a:lnTo>
                      <a:pt x="536" y="110"/>
                    </a:lnTo>
                    <a:lnTo>
                      <a:pt x="532" y="110"/>
                    </a:lnTo>
                    <a:lnTo>
                      <a:pt x="526" y="110"/>
                    </a:lnTo>
                    <a:lnTo>
                      <a:pt x="526" y="110"/>
                    </a:lnTo>
                    <a:lnTo>
                      <a:pt x="526" y="109"/>
                    </a:lnTo>
                    <a:lnTo>
                      <a:pt x="529" y="109"/>
                    </a:lnTo>
                    <a:lnTo>
                      <a:pt x="532" y="109"/>
                    </a:lnTo>
                    <a:lnTo>
                      <a:pt x="532" y="107"/>
                    </a:lnTo>
                    <a:lnTo>
                      <a:pt x="532" y="107"/>
                    </a:lnTo>
                    <a:lnTo>
                      <a:pt x="530" y="107"/>
                    </a:lnTo>
                    <a:lnTo>
                      <a:pt x="529" y="107"/>
                    </a:lnTo>
                    <a:lnTo>
                      <a:pt x="527" y="107"/>
                    </a:lnTo>
                    <a:lnTo>
                      <a:pt x="526" y="107"/>
                    </a:lnTo>
                    <a:lnTo>
                      <a:pt x="526" y="107"/>
                    </a:lnTo>
                    <a:lnTo>
                      <a:pt x="526" y="109"/>
                    </a:lnTo>
                    <a:lnTo>
                      <a:pt x="526" y="110"/>
                    </a:lnTo>
                    <a:lnTo>
                      <a:pt x="526" y="110"/>
                    </a:lnTo>
                    <a:lnTo>
                      <a:pt x="523" y="110"/>
                    </a:lnTo>
                    <a:lnTo>
                      <a:pt x="521" y="110"/>
                    </a:lnTo>
                    <a:lnTo>
                      <a:pt x="518" y="110"/>
                    </a:lnTo>
                    <a:lnTo>
                      <a:pt x="518" y="109"/>
                    </a:lnTo>
                    <a:lnTo>
                      <a:pt x="518" y="109"/>
                    </a:lnTo>
                    <a:lnTo>
                      <a:pt x="517" y="110"/>
                    </a:lnTo>
                    <a:lnTo>
                      <a:pt x="517" y="112"/>
                    </a:lnTo>
                    <a:lnTo>
                      <a:pt x="515" y="115"/>
                    </a:lnTo>
                    <a:lnTo>
                      <a:pt x="512" y="115"/>
                    </a:lnTo>
                    <a:lnTo>
                      <a:pt x="512" y="115"/>
                    </a:lnTo>
                    <a:lnTo>
                      <a:pt x="514" y="116"/>
                    </a:lnTo>
                    <a:lnTo>
                      <a:pt x="512" y="119"/>
                    </a:lnTo>
                    <a:lnTo>
                      <a:pt x="512" y="121"/>
                    </a:lnTo>
                    <a:lnTo>
                      <a:pt x="514" y="124"/>
                    </a:lnTo>
                    <a:lnTo>
                      <a:pt x="514" y="124"/>
                    </a:lnTo>
                    <a:lnTo>
                      <a:pt x="515" y="122"/>
                    </a:lnTo>
                    <a:lnTo>
                      <a:pt x="514" y="122"/>
                    </a:lnTo>
                    <a:lnTo>
                      <a:pt x="514" y="121"/>
                    </a:lnTo>
                    <a:lnTo>
                      <a:pt x="514" y="121"/>
                    </a:lnTo>
                    <a:lnTo>
                      <a:pt x="521" y="121"/>
                    </a:lnTo>
                    <a:lnTo>
                      <a:pt x="527" y="121"/>
                    </a:lnTo>
                    <a:lnTo>
                      <a:pt x="534" y="121"/>
                    </a:lnTo>
                    <a:lnTo>
                      <a:pt x="543" y="122"/>
                    </a:lnTo>
                    <a:lnTo>
                      <a:pt x="543" y="122"/>
                    </a:lnTo>
                    <a:lnTo>
                      <a:pt x="543" y="121"/>
                    </a:lnTo>
                    <a:lnTo>
                      <a:pt x="545" y="119"/>
                    </a:lnTo>
                    <a:lnTo>
                      <a:pt x="543" y="116"/>
                    </a:lnTo>
                    <a:lnTo>
                      <a:pt x="543" y="116"/>
                    </a:lnTo>
                    <a:lnTo>
                      <a:pt x="551" y="116"/>
                    </a:lnTo>
                    <a:lnTo>
                      <a:pt x="551" y="116"/>
                    </a:lnTo>
                    <a:lnTo>
                      <a:pt x="549" y="115"/>
                    </a:lnTo>
                    <a:lnTo>
                      <a:pt x="548" y="115"/>
                    </a:lnTo>
                    <a:lnTo>
                      <a:pt x="543" y="115"/>
                    </a:lnTo>
                    <a:lnTo>
                      <a:pt x="543" y="115"/>
                    </a:lnTo>
                    <a:lnTo>
                      <a:pt x="546" y="112"/>
                    </a:lnTo>
                    <a:lnTo>
                      <a:pt x="551" y="107"/>
                    </a:lnTo>
                    <a:lnTo>
                      <a:pt x="554" y="103"/>
                    </a:lnTo>
                    <a:lnTo>
                      <a:pt x="555" y="100"/>
                    </a:lnTo>
                    <a:lnTo>
                      <a:pt x="554" y="96"/>
                    </a:lnTo>
                    <a:lnTo>
                      <a:pt x="554" y="96"/>
                    </a:lnTo>
                    <a:lnTo>
                      <a:pt x="558" y="94"/>
                    </a:lnTo>
                    <a:lnTo>
                      <a:pt x="561" y="91"/>
                    </a:lnTo>
                    <a:lnTo>
                      <a:pt x="564" y="88"/>
                    </a:lnTo>
                    <a:lnTo>
                      <a:pt x="569" y="85"/>
                    </a:lnTo>
                    <a:lnTo>
                      <a:pt x="569" y="85"/>
                    </a:lnTo>
                    <a:lnTo>
                      <a:pt x="572" y="87"/>
                    </a:lnTo>
                    <a:lnTo>
                      <a:pt x="575" y="90"/>
                    </a:lnTo>
                    <a:lnTo>
                      <a:pt x="578" y="91"/>
                    </a:lnTo>
                    <a:lnTo>
                      <a:pt x="581" y="90"/>
                    </a:lnTo>
                    <a:lnTo>
                      <a:pt x="581" y="90"/>
                    </a:lnTo>
                    <a:lnTo>
                      <a:pt x="579" y="91"/>
                    </a:lnTo>
                    <a:lnTo>
                      <a:pt x="578" y="93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2" y="90"/>
                    </a:lnTo>
                    <a:lnTo>
                      <a:pt x="584" y="90"/>
                    </a:lnTo>
                    <a:lnTo>
                      <a:pt x="586" y="90"/>
                    </a:lnTo>
                    <a:lnTo>
                      <a:pt x="586" y="90"/>
                    </a:lnTo>
                    <a:lnTo>
                      <a:pt x="586" y="93"/>
                    </a:lnTo>
                    <a:lnTo>
                      <a:pt x="588" y="94"/>
                    </a:lnTo>
                    <a:lnTo>
                      <a:pt x="588" y="94"/>
                    </a:lnTo>
                    <a:lnTo>
                      <a:pt x="586" y="96"/>
                    </a:lnTo>
                    <a:lnTo>
                      <a:pt x="585" y="96"/>
                    </a:lnTo>
                    <a:lnTo>
                      <a:pt x="582" y="94"/>
                    </a:lnTo>
                    <a:lnTo>
                      <a:pt x="582" y="94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79" y="149"/>
                    </a:lnTo>
                    <a:lnTo>
                      <a:pt x="581" y="147"/>
                    </a:lnTo>
                    <a:lnTo>
                      <a:pt x="581" y="146"/>
                    </a:lnTo>
                    <a:lnTo>
                      <a:pt x="579" y="146"/>
                    </a:lnTo>
                    <a:lnTo>
                      <a:pt x="579" y="146"/>
                    </a:lnTo>
                    <a:lnTo>
                      <a:pt x="578" y="147"/>
                    </a:lnTo>
                    <a:lnTo>
                      <a:pt x="578" y="149"/>
                    </a:lnTo>
                    <a:lnTo>
                      <a:pt x="579" y="150"/>
                    </a:lnTo>
                    <a:lnTo>
                      <a:pt x="579" y="153"/>
                    </a:lnTo>
                    <a:lnTo>
                      <a:pt x="579" y="153"/>
                    </a:lnTo>
                    <a:lnTo>
                      <a:pt x="576" y="153"/>
                    </a:lnTo>
                    <a:lnTo>
                      <a:pt x="576" y="155"/>
                    </a:lnTo>
                    <a:lnTo>
                      <a:pt x="576" y="155"/>
                    </a:lnTo>
                    <a:lnTo>
                      <a:pt x="575" y="153"/>
                    </a:lnTo>
                    <a:lnTo>
                      <a:pt x="575" y="152"/>
                    </a:lnTo>
                    <a:lnTo>
                      <a:pt x="576" y="152"/>
                    </a:lnTo>
                    <a:lnTo>
                      <a:pt x="579" y="152"/>
                    </a:lnTo>
                    <a:lnTo>
                      <a:pt x="579" y="152"/>
                    </a:lnTo>
                    <a:lnTo>
                      <a:pt x="578" y="150"/>
                    </a:lnTo>
                    <a:lnTo>
                      <a:pt x="576" y="150"/>
                    </a:lnTo>
                    <a:lnTo>
                      <a:pt x="576" y="150"/>
                    </a:lnTo>
                    <a:lnTo>
                      <a:pt x="578" y="137"/>
                    </a:lnTo>
                    <a:lnTo>
                      <a:pt x="578" y="124"/>
                    </a:lnTo>
                    <a:lnTo>
                      <a:pt x="578" y="110"/>
                    </a:lnTo>
                    <a:lnTo>
                      <a:pt x="578" y="98"/>
                    </a:lnTo>
                    <a:lnTo>
                      <a:pt x="578" y="98"/>
                    </a:lnTo>
                    <a:lnTo>
                      <a:pt x="567" y="98"/>
                    </a:lnTo>
                    <a:lnTo>
                      <a:pt x="563" y="98"/>
                    </a:lnTo>
                    <a:lnTo>
                      <a:pt x="558" y="98"/>
                    </a:lnTo>
                    <a:lnTo>
                      <a:pt x="558" y="98"/>
                    </a:lnTo>
                    <a:lnTo>
                      <a:pt x="558" y="104"/>
                    </a:lnTo>
                    <a:lnTo>
                      <a:pt x="561" y="109"/>
                    </a:lnTo>
                    <a:lnTo>
                      <a:pt x="569" y="113"/>
                    </a:lnTo>
                    <a:lnTo>
                      <a:pt x="569" y="113"/>
                    </a:lnTo>
                    <a:lnTo>
                      <a:pt x="567" y="115"/>
                    </a:lnTo>
                    <a:lnTo>
                      <a:pt x="563" y="115"/>
                    </a:lnTo>
                    <a:lnTo>
                      <a:pt x="557" y="115"/>
                    </a:lnTo>
                    <a:lnTo>
                      <a:pt x="557" y="115"/>
                    </a:lnTo>
                    <a:lnTo>
                      <a:pt x="558" y="116"/>
                    </a:lnTo>
                    <a:lnTo>
                      <a:pt x="561" y="116"/>
                    </a:lnTo>
                    <a:lnTo>
                      <a:pt x="566" y="116"/>
                    </a:lnTo>
                    <a:lnTo>
                      <a:pt x="566" y="116"/>
                    </a:lnTo>
                    <a:lnTo>
                      <a:pt x="567" y="121"/>
                    </a:lnTo>
                    <a:lnTo>
                      <a:pt x="567" y="127"/>
                    </a:lnTo>
                    <a:lnTo>
                      <a:pt x="567" y="133"/>
                    </a:lnTo>
                    <a:lnTo>
                      <a:pt x="569" y="137"/>
                    </a:lnTo>
                    <a:lnTo>
                      <a:pt x="569" y="137"/>
                    </a:lnTo>
                    <a:lnTo>
                      <a:pt x="554" y="137"/>
                    </a:lnTo>
                    <a:lnTo>
                      <a:pt x="554" y="137"/>
                    </a:lnTo>
                    <a:lnTo>
                      <a:pt x="560" y="139"/>
                    </a:lnTo>
                    <a:lnTo>
                      <a:pt x="567" y="139"/>
                    </a:lnTo>
                    <a:lnTo>
                      <a:pt x="567" y="139"/>
                    </a:lnTo>
                    <a:lnTo>
                      <a:pt x="567" y="149"/>
                    </a:lnTo>
                    <a:lnTo>
                      <a:pt x="569" y="158"/>
                    </a:lnTo>
                    <a:lnTo>
                      <a:pt x="569" y="158"/>
                    </a:lnTo>
                    <a:lnTo>
                      <a:pt x="567" y="155"/>
                    </a:lnTo>
                    <a:lnTo>
                      <a:pt x="566" y="150"/>
                    </a:lnTo>
                    <a:lnTo>
                      <a:pt x="566" y="146"/>
                    </a:lnTo>
                    <a:lnTo>
                      <a:pt x="566" y="142"/>
                    </a:lnTo>
                    <a:lnTo>
                      <a:pt x="566" y="142"/>
                    </a:lnTo>
                    <a:lnTo>
                      <a:pt x="560" y="146"/>
                    </a:lnTo>
                    <a:lnTo>
                      <a:pt x="557" y="146"/>
                    </a:lnTo>
                    <a:lnTo>
                      <a:pt x="555" y="145"/>
                    </a:lnTo>
                    <a:lnTo>
                      <a:pt x="555" y="145"/>
                    </a:lnTo>
                    <a:lnTo>
                      <a:pt x="554" y="147"/>
                    </a:lnTo>
                    <a:lnTo>
                      <a:pt x="554" y="149"/>
                    </a:lnTo>
                    <a:lnTo>
                      <a:pt x="557" y="155"/>
                    </a:lnTo>
                    <a:lnTo>
                      <a:pt x="557" y="155"/>
                    </a:lnTo>
                    <a:lnTo>
                      <a:pt x="557" y="153"/>
                    </a:lnTo>
                    <a:lnTo>
                      <a:pt x="560" y="152"/>
                    </a:lnTo>
                    <a:lnTo>
                      <a:pt x="560" y="152"/>
                    </a:lnTo>
                    <a:lnTo>
                      <a:pt x="555" y="155"/>
                    </a:lnTo>
                    <a:lnTo>
                      <a:pt x="551" y="158"/>
                    </a:lnTo>
                    <a:lnTo>
                      <a:pt x="540" y="162"/>
                    </a:lnTo>
                    <a:lnTo>
                      <a:pt x="540" y="162"/>
                    </a:lnTo>
                    <a:lnTo>
                      <a:pt x="542" y="152"/>
                    </a:lnTo>
                    <a:lnTo>
                      <a:pt x="543" y="140"/>
                    </a:lnTo>
                    <a:lnTo>
                      <a:pt x="543" y="140"/>
                    </a:lnTo>
                    <a:lnTo>
                      <a:pt x="548" y="139"/>
                    </a:lnTo>
                    <a:lnTo>
                      <a:pt x="554" y="139"/>
                    </a:lnTo>
                    <a:lnTo>
                      <a:pt x="554" y="139"/>
                    </a:lnTo>
                    <a:lnTo>
                      <a:pt x="545" y="137"/>
                    </a:lnTo>
                    <a:lnTo>
                      <a:pt x="534" y="136"/>
                    </a:lnTo>
                    <a:lnTo>
                      <a:pt x="534" y="136"/>
                    </a:lnTo>
                    <a:lnTo>
                      <a:pt x="534" y="133"/>
                    </a:lnTo>
                    <a:lnTo>
                      <a:pt x="534" y="130"/>
                    </a:lnTo>
                    <a:lnTo>
                      <a:pt x="534" y="130"/>
                    </a:lnTo>
                    <a:lnTo>
                      <a:pt x="524" y="131"/>
                    </a:lnTo>
                    <a:lnTo>
                      <a:pt x="515" y="130"/>
                    </a:lnTo>
                    <a:lnTo>
                      <a:pt x="515" y="130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1" y="137"/>
                    </a:lnTo>
                    <a:lnTo>
                      <a:pt x="511" y="137"/>
                    </a:lnTo>
                    <a:lnTo>
                      <a:pt x="508" y="137"/>
                    </a:lnTo>
                    <a:lnTo>
                      <a:pt x="505" y="136"/>
                    </a:lnTo>
                    <a:lnTo>
                      <a:pt x="505" y="136"/>
                    </a:lnTo>
                    <a:lnTo>
                      <a:pt x="506" y="130"/>
                    </a:lnTo>
                    <a:lnTo>
                      <a:pt x="506" y="125"/>
                    </a:lnTo>
                    <a:lnTo>
                      <a:pt x="505" y="124"/>
                    </a:lnTo>
                    <a:lnTo>
                      <a:pt x="505" y="124"/>
                    </a:lnTo>
                    <a:lnTo>
                      <a:pt x="505" y="121"/>
                    </a:lnTo>
                    <a:lnTo>
                      <a:pt x="506" y="121"/>
                    </a:lnTo>
                    <a:lnTo>
                      <a:pt x="506" y="122"/>
                    </a:lnTo>
                    <a:lnTo>
                      <a:pt x="508" y="121"/>
                    </a:lnTo>
                    <a:lnTo>
                      <a:pt x="508" y="121"/>
                    </a:lnTo>
                    <a:lnTo>
                      <a:pt x="506" y="121"/>
                    </a:lnTo>
                    <a:lnTo>
                      <a:pt x="505" y="121"/>
                    </a:lnTo>
                    <a:lnTo>
                      <a:pt x="505" y="121"/>
                    </a:lnTo>
                    <a:lnTo>
                      <a:pt x="506" y="119"/>
                    </a:lnTo>
                    <a:lnTo>
                      <a:pt x="508" y="119"/>
                    </a:lnTo>
                    <a:lnTo>
                      <a:pt x="508" y="119"/>
                    </a:lnTo>
                    <a:lnTo>
                      <a:pt x="506" y="118"/>
                    </a:lnTo>
                    <a:lnTo>
                      <a:pt x="505" y="118"/>
                    </a:lnTo>
                    <a:lnTo>
                      <a:pt x="505" y="116"/>
                    </a:lnTo>
                    <a:lnTo>
                      <a:pt x="508" y="116"/>
                    </a:lnTo>
                    <a:lnTo>
                      <a:pt x="508" y="116"/>
                    </a:lnTo>
                    <a:lnTo>
                      <a:pt x="506" y="115"/>
                    </a:lnTo>
                    <a:lnTo>
                      <a:pt x="505" y="113"/>
                    </a:lnTo>
                    <a:lnTo>
                      <a:pt x="506" y="112"/>
                    </a:lnTo>
                    <a:lnTo>
                      <a:pt x="508" y="110"/>
                    </a:lnTo>
                    <a:lnTo>
                      <a:pt x="508" y="110"/>
                    </a:lnTo>
                    <a:lnTo>
                      <a:pt x="506" y="110"/>
                    </a:lnTo>
                    <a:lnTo>
                      <a:pt x="505" y="110"/>
                    </a:lnTo>
                    <a:lnTo>
                      <a:pt x="505" y="110"/>
                    </a:lnTo>
                    <a:lnTo>
                      <a:pt x="506" y="107"/>
                    </a:lnTo>
                    <a:lnTo>
                      <a:pt x="505" y="104"/>
                    </a:lnTo>
                    <a:lnTo>
                      <a:pt x="505" y="104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5" y="103"/>
                    </a:lnTo>
                    <a:lnTo>
                      <a:pt x="505" y="101"/>
                    </a:lnTo>
                    <a:lnTo>
                      <a:pt x="505" y="101"/>
                    </a:lnTo>
                    <a:lnTo>
                      <a:pt x="506" y="103"/>
                    </a:lnTo>
                    <a:lnTo>
                      <a:pt x="508" y="101"/>
                    </a:lnTo>
                    <a:lnTo>
                      <a:pt x="508" y="101"/>
                    </a:lnTo>
                    <a:lnTo>
                      <a:pt x="506" y="101"/>
                    </a:lnTo>
                    <a:lnTo>
                      <a:pt x="505" y="98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7"/>
                    </a:lnTo>
                    <a:lnTo>
                      <a:pt x="506" y="96"/>
                    </a:lnTo>
                    <a:lnTo>
                      <a:pt x="505" y="96"/>
                    </a:lnTo>
                    <a:lnTo>
                      <a:pt x="505" y="96"/>
                    </a:lnTo>
                    <a:lnTo>
                      <a:pt x="505" y="94"/>
                    </a:lnTo>
                    <a:lnTo>
                      <a:pt x="506" y="94"/>
                    </a:lnTo>
                    <a:lnTo>
                      <a:pt x="508" y="94"/>
                    </a:lnTo>
                    <a:lnTo>
                      <a:pt x="508" y="94"/>
                    </a:lnTo>
                    <a:lnTo>
                      <a:pt x="506" y="93"/>
                    </a:lnTo>
                    <a:lnTo>
                      <a:pt x="505" y="91"/>
                    </a:lnTo>
                    <a:lnTo>
                      <a:pt x="506" y="90"/>
                    </a:lnTo>
                    <a:lnTo>
                      <a:pt x="508" y="90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505" y="87"/>
                    </a:lnTo>
                    <a:lnTo>
                      <a:pt x="506" y="87"/>
                    </a:lnTo>
                    <a:lnTo>
                      <a:pt x="508" y="85"/>
                    </a:lnTo>
                    <a:lnTo>
                      <a:pt x="508" y="85"/>
                    </a:lnTo>
                    <a:lnTo>
                      <a:pt x="506" y="85"/>
                    </a:lnTo>
                    <a:lnTo>
                      <a:pt x="505" y="85"/>
                    </a:lnTo>
                    <a:lnTo>
                      <a:pt x="505" y="85"/>
                    </a:lnTo>
                    <a:lnTo>
                      <a:pt x="505" y="79"/>
                    </a:lnTo>
                    <a:lnTo>
                      <a:pt x="505" y="78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5" y="76"/>
                    </a:lnTo>
                    <a:lnTo>
                      <a:pt x="505" y="73"/>
                    </a:lnTo>
                    <a:lnTo>
                      <a:pt x="506" y="70"/>
                    </a:lnTo>
                    <a:lnTo>
                      <a:pt x="505" y="69"/>
                    </a:lnTo>
                    <a:lnTo>
                      <a:pt x="505" y="69"/>
                    </a:lnTo>
                    <a:lnTo>
                      <a:pt x="506" y="69"/>
                    </a:lnTo>
                    <a:lnTo>
                      <a:pt x="508" y="69"/>
                    </a:lnTo>
                    <a:lnTo>
                      <a:pt x="508" y="69"/>
                    </a:lnTo>
                    <a:lnTo>
                      <a:pt x="506" y="67"/>
                    </a:lnTo>
                    <a:lnTo>
                      <a:pt x="505" y="66"/>
                    </a:lnTo>
                    <a:lnTo>
                      <a:pt x="505" y="64"/>
                    </a:lnTo>
                    <a:lnTo>
                      <a:pt x="508" y="64"/>
                    </a:lnTo>
                    <a:lnTo>
                      <a:pt x="508" y="64"/>
                    </a:lnTo>
                    <a:lnTo>
                      <a:pt x="506" y="63"/>
                    </a:lnTo>
                    <a:lnTo>
                      <a:pt x="505" y="61"/>
                    </a:lnTo>
                    <a:lnTo>
                      <a:pt x="505" y="55"/>
                    </a:lnTo>
                    <a:lnTo>
                      <a:pt x="505" y="55"/>
                    </a:lnTo>
                    <a:lnTo>
                      <a:pt x="508" y="55"/>
                    </a:lnTo>
                    <a:lnTo>
                      <a:pt x="508" y="55"/>
                    </a:lnTo>
                    <a:lnTo>
                      <a:pt x="506" y="55"/>
                    </a:lnTo>
                    <a:lnTo>
                      <a:pt x="505" y="54"/>
                    </a:lnTo>
                    <a:lnTo>
                      <a:pt x="505" y="54"/>
                    </a:lnTo>
                    <a:lnTo>
                      <a:pt x="506" y="49"/>
                    </a:lnTo>
                    <a:lnTo>
                      <a:pt x="506" y="42"/>
                    </a:lnTo>
                    <a:lnTo>
                      <a:pt x="505" y="29"/>
                    </a:lnTo>
                    <a:lnTo>
                      <a:pt x="505" y="29"/>
                    </a:lnTo>
                    <a:lnTo>
                      <a:pt x="502" y="35"/>
                    </a:lnTo>
                    <a:lnTo>
                      <a:pt x="500" y="41"/>
                    </a:lnTo>
                    <a:lnTo>
                      <a:pt x="500" y="47"/>
                    </a:lnTo>
                    <a:lnTo>
                      <a:pt x="503" y="51"/>
                    </a:lnTo>
                    <a:lnTo>
                      <a:pt x="503" y="51"/>
                    </a:lnTo>
                    <a:lnTo>
                      <a:pt x="503" y="116"/>
                    </a:lnTo>
                    <a:lnTo>
                      <a:pt x="503" y="116"/>
                    </a:lnTo>
                    <a:lnTo>
                      <a:pt x="503" y="131"/>
                    </a:lnTo>
                    <a:lnTo>
                      <a:pt x="503" y="131"/>
                    </a:lnTo>
                    <a:lnTo>
                      <a:pt x="503" y="136"/>
                    </a:lnTo>
                    <a:lnTo>
                      <a:pt x="502" y="136"/>
                    </a:lnTo>
                    <a:lnTo>
                      <a:pt x="502" y="130"/>
                    </a:lnTo>
                    <a:lnTo>
                      <a:pt x="502" y="130"/>
                    </a:lnTo>
                    <a:lnTo>
                      <a:pt x="502" y="67"/>
                    </a:lnTo>
                    <a:lnTo>
                      <a:pt x="502" y="67"/>
                    </a:lnTo>
                    <a:lnTo>
                      <a:pt x="499" y="67"/>
                    </a:lnTo>
                    <a:lnTo>
                      <a:pt x="499" y="67"/>
                    </a:lnTo>
                    <a:lnTo>
                      <a:pt x="499" y="72"/>
                    </a:lnTo>
                    <a:lnTo>
                      <a:pt x="499" y="76"/>
                    </a:lnTo>
                    <a:lnTo>
                      <a:pt x="499" y="81"/>
                    </a:lnTo>
                    <a:lnTo>
                      <a:pt x="500" y="84"/>
                    </a:lnTo>
                    <a:lnTo>
                      <a:pt x="500" y="84"/>
                    </a:lnTo>
                    <a:lnTo>
                      <a:pt x="500" y="85"/>
                    </a:lnTo>
                    <a:lnTo>
                      <a:pt x="497" y="85"/>
                    </a:lnTo>
                    <a:lnTo>
                      <a:pt x="497" y="85"/>
                    </a:lnTo>
                    <a:lnTo>
                      <a:pt x="499" y="94"/>
                    </a:lnTo>
                    <a:lnTo>
                      <a:pt x="499" y="104"/>
                    </a:lnTo>
                    <a:lnTo>
                      <a:pt x="497" y="116"/>
                    </a:lnTo>
                    <a:lnTo>
                      <a:pt x="499" y="131"/>
                    </a:lnTo>
                    <a:lnTo>
                      <a:pt x="499" y="131"/>
                    </a:lnTo>
                    <a:lnTo>
                      <a:pt x="496" y="131"/>
                    </a:lnTo>
                    <a:lnTo>
                      <a:pt x="494" y="131"/>
                    </a:lnTo>
                    <a:lnTo>
                      <a:pt x="494" y="133"/>
                    </a:lnTo>
                    <a:lnTo>
                      <a:pt x="494" y="133"/>
                    </a:lnTo>
                    <a:lnTo>
                      <a:pt x="494" y="133"/>
                    </a:lnTo>
                    <a:lnTo>
                      <a:pt x="497" y="133"/>
                    </a:lnTo>
                    <a:lnTo>
                      <a:pt x="499" y="133"/>
                    </a:lnTo>
                    <a:lnTo>
                      <a:pt x="500" y="133"/>
                    </a:lnTo>
                    <a:lnTo>
                      <a:pt x="500" y="133"/>
                    </a:lnTo>
                    <a:lnTo>
                      <a:pt x="499" y="146"/>
                    </a:lnTo>
                    <a:lnTo>
                      <a:pt x="500" y="155"/>
                    </a:lnTo>
                    <a:lnTo>
                      <a:pt x="500" y="155"/>
                    </a:lnTo>
                    <a:lnTo>
                      <a:pt x="499" y="158"/>
                    </a:lnTo>
                    <a:lnTo>
                      <a:pt x="497" y="158"/>
                    </a:lnTo>
                    <a:lnTo>
                      <a:pt x="496" y="158"/>
                    </a:lnTo>
                    <a:lnTo>
                      <a:pt x="496" y="158"/>
                    </a:lnTo>
                    <a:lnTo>
                      <a:pt x="496" y="159"/>
                    </a:lnTo>
                    <a:lnTo>
                      <a:pt x="497" y="159"/>
                    </a:lnTo>
                    <a:lnTo>
                      <a:pt x="499" y="159"/>
                    </a:lnTo>
                    <a:lnTo>
                      <a:pt x="499" y="161"/>
                    </a:lnTo>
                    <a:lnTo>
                      <a:pt x="499" y="161"/>
                    </a:lnTo>
                    <a:lnTo>
                      <a:pt x="496" y="159"/>
                    </a:lnTo>
                    <a:lnTo>
                      <a:pt x="494" y="158"/>
                    </a:lnTo>
                    <a:lnTo>
                      <a:pt x="493" y="150"/>
                    </a:lnTo>
                    <a:lnTo>
                      <a:pt x="494" y="142"/>
                    </a:lnTo>
                    <a:lnTo>
                      <a:pt x="494" y="136"/>
                    </a:lnTo>
                    <a:lnTo>
                      <a:pt x="494" y="136"/>
                    </a:lnTo>
                    <a:lnTo>
                      <a:pt x="490" y="137"/>
                    </a:lnTo>
                    <a:lnTo>
                      <a:pt x="488" y="137"/>
                    </a:lnTo>
                    <a:lnTo>
                      <a:pt x="487" y="136"/>
                    </a:lnTo>
                    <a:lnTo>
                      <a:pt x="487" y="136"/>
                    </a:lnTo>
                    <a:lnTo>
                      <a:pt x="487" y="116"/>
                    </a:lnTo>
                    <a:lnTo>
                      <a:pt x="487" y="106"/>
                    </a:lnTo>
                    <a:lnTo>
                      <a:pt x="488" y="98"/>
                    </a:lnTo>
                    <a:lnTo>
                      <a:pt x="488" y="98"/>
                    </a:lnTo>
                    <a:lnTo>
                      <a:pt x="487" y="97"/>
                    </a:lnTo>
                    <a:lnTo>
                      <a:pt x="485" y="97"/>
                    </a:lnTo>
                    <a:lnTo>
                      <a:pt x="481" y="97"/>
                    </a:lnTo>
                    <a:lnTo>
                      <a:pt x="481" y="97"/>
                    </a:lnTo>
                    <a:lnTo>
                      <a:pt x="481" y="109"/>
                    </a:lnTo>
                    <a:lnTo>
                      <a:pt x="481" y="109"/>
                    </a:lnTo>
                    <a:lnTo>
                      <a:pt x="480" y="109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8" y="115"/>
                    </a:lnTo>
                    <a:lnTo>
                      <a:pt x="478" y="124"/>
                    </a:lnTo>
                    <a:lnTo>
                      <a:pt x="478" y="124"/>
                    </a:lnTo>
                    <a:lnTo>
                      <a:pt x="466" y="124"/>
                    </a:lnTo>
                    <a:lnTo>
                      <a:pt x="453" y="124"/>
                    </a:lnTo>
                    <a:lnTo>
                      <a:pt x="453" y="124"/>
                    </a:lnTo>
                    <a:lnTo>
                      <a:pt x="454" y="122"/>
                    </a:lnTo>
                    <a:lnTo>
                      <a:pt x="456" y="122"/>
                    </a:lnTo>
                    <a:lnTo>
                      <a:pt x="459" y="124"/>
                    </a:lnTo>
                    <a:lnTo>
                      <a:pt x="460" y="122"/>
                    </a:lnTo>
                    <a:lnTo>
                      <a:pt x="460" y="122"/>
                    </a:lnTo>
                    <a:lnTo>
                      <a:pt x="463" y="94"/>
                    </a:lnTo>
                    <a:lnTo>
                      <a:pt x="463" y="78"/>
                    </a:lnTo>
                    <a:lnTo>
                      <a:pt x="463" y="60"/>
                    </a:lnTo>
                    <a:lnTo>
                      <a:pt x="463" y="60"/>
                    </a:lnTo>
                    <a:lnTo>
                      <a:pt x="463" y="58"/>
                    </a:lnTo>
                    <a:lnTo>
                      <a:pt x="462" y="58"/>
                    </a:lnTo>
                    <a:lnTo>
                      <a:pt x="459" y="57"/>
                    </a:lnTo>
                    <a:lnTo>
                      <a:pt x="459" y="57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7" y="49"/>
                    </a:lnTo>
                    <a:lnTo>
                      <a:pt x="456" y="49"/>
                    </a:lnTo>
                    <a:lnTo>
                      <a:pt x="453" y="49"/>
                    </a:lnTo>
                    <a:lnTo>
                      <a:pt x="451" y="48"/>
                    </a:lnTo>
                    <a:lnTo>
                      <a:pt x="451" y="48"/>
                    </a:lnTo>
                    <a:lnTo>
                      <a:pt x="456" y="47"/>
                    </a:lnTo>
                    <a:lnTo>
                      <a:pt x="459" y="48"/>
                    </a:lnTo>
                    <a:lnTo>
                      <a:pt x="459" y="48"/>
                    </a:lnTo>
                    <a:lnTo>
                      <a:pt x="459" y="44"/>
                    </a:lnTo>
                    <a:lnTo>
                      <a:pt x="459" y="44"/>
                    </a:lnTo>
                    <a:lnTo>
                      <a:pt x="454" y="42"/>
                    </a:lnTo>
                    <a:lnTo>
                      <a:pt x="454" y="39"/>
                    </a:lnTo>
                    <a:lnTo>
                      <a:pt x="454" y="36"/>
                    </a:lnTo>
                    <a:lnTo>
                      <a:pt x="454" y="36"/>
                    </a:lnTo>
                    <a:lnTo>
                      <a:pt x="442" y="36"/>
                    </a:lnTo>
                    <a:lnTo>
                      <a:pt x="429" y="36"/>
                    </a:lnTo>
                    <a:lnTo>
                      <a:pt x="405" y="38"/>
                    </a:lnTo>
                    <a:lnTo>
                      <a:pt x="405" y="38"/>
                    </a:lnTo>
                    <a:lnTo>
                      <a:pt x="407" y="39"/>
                    </a:lnTo>
                    <a:lnTo>
                      <a:pt x="410" y="41"/>
                    </a:lnTo>
                    <a:lnTo>
                      <a:pt x="417" y="39"/>
                    </a:lnTo>
                    <a:lnTo>
                      <a:pt x="425" y="39"/>
                    </a:lnTo>
                    <a:lnTo>
                      <a:pt x="428" y="39"/>
                    </a:lnTo>
                    <a:lnTo>
                      <a:pt x="429" y="42"/>
                    </a:lnTo>
                    <a:lnTo>
                      <a:pt x="429" y="42"/>
                    </a:lnTo>
                    <a:lnTo>
                      <a:pt x="416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1" y="44"/>
                    </a:lnTo>
                    <a:lnTo>
                      <a:pt x="401" y="47"/>
                    </a:lnTo>
                    <a:lnTo>
                      <a:pt x="401" y="47"/>
                    </a:lnTo>
                    <a:lnTo>
                      <a:pt x="408" y="48"/>
                    </a:lnTo>
                    <a:lnTo>
                      <a:pt x="414" y="47"/>
                    </a:lnTo>
                    <a:lnTo>
                      <a:pt x="420" y="47"/>
                    </a:lnTo>
                    <a:lnTo>
                      <a:pt x="428" y="48"/>
                    </a:lnTo>
                    <a:lnTo>
                      <a:pt x="428" y="48"/>
                    </a:lnTo>
                    <a:lnTo>
                      <a:pt x="425" y="49"/>
                    </a:lnTo>
                    <a:lnTo>
                      <a:pt x="425" y="51"/>
                    </a:lnTo>
                    <a:lnTo>
                      <a:pt x="425" y="55"/>
                    </a:lnTo>
                    <a:lnTo>
                      <a:pt x="425" y="55"/>
                    </a:lnTo>
                    <a:lnTo>
                      <a:pt x="425" y="57"/>
                    </a:lnTo>
                    <a:lnTo>
                      <a:pt x="426" y="55"/>
                    </a:lnTo>
                    <a:lnTo>
                      <a:pt x="429" y="55"/>
                    </a:lnTo>
                    <a:lnTo>
                      <a:pt x="430" y="57"/>
                    </a:lnTo>
                    <a:lnTo>
                      <a:pt x="430" y="57"/>
                    </a:lnTo>
                    <a:lnTo>
                      <a:pt x="429" y="58"/>
                    </a:lnTo>
                    <a:lnTo>
                      <a:pt x="428" y="58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26" y="60"/>
                    </a:lnTo>
                    <a:lnTo>
                      <a:pt x="428" y="60"/>
                    </a:lnTo>
                    <a:lnTo>
                      <a:pt x="428" y="60"/>
                    </a:lnTo>
                    <a:lnTo>
                      <a:pt x="429" y="61"/>
                    </a:lnTo>
                    <a:lnTo>
                      <a:pt x="429" y="61"/>
                    </a:lnTo>
                    <a:lnTo>
                      <a:pt x="428" y="61"/>
                    </a:lnTo>
                    <a:lnTo>
                      <a:pt x="426" y="61"/>
                    </a:lnTo>
                    <a:lnTo>
                      <a:pt x="425" y="61"/>
                    </a:lnTo>
                    <a:lnTo>
                      <a:pt x="425" y="63"/>
                    </a:lnTo>
                    <a:lnTo>
                      <a:pt x="425" y="63"/>
                    </a:lnTo>
                    <a:lnTo>
                      <a:pt x="425" y="64"/>
                    </a:lnTo>
                    <a:lnTo>
                      <a:pt x="426" y="64"/>
                    </a:lnTo>
                    <a:lnTo>
                      <a:pt x="429" y="64"/>
                    </a:lnTo>
                    <a:lnTo>
                      <a:pt x="429" y="64"/>
                    </a:lnTo>
                    <a:lnTo>
                      <a:pt x="426" y="67"/>
                    </a:lnTo>
                    <a:lnTo>
                      <a:pt x="428" y="67"/>
                    </a:lnTo>
                    <a:lnTo>
                      <a:pt x="429" y="69"/>
                    </a:lnTo>
                    <a:lnTo>
                      <a:pt x="429" y="69"/>
                    </a:lnTo>
                    <a:lnTo>
                      <a:pt x="428" y="70"/>
                    </a:lnTo>
                    <a:lnTo>
                      <a:pt x="426" y="70"/>
                    </a:lnTo>
                    <a:lnTo>
                      <a:pt x="425" y="70"/>
                    </a:lnTo>
                    <a:lnTo>
                      <a:pt x="425" y="70"/>
                    </a:lnTo>
                    <a:lnTo>
                      <a:pt x="425" y="70"/>
                    </a:lnTo>
                    <a:lnTo>
                      <a:pt x="425" y="72"/>
                    </a:lnTo>
                    <a:lnTo>
                      <a:pt x="426" y="72"/>
                    </a:lnTo>
                    <a:lnTo>
                      <a:pt x="429" y="72"/>
                    </a:lnTo>
                    <a:lnTo>
                      <a:pt x="429" y="72"/>
                    </a:lnTo>
                    <a:lnTo>
                      <a:pt x="429" y="73"/>
                    </a:lnTo>
                    <a:lnTo>
                      <a:pt x="426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9" y="76"/>
                    </a:lnTo>
                    <a:lnTo>
                      <a:pt x="429" y="76"/>
                    </a:lnTo>
                    <a:lnTo>
                      <a:pt x="429" y="78"/>
                    </a:lnTo>
                    <a:lnTo>
                      <a:pt x="428" y="78"/>
                    </a:lnTo>
                    <a:lnTo>
                      <a:pt x="425" y="78"/>
                    </a:lnTo>
                    <a:lnTo>
                      <a:pt x="425" y="79"/>
                    </a:lnTo>
                    <a:lnTo>
                      <a:pt x="425" y="79"/>
                    </a:lnTo>
                    <a:lnTo>
                      <a:pt x="425" y="81"/>
                    </a:lnTo>
                    <a:lnTo>
                      <a:pt x="426" y="81"/>
                    </a:lnTo>
                    <a:lnTo>
                      <a:pt x="429" y="79"/>
                    </a:lnTo>
                    <a:lnTo>
                      <a:pt x="429" y="79"/>
                    </a:lnTo>
                    <a:lnTo>
                      <a:pt x="428" y="82"/>
                    </a:lnTo>
                    <a:lnTo>
                      <a:pt x="429" y="84"/>
                    </a:lnTo>
                    <a:lnTo>
                      <a:pt x="429" y="84"/>
                    </a:lnTo>
                    <a:lnTo>
                      <a:pt x="429" y="85"/>
                    </a:lnTo>
                    <a:lnTo>
                      <a:pt x="428" y="87"/>
                    </a:lnTo>
                    <a:lnTo>
                      <a:pt x="425" y="85"/>
                    </a:lnTo>
                    <a:lnTo>
                      <a:pt x="425" y="85"/>
                    </a:lnTo>
                    <a:lnTo>
                      <a:pt x="425" y="88"/>
                    </a:lnTo>
                    <a:lnTo>
                      <a:pt x="426" y="88"/>
                    </a:lnTo>
                    <a:lnTo>
                      <a:pt x="429" y="88"/>
                    </a:lnTo>
                    <a:lnTo>
                      <a:pt x="429" y="90"/>
                    </a:lnTo>
                    <a:lnTo>
                      <a:pt x="429" y="90"/>
                    </a:lnTo>
                    <a:lnTo>
                      <a:pt x="411" y="90"/>
                    </a:lnTo>
                    <a:lnTo>
                      <a:pt x="404" y="91"/>
                    </a:lnTo>
                    <a:lnTo>
                      <a:pt x="396" y="93"/>
                    </a:lnTo>
                    <a:lnTo>
                      <a:pt x="396" y="93"/>
                    </a:lnTo>
                    <a:lnTo>
                      <a:pt x="401" y="93"/>
                    </a:lnTo>
                    <a:lnTo>
                      <a:pt x="405" y="93"/>
                    </a:lnTo>
                    <a:lnTo>
                      <a:pt x="413" y="93"/>
                    </a:lnTo>
                    <a:lnTo>
                      <a:pt x="422" y="91"/>
                    </a:lnTo>
                    <a:lnTo>
                      <a:pt x="426" y="93"/>
                    </a:lnTo>
                    <a:lnTo>
                      <a:pt x="429" y="94"/>
                    </a:lnTo>
                    <a:lnTo>
                      <a:pt x="429" y="94"/>
                    </a:lnTo>
                    <a:lnTo>
                      <a:pt x="425" y="94"/>
                    </a:lnTo>
                    <a:lnTo>
                      <a:pt x="419" y="94"/>
                    </a:lnTo>
                    <a:lnTo>
                      <a:pt x="413" y="94"/>
                    </a:lnTo>
                    <a:lnTo>
                      <a:pt x="411" y="96"/>
                    </a:lnTo>
                    <a:lnTo>
                      <a:pt x="411" y="97"/>
                    </a:lnTo>
                    <a:lnTo>
                      <a:pt x="411" y="97"/>
                    </a:lnTo>
                    <a:lnTo>
                      <a:pt x="419" y="96"/>
                    </a:lnTo>
                    <a:lnTo>
                      <a:pt x="429" y="96"/>
                    </a:lnTo>
                    <a:lnTo>
                      <a:pt x="429" y="96"/>
                    </a:lnTo>
                    <a:lnTo>
                      <a:pt x="429" y="98"/>
                    </a:lnTo>
                    <a:lnTo>
                      <a:pt x="428" y="98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6" y="100"/>
                    </a:lnTo>
                    <a:lnTo>
                      <a:pt x="428" y="98"/>
                    </a:lnTo>
                    <a:lnTo>
                      <a:pt x="428" y="98"/>
                    </a:lnTo>
                    <a:lnTo>
                      <a:pt x="429" y="104"/>
                    </a:lnTo>
                    <a:lnTo>
                      <a:pt x="430" y="112"/>
                    </a:lnTo>
                    <a:lnTo>
                      <a:pt x="430" y="133"/>
                    </a:lnTo>
                    <a:lnTo>
                      <a:pt x="430" y="133"/>
                    </a:lnTo>
                    <a:lnTo>
                      <a:pt x="430" y="145"/>
                    </a:lnTo>
                    <a:lnTo>
                      <a:pt x="430" y="149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6" y="155"/>
                    </a:lnTo>
                    <a:lnTo>
                      <a:pt x="426" y="155"/>
                    </a:lnTo>
                    <a:lnTo>
                      <a:pt x="428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2"/>
                    </a:lnTo>
                    <a:lnTo>
                      <a:pt x="429" y="152"/>
                    </a:lnTo>
                    <a:lnTo>
                      <a:pt x="429" y="152"/>
                    </a:lnTo>
                    <a:lnTo>
                      <a:pt x="428" y="152"/>
                    </a:lnTo>
                    <a:lnTo>
                      <a:pt x="426" y="152"/>
                    </a:lnTo>
                    <a:lnTo>
                      <a:pt x="426" y="152"/>
                    </a:lnTo>
                    <a:lnTo>
                      <a:pt x="426" y="150"/>
                    </a:lnTo>
                    <a:lnTo>
                      <a:pt x="428" y="150"/>
                    </a:lnTo>
                    <a:lnTo>
                      <a:pt x="429" y="150"/>
                    </a:lnTo>
                    <a:lnTo>
                      <a:pt x="429" y="149"/>
                    </a:lnTo>
                    <a:lnTo>
                      <a:pt x="429" y="149"/>
                    </a:lnTo>
                    <a:lnTo>
                      <a:pt x="429" y="147"/>
                    </a:lnTo>
                    <a:lnTo>
                      <a:pt x="428" y="147"/>
                    </a:lnTo>
                    <a:lnTo>
                      <a:pt x="428" y="149"/>
                    </a:lnTo>
                    <a:lnTo>
                      <a:pt x="426" y="147"/>
                    </a:lnTo>
                    <a:lnTo>
                      <a:pt x="426" y="147"/>
                    </a:lnTo>
                    <a:lnTo>
                      <a:pt x="426" y="146"/>
                    </a:lnTo>
                    <a:lnTo>
                      <a:pt x="428" y="146"/>
                    </a:lnTo>
                    <a:lnTo>
                      <a:pt x="429" y="146"/>
                    </a:lnTo>
                    <a:lnTo>
                      <a:pt x="429" y="146"/>
                    </a:lnTo>
                    <a:lnTo>
                      <a:pt x="429" y="145"/>
                    </a:lnTo>
                    <a:lnTo>
                      <a:pt x="428" y="145"/>
                    </a:lnTo>
                    <a:lnTo>
                      <a:pt x="426" y="145"/>
                    </a:lnTo>
                    <a:lnTo>
                      <a:pt x="426" y="142"/>
                    </a:lnTo>
                    <a:lnTo>
                      <a:pt x="426" y="142"/>
                    </a:lnTo>
                    <a:lnTo>
                      <a:pt x="428" y="142"/>
                    </a:lnTo>
                    <a:lnTo>
                      <a:pt x="429" y="142"/>
                    </a:lnTo>
                    <a:lnTo>
                      <a:pt x="429" y="142"/>
                    </a:lnTo>
                    <a:lnTo>
                      <a:pt x="428" y="140"/>
                    </a:lnTo>
                    <a:lnTo>
                      <a:pt x="426" y="140"/>
                    </a:lnTo>
                    <a:lnTo>
                      <a:pt x="426" y="140"/>
                    </a:lnTo>
                    <a:lnTo>
                      <a:pt x="426" y="139"/>
                    </a:lnTo>
                    <a:lnTo>
                      <a:pt x="428" y="139"/>
                    </a:lnTo>
                    <a:lnTo>
                      <a:pt x="429" y="139"/>
                    </a:lnTo>
                    <a:lnTo>
                      <a:pt x="429" y="139"/>
                    </a:lnTo>
                    <a:lnTo>
                      <a:pt x="429" y="137"/>
                    </a:lnTo>
                    <a:lnTo>
                      <a:pt x="429" y="137"/>
                    </a:lnTo>
                    <a:lnTo>
                      <a:pt x="426" y="136"/>
                    </a:lnTo>
                    <a:lnTo>
                      <a:pt x="426" y="136"/>
                    </a:lnTo>
                    <a:lnTo>
                      <a:pt x="426" y="134"/>
                    </a:lnTo>
                    <a:lnTo>
                      <a:pt x="428" y="134"/>
                    </a:lnTo>
                    <a:lnTo>
                      <a:pt x="429" y="134"/>
                    </a:lnTo>
                    <a:lnTo>
                      <a:pt x="429" y="133"/>
                    </a:lnTo>
                    <a:lnTo>
                      <a:pt x="429" y="133"/>
                    </a:lnTo>
                    <a:lnTo>
                      <a:pt x="428" y="133"/>
                    </a:lnTo>
                    <a:lnTo>
                      <a:pt x="426" y="133"/>
                    </a:lnTo>
                    <a:lnTo>
                      <a:pt x="426" y="133"/>
                    </a:lnTo>
                    <a:lnTo>
                      <a:pt x="426" y="130"/>
                    </a:lnTo>
                    <a:lnTo>
                      <a:pt x="426" y="127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9" y="125"/>
                    </a:lnTo>
                    <a:lnTo>
                      <a:pt x="429" y="125"/>
                    </a:lnTo>
                    <a:lnTo>
                      <a:pt x="428" y="125"/>
                    </a:lnTo>
                    <a:lnTo>
                      <a:pt x="426" y="122"/>
                    </a:lnTo>
                    <a:lnTo>
                      <a:pt x="425" y="118"/>
                    </a:lnTo>
                    <a:lnTo>
                      <a:pt x="425" y="118"/>
                    </a:lnTo>
                    <a:lnTo>
                      <a:pt x="423" y="119"/>
                    </a:lnTo>
                    <a:lnTo>
                      <a:pt x="422" y="119"/>
                    </a:lnTo>
                    <a:lnTo>
                      <a:pt x="417" y="118"/>
                    </a:lnTo>
                    <a:lnTo>
                      <a:pt x="413" y="116"/>
                    </a:lnTo>
                    <a:lnTo>
                      <a:pt x="411" y="118"/>
                    </a:lnTo>
                    <a:lnTo>
                      <a:pt x="410" y="121"/>
                    </a:lnTo>
                    <a:lnTo>
                      <a:pt x="410" y="121"/>
                    </a:lnTo>
                    <a:lnTo>
                      <a:pt x="408" y="115"/>
                    </a:lnTo>
                    <a:lnTo>
                      <a:pt x="405" y="113"/>
                    </a:lnTo>
                    <a:lnTo>
                      <a:pt x="402" y="113"/>
                    </a:lnTo>
                    <a:lnTo>
                      <a:pt x="402" y="113"/>
                    </a:lnTo>
                    <a:lnTo>
                      <a:pt x="401" y="115"/>
                    </a:lnTo>
                    <a:lnTo>
                      <a:pt x="401" y="116"/>
                    </a:lnTo>
                    <a:lnTo>
                      <a:pt x="401" y="119"/>
                    </a:lnTo>
                    <a:lnTo>
                      <a:pt x="399" y="121"/>
                    </a:lnTo>
                    <a:lnTo>
                      <a:pt x="399" y="121"/>
                    </a:lnTo>
                    <a:lnTo>
                      <a:pt x="398" y="119"/>
                    </a:lnTo>
                    <a:lnTo>
                      <a:pt x="398" y="119"/>
                    </a:lnTo>
                    <a:lnTo>
                      <a:pt x="398" y="116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401" y="112"/>
                    </a:lnTo>
                    <a:lnTo>
                      <a:pt x="402" y="112"/>
                    </a:lnTo>
                    <a:lnTo>
                      <a:pt x="404" y="112"/>
                    </a:lnTo>
                    <a:lnTo>
                      <a:pt x="405" y="110"/>
                    </a:lnTo>
                    <a:lnTo>
                      <a:pt x="405" y="110"/>
                    </a:lnTo>
                    <a:lnTo>
                      <a:pt x="395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6" y="113"/>
                    </a:lnTo>
                    <a:lnTo>
                      <a:pt x="371" y="113"/>
                    </a:lnTo>
                    <a:lnTo>
                      <a:pt x="371" y="113"/>
                    </a:lnTo>
                    <a:lnTo>
                      <a:pt x="371" y="115"/>
                    </a:lnTo>
                    <a:lnTo>
                      <a:pt x="371" y="116"/>
                    </a:lnTo>
                    <a:lnTo>
                      <a:pt x="373" y="119"/>
                    </a:lnTo>
                    <a:lnTo>
                      <a:pt x="376" y="121"/>
                    </a:lnTo>
                    <a:lnTo>
                      <a:pt x="376" y="121"/>
                    </a:lnTo>
                    <a:lnTo>
                      <a:pt x="376" y="124"/>
                    </a:lnTo>
                    <a:lnTo>
                      <a:pt x="376" y="124"/>
                    </a:lnTo>
                    <a:lnTo>
                      <a:pt x="374" y="121"/>
                    </a:lnTo>
                    <a:lnTo>
                      <a:pt x="373" y="121"/>
                    </a:lnTo>
                    <a:lnTo>
                      <a:pt x="371" y="122"/>
                    </a:lnTo>
                    <a:lnTo>
                      <a:pt x="371" y="122"/>
                    </a:lnTo>
                    <a:lnTo>
                      <a:pt x="371" y="125"/>
                    </a:lnTo>
                    <a:lnTo>
                      <a:pt x="371" y="128"/>
                    </a:lnTo>
                    <a:lnTo>
                      <a:pt x="371" y="137"/>
                    </a:lnTo>
                    <a:lnTo>
                      <a:pt x="373" y="147"/>
                    </a:lnTo>
                    <a:lnTo>
                      <a:pt x="371" y="152"/>
                    </a:lnTo>
                    <a:lnTo>
                      <a:pt x="371" y="156"/>
                    </a:lnTo>
                    <a:lnTo>
                      <a:pt x="371" y="156"/>
                    </a:lnTo>
                    <a:lnTo>
                      <a:pt x="373" y="155"/>
                    </a:lnTo>
                    <a:lnTo>
                      <a:pt x="373" y="155"/>
                    </a:lnTo>
                    <a:lnTo>
                      <a:pt x="373" y="153"/>
                    </a:lnTo>
                    <a:lnTo>
                      <a:pt x="374" y="153"/>
                    </a:lnTo>
                    <a:lnTo>
                      <a:pt x="374" y="153"/>
                    </a:lnTo>
                    <a:lnTo>
                      <a:pt x="374" y="155"/>
                    </a:lnTo>
                    <a:lnTo>
                      <a:pt x="374" y="155"/>
                    </a:lnTo>
                    <a:lnTo>
                      <a:pt x="374" y="155"/>
                    </a:lnTo>
                    <a:lnTo>
                      <a:pt x="374" y="162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1"/>
                    </a:lnTo>
                    <a:lnTo>
                      <a:pt x="374" y="170"/>
                    </a:lnTo>
                    <a:lnTo>
                      <a:pt x="373" y="168"/>
                    </a:lnTo>
                    <a:lnTo>
                      <a:pt x="373" y="168"/>
                    </a:lnTo>
                    <a:lnTo>
                      <a:pt x="373" y="170"/>
                    </a:lnTo>
                    <a:lnTo>
                      <a:pt x="373" y="171"/>
                    </a:lnTo>
                    <a:lnTo>
                      <a:pt x="373" y="171"/>
                    </a:lnTo>
                    <a:lnTo>
                      <a:pt x="371" y="174"/>
                    </a:lnTo>
                    <a:lnTo>
                      <a:pt x="371" y="174"/>
                    </a:lnTo>
                    <a:lnTo>
                      <a:pt x="370" y="171"/>
                    </a:lnTo>
                    <a:lnTo>
                      <a:pt x="370" y="173"/>
                    </a:lnTo>
                    <a:lnTo>
                      <a:pt x="370" y="176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68" y="174"/>
                    </a:lnTo>
                    <a:lnTo>
                      <a:pt x="368" y="173"/>
                    </a:lnTo>
                    <a:lnTo>
                      <a:pt x="367" y="171"/>
                    </a:lnTo>
                    <a:lnTo>
                      <a:pt x="367" y="171"/>
                    </a:lnTo>
                    <a:lnTo>
                      <a:pt x="365" y="173"/>
                    </a:lnTo>
                    <a:lnTo>
                      <a:pt x="365" y="176"/>
                    </a:lnTo>
                    <a:lnTo>
                      <a:pt x="367" y="177"/>
                    </a:lnTo>
                    <a:lnTo>
                      <a:pt x="365" y="180"/>
                    </a:lnTo>
                    <a:lnTo>
                      <a:pt x="365" y="180"/>
                    </a:lnTo>
                    <a:lnTo>
                      <a:pt x="365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59" y="182"/>
                    </a:lnTo>
                    <a:lnTo>
                      <a:pt x="359" y="182"/>
                    </a:lnTo>
                    <a:lnTo>
                      <a:pt x="359" y="180"/>
                    </a:lnTo>
                    <a:lnTo>
                      <a:pt x="359" y="177"/>
                    </a:lnTo>
                    <a:lnTo>
                      <a:pt x="359" y="177"/>
                    </a:lnTo>
                    <a:lnTo>
                      <a:pt x="355" y="179"/>
                    </a:lnTo>
                    <a:lnTo>
                      <a:pt x="352" y="179"/>
                    </a:lnTo>
                    <a:lnTo>
                      <a:pt x="352" y="179"/>
                    </a:lnTo>
                    <a:lnTo>
                      <a:pt x="352" y="182"/>
                    </a:lnTo>
                    <a:lnTo>
                      <a:pt x="353" y="185"/>
                    </a:lnTo>
                    <a:lnTo>
                      <a:pt x="353" y="185"/>
                    </a:lnTo>
                    <a:lnTo>
                      <a:pt x="350" y="185"/>
                    </a:lnTo>
                    <a:lnTo>
                      <a:pt x="350" y="183"/>
                    </a:lnTo>
                    <a:lnTo>
                      <a:pt x="350" y="177"/>
                    </a:lnTo>
                    <a:lnTo>
                      <a:pt x="350" y="177"/>
                    </a:lnTo>
                    <a:lnTo>
                      <a:pt x="350" y="176"/>
                    </a:lnTo>
                    <a:lnTo>
                      <a:pt x="349" y="176"/>
                    </a:lnTo>
                    <a:lnTo>
                      <a:pt x="347" y="177"/>
                    </a:lnTo>
                    <a:lnTo>
                      <a:pt x="347" y="177"/>
                    </a:lnTo>
                    <a:lnTo>
                      <a:pt x="347" y="171"/>
                    </a:lnTo>
                    <a:lnTo>
                      <a:pt x="347" y="167"/>
                    </a:lnTo>
                    <a:lnTo>
                      <a:pt x="347" y="164"/>
                    </a:lnTo>
                    <a:lnTo>
                      <a:pt x="349" y="161"/>
                    </a:lnTo>
                    <a:lnTo>
                      <a:pt x="349" y="161"/>
                    </a:lnTo>
                    <a:lnTo>
                      <a:pt x="349" y="159"/>
                    </a:lnTo>
                    <a:lnTo>
                      <a:pt x="347" y="158"/>
                    </a:lnTo>
                    <a:lnTo>
                      <a:pt x="347" y="158"/>
                    </a:lnTo>
                    <a:lnTo>
                      <a:pt x="343" y="158"/>
                    </a:lnTo>
                    <a:lnTo>
                      <a:pt x="340" y="158"/>
                    </a:lnTo>
                    <a:lnTo>
                      <a:pt x="340" y="158"/>
                    </a:lnTo>
                    <a:lnTo>
                      <a:pt x="340" y="150"/>
                    </a:lnTo>
                    <a:lnTo>
                      <a:pt x="340" y="150"/>
                    </a:lnTo>
                    <a:lnTo>
                      <a:pt x="344" y="150"/>
                    </a:lnTo>
                    <a:lnTo>
                      <a:pt x="347" y="152"/>
                    </a:lnTo>
                    <a:lnTo>
                      <a:pt x="347" y="152"/>
                    </a:lnTo>
                    <a:lnTo>
                      <a:pt x="347" y="11"/>
                    </a:lnTo>
                    <a:lnTo>
                      <a:pt x="347" y="11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8"/>
                    </a:lnTo>
                    <a:lnTo>
                      <a:pt x="344" y="8"/>
                    </a:lnTo>
                    <a:lnTo>
                      <a:pt x="346" y="8"/>
                    </a:lnTo>
                    <a:lnTo>
                      <a:pt x="347" y="6"/>
                    </a:lnTo>
                    <a:lnTo>
                      <a:pt x="347" y="6"/>
                    </a:lnTo>
                    <a:lnTo>
                      <a:pt x="346" y="5"/>
                    </a:lnTo>
                    <a:lnTo>
                      <a:pt x="344" y="6"/>
                    </a:lnTo>
                    <a:lnTo>
                      <a:pt x="344" y="6"/>
                    </a:lnTo>
                    <a:lnTo>
                      <a:pt x="343" y="5"/>
                    </a:lnTo>
                    <a:lnTo>
                      <a:pt x="346" y="3"/>
                    </a:lnTo>
                    <a:lnTo>
                      <a:pt x="347" y="2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44" y="2"/>
                    </a:lnTo>
                    <a:lnTo>
                      <a:pt x="338" y="2"/>
                    </a:lnTo>
                    <a:lnTo>
                      <a:pt x="328" y="0"/>
                    </a:lnTo>
                    <a:lnTo>
                      <a:pt x="315" y="0"/>
                    </a:lnTo>
                    <a:lnTo>
                      <a:pt x="310" y="0"/>
                    </a:lnTo>
                    <a:lnTo>
                      <a:pt x="304" y="2"/>
                    </a:lnTo>
                    <a:lnTo>
                      <a:pt x="304" y="2"/>
                    </a:lnTo>
                    <a:lnTo>
                      <a:pt x="306" y="5"/>
                    </a:lnTo>
                    <a:lnTo>
                      <a:pt x="306" y="8"/>
                    </a:lnTo>
                    <a:lnTo>
                      <a:pt x="306" y="11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303" y="14"/>
                    </a:lnTo>
                    <a:lnTo>
                      <a:pt x="300" y="12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298" y="14"/>
                    </a:lnTo>
                    <a:lnTo>
                      <a:pt x="301" y="14"/>
                    </a:lnTo>
                    <a:lnTo>
                      <a:pt x="301" y="14"/>
                    </a:lnTo>
                    <a:lnTo>
                      <a:pt x="288" y="14"/>
                    </a:lnTo>
                    <a:lnTo>
                      <a:pt x="277" y="14"/>
                    </a:lnTo>
                    <a:lnTo>
                      <a:pt x="277" y="14"/>
                    </a:lnTo>
                    <a:lnTo>
                      <a:pt x="279" y="15"/>
                    </a:lnTo>
                    <a:lnTo>
                      <a:pt x="280" y="17"/>
                    </a:lnTo>
                    <a:lnTo>
                      <a:pt x="283" y="17"/>
                    </a:lnTo>
                    <a:lnTo>
                      <a:pt x="283" y="17"/>
                    </a:lnTo>
                    <a:lnTo>
                      <a:pt x="280" y="17"/>
                    </a:lnTo>
                    <a:lnTo>
                      <a:pt x="276" y="18"/>
                    </a:lnTo>
                    <a:lnTo>
                      <a:pt x="267" y="18"/>
                    </a:lnTo>
                    <a:lnTo>
                      <a:pt x="267" y="18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0" y="20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77" y="21"/>
                    </a:lnTo>
                    <a:lnTo>
                      <a:pt x="272" y="23"/>
                    </a:lnTo>
                    <a:lnTo>
                      <a:pt x="272" y="23"/>
                    </a:lnTo>
                    <a:lnTo>
                      <a:pt x="277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2" y="26"/>
                    </a:lnTo>
                    <a:lnTo>
                      <a:pt x="279" y="26"/>
                    </a:lnTo>
                    <a:lnTo>
                      <a:pt x="272" y="26"/>
                    </a:lnTo>
                    <a:lnTo>
                      <a:pt x="272" y="26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80" y="27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77" y="30"/>
                    </a:lnTo>
                    <a:lnTo>
                      <a:pt x="273" y="32"/>
                    </a:lnTo>
                    <a:lnTo>
                      <a:pt x="273" y="32"/>
                    </a:lnTo>
                    <a:lnTo>
                      <a:pt x="272" y="27"/>
                    </a:lnTo>
                    <a:lnTo>
                      <a:pt x="267" y="26"/>
                    </a:lnTo>
                    <a:lnTo>
                      <a:pt x="261" y="24"/>
                    </a:lnTo>
                    <a:lnTo>
                      <a:pt x="255" y="24"/>
                    </a:lnTo>
                    <a:lnTo>
                      <a:pt x="24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8" y="27"/>
                    </a:lnTo>
                    <a:lnTo>
                      <a:pt x="228" y="29"/>
                    </a:lnTo>
                    <a:lnTo>
                      <a:pt x="228" y="32"/>
                    </a:lnTo>
                    <a:lnTo>
                      <a:pt x="227" y="32"/>
                    </a:lnTo>
                    <a:lnTo>
                      <a:pt x="227" y="32"/>
                    </a:lnTo>
                    <a:lnTo>
                      <a:pt x="218" y="32"/>
                    </a:lnTo>
                    <a:lnTo>
                      <a:pt x="218" y="32"/>
                    </a:lnTo>
                    <a:lnTo>
                      <a:pt x="220" y="36"/>
                    </a:lnTo>
                    <a:lnTo>
                      <a:pt x="223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3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2" y="39"/>
                    </a:lnTo>
                    <a:lnTo>
                      <a:pt x="242" y="39"/>
                    </a:lnTo>
                    <a:lnTo>
                      <a:pt x="242" y="41"/>
                    </a:lnTo>
                    <a:lnTo>
                      <a:pt x="242" y="42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5" y="44"/>
                    </a:lnTo>
                    <a:lnTo>
                      <a:pt x="245" y="44"/>
                    </a:lnTo>
                    <a:lnTo>
                      <a:pt x="242" y="42"/>
                    </a:lnTo>
                    <a:lnTo>
                      <a:pt x="242" y="42"/>
                    </a:lnTo>
                    <a:lnTo>
                      <a:pt x="242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5" y="48"/>
                    </a:lnTo>
                    <a:lnTo>
                      <a:pt x="243" y="48"/>
                    </a:lnTo>
                    <a:lnTo>
                      <a:pt x="242" y="48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48" y="49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48" y="51"/>
                    </a:lnTo>
                    <a:lnTo>
                      <a:pt x="248" y="51"/>
                    </a:lnTo>
                    <a:lnTo>
                      <a:pt x="248" y="75"/>
                    </a:lnTo>
                    <a:lnTo>
                      <a:pt x="249" y="98"/>
                    </a:lnTo>
                    <a:lnTo>
                      <a:pt x="249" y="98"/>
                    </a:lnTo>
                    <a:lnTo>
                      <a:pt x="246" y="98"/>
                    </a:lnTo>
                    <a:lnTo>
                      <a:pt x="246" y="98"/>
                    </a:lnTo>
                    <a:lnTo>
                      <a:pt x="246" y="98"/>
                    </a:lnTo>
                    <a:lnTo>
                      <a:pt x="248" y="100"/>
                    </a:lnTo>
                    <a:lnTo>
                      <a:pt x="248" y="101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54" y="107"/>
                    </a:lnTo>
                    <a:lnTo>
                      <a:pt x="261" y="107"/>
                    </a:lnTo>
                    <a:lnTo>
                      <a:pt x="275" y="107"/>
                    </a:lnTo>
                    <a:lnTo>
                      <a:pt x="275" y="107"/>
                    </a:lnTo>
                    <a:lnTo>
                      <a:pt x="273" y="110"/>
                    </a:lnTo>
                    <a:lnTo>
                      <a:pt x="272" y="116"/>
                    </a:lnTo>
                    <a:lnTo>
                      <a:pt x="273" y="121"/>
                    </a:lnTo>
                    <a:lnTo>
                      <a:pt x="275" y="124"/>
                    </a:lnTo>
                    <a:lnTo>
                      <a:pt x="275" y="124"/>
                    </a:lnTo>
                    <a:lnTo>
                      <a:pt x="273" y="122"/>
                    </a:lnTo>
                    <a:lnTo>
                      <a:pt x="272" y="124"/>
                    </a:lnTo>
                    <a:lnTo>
                      <a:pt x="273" y="127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2" y="133"/>
                    </a:lnTo>
                    <a:lnTo>
                      <a:pt x="272" y="142"/>
                    </a:lnTo>
                    <a:lnTo>
                      <a:pt x="272" y="150"/>
                    </a:lnTo>
                    <a:lnTo>
                      <a:pt x="273" y="153"/>
                    </a:lnTo>
                    <a:lnTo>
                      <a:pt x="276" y="155"/>
                    </a:lnTo>
                    <a:lnTo>
                      <a:pt x="276" y="155"/>
                    </a:lnTo>
                    <a:lnTo>
                      <a:pt x="275" y="155"/>
                    </a:lnTo>
                    <a:lnTo>
                      <a:pt x="272" y="155"/>
                    </a:lnTo>
                    <a:lnTo>
                      <a:pt x="272" y="155"/>
                    </a:lnTo>
                    <a:lnTo>
                      <a:pt x="273" y="156"/>
                    </a:lnTo>
                    <a:lnTo>
                      <a:pt x="272" y="158"/>
                    </a:lnTo>
                    <a:lnTo>
                      <a:pt x="272" y="158"/>
                    </a:lnTo>
                    <a:lnTo>
                      <a:pt x="273" y="159"/>
                    </a:lnTo>
                    <a:lnTo>
                      <a:pt x="276" y="159"/>
                    </a:lnTo>
                    <a:lnTo>
                      <a:pt x="280" y="159"/>
                    </a:lnTo>
                    <a:lnTo>
                      <a:pt x="280" y="159"/>
                    </a:lnTo>
                    <a:lnTo>
                      <a:pt x="279" y="161"/>
                    </a:lnTo>
                    <a:lnTo>
                      <a:pt x="276" y="161"/>
                    </a:lnTo>
                    <a:lnTo>
                      <a:pt x="275" y="161"/>
                    </a:lnTo>
                    <a:lnTo>
                      <a:pt x="272" y="161"/>
                    </a:lnTo>
                    <a:lnTo>
                      <a:pt x="272" y="161"/>
                    </a:lnTo>
                    <a:lnTo>
                      <a:pt x="273" y="167"/>
                    </a:lnTo>
                    <a:lnTo>
                      <a:pt x="272" y="171"/>
                    </a:lnTo>
                    <a:lnTo>
                      <a:pt x="272" y="176"/>
                    </a:lnTo>
                    <a:lnTo>
                      <a:pt x="273" y="177"/>
                    </a:lnTo>
                    <a:lnTo>
                      <a:pt x="275" y="179"/>
                    </a:lnTo>
                    <a:lnTo>
                      <a:pt x="275" y="179"/>
                    </a:lnTo>
                    <a:lnTo>
                      <a:pt x="273" y="182"/>
                    </a:lnTo>
                    <a:lnTo>
                      <a:pt x="272" y="185"/>
                    </a:lnTo>
                    <a:lnTo>
                      <a:pt x="273" y="188"/>
                    </a:lnTo>
                    <a:lnTo>
                      <a:pt x="272" y="191"/>
                    </a:lnTo>
                    <a:lnTo>
                      <a:pt x="272" y="191"/>
                    </a:lnTo>
                    <a:lnTo>
                      <a:pt x="270" y="189"/>
                    </a:lnTo>
                    <a:lnTo>
                      <a:pt x="270" y="185"/>
                    </a:lnTo>
                    <a:lnTo>
                      <a:pt x="272" y="179"/>
                    </a:lnTo>
                    <a:lnTo>
                      <a:pt x="272" y="179"/>
                    </a:lnTo>
                    <a:lnTo>
                      <a:pt x="269" y="185"/>
                    </a:lnTo>
                    <a:lnTo>
                      <a:pt x="270" y="189"/>
                    </a:lnTo>
                    <a:lnTo>
                      <a:pt x="270" y="189"/>
                    </a:lnTo>
                    <a:lnTo>
                      <a:pt x="264" y="191"/>
                    </a:lnTo>
                    <a:lnTo>
                      <a:pt x="261" y="192"/>
                    </a:lnTo>
                    <a:lnTo>
                      <a:pt x="258" y="194"/>
                    </a:lnTo>
                    <a:lnTo>
                      <a:pt x="252" y="194"/>
                    </a:lnTo>
                    <a:lnTo>
                      <a:pt x="252" y="194"/>
                    </a:lnTo>
                    <a:lnTo>
                      <a:pt x="252" y="189"/>
                    </a:lnTo>
                    <a:lnTo>
                      <a:pt x="252" y="189"/>
                    </a:lnTo>
                    <a:lnTo>
                      <a:pt x="251" y="191"/>
                    </a:lnTo>
                    <a:lnTo>
                      <a:pt x="251" y="192"/>
                    </a:lnTo>
                    <a:lnTo>
                      <a:pt x="251" y="194"/>
                    </a:lnTo>
                    <a:lnTo>
                      <a:pt x="249" y="194"/>
                    </a:lnTo>
                    <a:lnTo>
                      <a:pt x="249" y="194"/>
                    </a:lnTo>
                    <a:lnTo>
                      <a:pt x="249" y="185"/>
                    </a:lnTo>
                    <a:lnTo>
                      <a:pt x="249" y="185"/>
                    </a:lnTo>
                    <a:lnTo>
                      <a:pt x="248" y="189"/>
                    </a:lnTo>
                    <a:lnTo>
                      <a:pt x="246" y="191"/>
                    </a:lnTo>
                    <a:lnTo>
                      <a:pt x="243" y="189"/>
                    </a:lnTo>
                    <a:lnTo>
                      <a:pt x="243" y="189"/>
                    </a:lnTo>
                    <a:lnTo>
                      <a:pt x="245" y="192"/>
                    </a:lnTo>
                    <a:lnTo>
                      <a:pt x="243" y="195"/>
                    </a:lnTo>
                    <a:lnTo>
                      <a:pt x="243" y="195"/>
                    </a:lnTo>
                    <a:lnTo>
                      <a:pt x="242" y="192"/>
                    </a:lnTo>
                    <a:lnTo>
                      <a:pt x="242" y="188"/>
                    </a:lnTo>
                    <a:lnTo>
                      <a:pt x="243" y="180"/>
                    </a:lnTo>
                    <a:lnTo>
                      <a:pt x="243" y="180"/>
                    </a:lnTo>
                    <a:lnTo>
                      <a:pt x="242" y="180"/>
                    </a:lnTo>
                    <a:lnTo>
                      <a:pt x="240" y="183"/>
                    </a:lnTo>
                    <a:lnTo>
                      <a:pt x="240" y="189"/>
                    </a:lnTo>
                    <a:lnTo>
                      <a:pt x="240" y="189"/>
                    </a:lnTo>
                    <a:lnTo>
                      <a:pt x="237" y="186"/>
                    </a:lnTo>
                    <a:lnTo>
                      <a:pt x="233" y="186"/>
                    </a:lnTo>
                    <a:lnTo>
                      <a:pt x="221" y="188"/>
                    </a:lnTo>
                    <a:lnTo>
                      <a:pt x="208" y="189"/>
                    </a:lnTo>
                    <a:lnTo>
                      <a:pt x="200" y="189"/>
                    </a:lnTo>
                    <a:lnTo>
                      <a:pt x="194" y="186"/>
                    </a:lnTo>
                    <a:lnTo>
                      <a:pt x="194" y="186"/>
                    </a:lnTo>
                    <a:lnTo>
                      <a:pt x="206" y="186"/>
                    </a:lnTo>
                    <a:lnTo>
                      <a:pt x="206" y="186"/>
                    </a:lnTo>
                    <a:lnTo>
                      <a:pt x="205" y="182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1" y="174"/>
                    </a:lnTo>
                    <a:lnTo>
                      <a:pt x="218" y="173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2" y="173"/>
                    </a:lnTo>
                    <a:lnTo>
                      <a:pt x="211" y="171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8" y="168"/>
                    </a:lnTo>
                    <a:lnTo>
                      <a:pt x="209" y="168"/>
                    </a:lnTo>
                    <a:lnTo>
                      <a:pt x="211" y="170"/>
                    </a:lnTo>
                    <a:lnTo>
                      <a:pt x="211" y="168"/>
                    </a:lnTo>
                    <a:lnTo>
                      <a:pt x="211" y="168"/>
                    </a:lnTo>
                    <a:lnTo>
                      <a:pt x="209" y="167"/>
                    </a:lnTo>
                    <a:lnTo>
                      <a:pt x="206" y="167"/>
                    </a:lnTo>
                    <a:lnTo>
                      <a:pt x="202" y="167"/>
                    </a:lnTo>
                    <a:lnTo>
                      <a:pt x="197" y="167"/>
                    </a:lnTo>
                    <a:lnTo>
                      <a:pt x="196" y="165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193" y="164"/>
                    </a:lnTo>
                    <a:lnTo>
                      <a:pt x="191" y="164"/>
                    </a:lnTo>
                    <a:lnTo>
                      <a:pt x="190" y="164"/>
                    </a:lnTo>
                    <a:lnTo>
                      <a:pt x="190" y="165"/>
                    </a:lnTo>
                    <a:lnTo>
                      <a:pt x="190" y="165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5" y="162"/>
                    </a:lnTo>
                    <a:lnTo>
                      <a:pt x="187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1"/>
                    </a:lnTo>
                    <a:lnTo>
                      <a:pt x="188" y="159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5" y="161"/>
                    </a:lnTo>
                    <a:lnTo>
                      <a:pt x="185" y="162"/>
                    </a:lnTo>
                    <a:lnTo>
                      <a:pt x="185" y="167"/>
                    </a:lnTo>
                    <a:lnTo>
                      <a:pt x="185" y="167"/>
                    </a:lnTo>
                    <a:lnTo>
                      <a:pt x="184" y="165"/>
                    </a:lnTo>
                    <a:lnTo>
                      <a:pt x="184" y="164"/>
                    </a:lnTo>
                    <a:lnTo>
                      <a:pt x="184" y="164"/>
                    </a:lnTo>
                    <a:lnTo>
                      <a:pt x="184" y="162"/>
                    </a:lnTo>
                    <a:lnTo>
                      <a:pt x="182" y="162"/>
                    </a:lnTo>
                    <a:lnTo>
                      <a:pt x="181" y="164"/>
                    </a:lnTo>
                    <a:lnTo>
                      <a:pt x="181" y="164"/>
                    </a:lnTo>
                    <a:lnTo>
                      <a:pt x="181" y="162"/>
                    </a:lnTo>
                    <a:lnTo>
                      <a:pt x="182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2" y="159"/>
                    </a:lnTo>
                    <a:lnTo>
                      <a:pt x="181" y="159"/>
                    </a:lnTo>
                    <a:lnTo>
                      <a:pt x="181" y="159"/>
                    </a:lnTo>
                    <a:lnTo>
                      <a:pt x="179" y="162"/>
                    </a:lnTo>
                    <a:lnTo>
                      <a:pt x="181" y="164"/>
                    </a:lnTo>
                    <a:lnTo>
                      <a:pt x="182" y="167"/>
                    </a:lnTo>
                    <a:lnTo>
                      <a:pt x="182" y="167"/>
                    </a:lnTo>
                    <a:lnTo>
                      <a:pt x="179" y="167"/>
                    </a:lnTo>
                    <a:lnTo>
                      <a:pt x="176" y="167"/>
                    </a:lnTo>
                    <a:lnTo>
                      <a:pt x="175" y="168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2" y="168"/>
                    </a:lnTo>
                    <a:lnTo>
                      <a:pt x="171" y="170"/>
                    </a:lnTo>
                    <a:lnTo>
                      <a:pt x="169" y="171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69" y="168"/>
                    </a:lnTo>
                    <a:lnTo>
                      <a:pt x="169" y="167"/>
                    </a:lnTo>
                    <a:lnTo>
                      <a:pt x="168" y="161"/>
                    </a:lnTo>
                    <a:lnTo>
                      <a:pt x="168" y="161"/>
                    </a:lnTo>
                    <a:lnTo>
                      <a:pt x="169" y="162"/>
                    </a:lnTo>
                    <a:lnTo>
                      <a:pt x="169" y="161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6" y="153"/>
                    </a:lnTo>
                    <a:lnTo>
                      <a:pt x="175" y="152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75" y="150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49"/>
                    </a:lnTo>
                    <a:lnTo>
                      <a:pt x="173" y="149"/>
                    </a:lnTo>
                    <a:lnTo>
                      <a:pt x="173" y="149"/>
                    </a:lnTo>
                    <a:lnTo>
                      <a:pt x="176" y="147"/>
                    </a:lnTo>
                    <a:lnTo>
                      <a:pt x="179" y="146"/>
                    </a:lnTo>
                    <a:lnTo>
                      <a:pt x="179" y="146"/>
                    </a:lnTo>
                    <a:lnTo>
                      <a:pt x="178" y="146"/>
                    </a:lnTo>
                    <a:lnTo>
                      <a:pt x="176" y="145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3" y="143"/>
                    </a:lnTo>
                    <a:lnTo>
                      <a:pt x="175" y="143"/>
                    </a:lnTo>
                    <a:lnTo>
                      <a:pt x="176" y="143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5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6" y="134"/>
                    </a:lnTo>
                    <a:lnTo>
                      <a:pt x="173" y="134"/>
                    </a:lnTo>
                    <a:lnTo>
                      <a:pt x="173" y="134"/>
                    </a:lnTo>
                    <a:lnTo>
                      <a:pt x="175" y="133"/>
                    </a:lnTo>
                    <a:lnTo>
                      <a:pt x="178" y="133"/>
                    </a:lnTo>
                    <a:lnTo>
                      <a:pt x="184" y="133"/>
                    </a:lnTo>
                    <a:lnTo>
                      <a:pt x="184" y="133"/>
                    </a:lnTo>
                    <a:lnTo>
                      <a:pt x="184" y="131"/>
                    </a:lnTo>
                    <a:lnTo>
                      <a:pt x="182" y="130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81" y="130"/>
                    </a:lnTo>
                    <a:lnTo>
                      <a:pt x="182" y="128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4" y="127"/>
                    </a:lnTo>
                    <a:lnTo>
                      <a:pt x="184" y="127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1" y="127"/>
                    </a:lnTo>
                    <a:lnTo>
                      <a:pt x="182" y="124"/>
                    </a:lnTo>
                    <a:lnTo>
                      <a:pt x="184" y="125"/>
                    </a:lnTo>
                    <a:lnTo>
                      <a:pt x="184" y="125"/>
                    </a:lnTo>
                    <a:lnTo>
                      <a:pt x="184" y="121"/>
                    </a:lnTo>
                    <a:lnTo>
                      <a:pt x="184" y="121"/>
                    </a:lnTo>
                    <a:lnTo>
                      <a:pt x="184" y="119"/>
                    </a:lnTo>
                    <a:lnTo>
                      <a:pt x="182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81" y="118"/>
                    </a:lnTo>
                    <a:lnTo>
                      <a:pt x="182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2" y="115"/>
                    </a:lnTo>
                    <a:lnTo>
                      <a:pt x="182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2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2" y="110"/>
                    </a:lnTo>
                    <a:lnTo>
                      <a:pt x="197" y="110"/>
                    </a:lnTo>
                    <a:lnTo>
                      <a:pt x="197" y="110"/>
                    </a:lnTo>
                    <a:lnTo>
                      <a:pt x="197" y="109"/>
                    </a:lnTo>
                    <a:lnTo>
                      <a:pt x="196" y="109"/>
                    </a:lnTo>
                    <a:lnTo>
                      <a:pt x="194" y="107"/>
                    </a:lnTo>
                    <a:lnTo>
                      <a:pt x="194" y="107"/>
                    </a:lnTo>
                    <a:lnTo>
                      <a:pt x="197" y="107"/>
                    </a:lnTo>
                    <a:lnTo>
                      <a:pt x="200" y="107"/>
                    </a:lnTo>
                    <a:lnTo>
                      <a:pt x="208" y="107"/>
                    </a:lnTo>
                    <a:lnTo>
                      <a:pt x="208" y="107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6" y="107"/>
                    </a:lnTo>
                    <a:lnTo>
                      <a:pt x="205" y="109"/>
                    </a:lnTo>
                    <a:lnTo>
                      <a:pt x="205" y="109"/>
                    </a:lnTo>
                    <a:lnTo>
                      <a:pt x="206" y="110"/>
                    </a:lnTo>
                    <a:lnTo>
                      <a:pt x="208" y="110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12"/>
                    </a:lnTo>
                    <a:lnTo>
                      <a:pt x="211" y="113"/>
                    </a:lnTo>
                    <a:lnTo>
                      <a:pt x="211" y="113"/>
                    </a:lnTo>
                    <a:lnTo>
                      <a:pt x="217" y="112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7" y="110"/>
                    </a:lnTo>
                    <a:lnTo>
                      <a:pt x="214" y="110"/>
                    </a:lnTo>
                    <a:lnTo>
                      <a:pt x="212" y="109"/>
                    </a:lnTo>
                    <a:lnTo>
                      <a:pt x="212" y="107"/>
                    </a:lnTo>
                    <a:lnTo>
                      <a:pt x="212" y="107"/>
                    </a:lnTo>
                    <a:lnTo>
                      <a:pt x="218" y="107"/>
                    </a:lnTo>
                    <a:lnTo>
                      <a:pt x="221" y="107"/>
                    </a:lnTo>
                    <a:lnTo>
                      <a:pt x="223" y="107"/>
                    </a:lnTo>
                    <a:lnTo>
                      <a:pt x="223" y="107"/>
                    </a:lnTo>
                    <a:lnTo>
                      <a:pt x="218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6"/>
                    </a:lnTo>
                    <a:lnTo>
                      <a:pt x="214" y="104"/>
                    </a:lnTo>
                    <a:lnTo>
                      <a:pt x="218" y="104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4" y="103"/>
                    </a:lnTo>
                    <a:lnTo>
                      <a:pt x="224" y="103"/>
                    </a:lnTo>
                    <a:lnTo>
                      <a:pt x="220" y="103"/>
                    </a:lnTo>
                    <a:lnTo>
                      <a:pt x="212" y="103"/>
                    </a:lnTo>
                    <a:lnTo>
                      <a:pt x="212" y="103"/>
                    </a:lnTo>
                    <a:lnTo>
                      <a:pt x="214" y="101"/>
                    </a:lnTo>
                    <a:lnTo>
                      <a:pt x="217" y="101"/>
                    </a:lnTo>
                    <a:lnTo>
                      <a:pt x="223" y="101"/>
                    </a:lnTo>
                    <a:lnTo>
                      <a:pt x="223" y="101"/>
                    </a:lnTo>
                    <a:lnTo>
                      <a:pt x="221" y="98"/>
                    </a:lnTo>
                    <a:lnTo>
                      <a:pt x="218" y="98"/>
                    </a:lnTo>
                    <a:lnTo>
                      <a:pt x="212" y="98"/>
                    </a:lnTo>
                    <a:lnTo>
                      <a:pt x="212" y="98"/>
                    </a:lnTo>
                    <a:lnTo>
                      <a:pt x="212" y="97"/>
                    </a:lnTo>
                    <a:lnTo>
                      <a:pt x="214" y="97"/>
                    </a:lnTo>
                    <a:lnTo>
                      <a:pt x="218" y="97"/>
                    </a:lnTo>
                    <a:lnTo>
                      <a:pt x="223" y="97"/>
                    </a:lnTo>
                    <a:lnTo>
                      <a:pt x="224" y="97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3" y="94"/>
                    </a:lnTo>
                    <a:lnTo>
                      <a:pt x="218" y="96"/>
                    </a:lnTo>
                    <a:lnTo>
                      <a:pt x="214" y="96"/>
                    </a:lnTo>
                    <a:lnTo>
                      <a:pt x="212" y="94"/>
                    </a:lnTo>
                    <a:lnTo>
                      <a:pt x="212" y="93"/>
                    </a:lnTo>
                    <a:lnTo>
                      <a:pt x="212" y="93"/>
                    </a:lnTo>
                    <a:lnTo>
                      <a:pt x="220" y="93"/>
                    </a:lnTo>
                    <a:lnTo>
                      <a:pt x="227" y="93"/>
                    </a:lnTo>
                    <a:lnTo>
                      <a:pt x="227" y="93"/>
                    </a:lnTo>
                    <a:lnTo>
                      <a:pt x="220" y="91"/>
                    </a:lnTo>
                    <a:lnTo>
                      <a:pt x="214" y="93"/>
                    </a:lnTo>
                    <a:lnTo>
                      <a:pt x="214" y="93"/>
                    </a:lnTo>
                    <a:lnTo>
                      <a:pt x="212" y="91"/>
                    </a:lnTo>
                    <a:lnTo>
                      <a:pt x="214" y="90"/>
                    </a:lnTo>
                    <a:lnTo>
                      <a:pt x="217" y="9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14" y="88"/>
                    </a:lnTo>
                    <a:lnTo>
                      <a:pt x="209" y="85"/>
                    </a:lnTo>
                    <a:lnTo>
                      <a:pt x="209" y="85"/>
                    </a:lnTo>
                    <a:lnTo>
                      <a:pt x="215" y="85"/>
                    </a:lnTo>
                    <a:lnTo>
                      <a:pt x="221" y="85"/>
                    </a:lnTo>
                    <a:lnTo>
                      <a:pt x="221" y="85"/>
                    </a:lnTo>
                    <a:lnTo>
                      <a:pt x="220" y="84"/>
                    </a:lnTo>
                    <a:lnTo>
                      <a:pt x="218" y="84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12" y="82"/>
                    </a:lnTo>
                    <a:lnTo>
                      <a:pt x="214" y="82"/>
                    </a:lnTo>
                    <a:lnTo>
                      <a:pt x="215" y="82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4" y="81"/>
                    </a:lnTo>
                    <a:lnTo>
                      <a:pt x="214" y="81"/>
                    </a:lnTo>
                    <a:lnTo>
                      <a:pt x="212" y="79"/>
                    </a:lnTo>
                    <a:lnTo>
                      <a:pt x="214" y="78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17" y="76"/>
                    </a:lnTo>
                    <a:lnTo>
                      <a:pt x="214" y="76"/>
                    </a:lnTo>
                    <a:lnTo>
                      <a:pt x="211" y="76"/>
                    </a:lnTo>
                    <a:lnTo>
                      <a:pt x="209" y="73"/>
                    </a:lnTo>
                    <a:lnTo>
                      <a:pt x="209" y="73"/>
                    </a:lnTo>
                    <a:lnTo>
                      <a:pt x="212" y="75"/>
                    </a:lnTo>
                    <a:lnTo>
                      <a:pt x="214" y="75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4" y="73"/>
                    </a:lnTo>
                    <a:lnTo>
                      <a:pt x="212" y="73"/>
                    </a:lnTo>
                    <a:lnTo>
                      <a:pt x="212" y="73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70"/>
                    </a:lnTo>
                    <a:lnTo>
                      <a:pt x="217" y="70"/>
                    </a:lnTo>
                    <a:lnTo>
                      <a:pt x="215" y="69"/>
                    </a:lnTo>
                    <a:lnTo>
                      <a:pt x="211" y="69"/>
                    </a:lnTo>
                    <a:lnTo>
                      <a:pt x="211" y="69"/>
                    </a:lnTo>
                    <a:lnTo>
                      <a:pt x="212" y="61"/>
                    </a:lnTo>
                    <a:lnTo>
                      <a:pt x="212" y="58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09" y="57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2" y="55"/>
                    </a:lnTo>
                    <a:lnTo>
                      <a:pt x="212" y="55"/>
                    </a:lnTo>
                    <a:lnTo>
                      <a:pt x="212" y="52"/>
                    </a:lnTo>
                    <a:lnTo>
                      <a:pt x="211" y="48"/>
                    </a:lnTo>
                    <a:lnTo>
                      <a:pt x="211" y="39"/>
                    </a:lnTo>
                    <a:lnTo>
                      <a:pt x="211" y="39"/>
                    </a:lnTo>
                    <a:lnTo>
                      <a:pt x="211" y="41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09" y="39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8" y="38"/>
                    </a:lnTo>
                    <a:lnTo>
                      <a:pt x="209" y="38"/>
                    </a:lnTo>
                    <a:lnTo>
                      <a:pt x="211" y="36"/>
                    </a:lnTo>
                    <a:lnTo>
                      <a:pt x="211" y="38"/>
                    </a:lnTo>
                    <a:lnTo>
                      <a:pt x="211" y="38"/>
                    </a:lnTo>
                    <a:lnTo>
                      <a:pt x="211" y="32"/>
                    </a:lnTo>
                    <a:lnTo>
                      <a:pt x="211" y="32"/>
                    </a:lnTo>
                    <a:lnTo>
                      <a:pt x="209" y="30"/>
                    </a:lnTo>
                    <a:lnTo>
                      <a:pt x="206" y="30"/>
                    </a:lnTo>
                    <a:lnTo>
                      <a:pt x="200" y="30"/>
                    </a:lnTo>
                    <a:lnTo>
                      <a:pt x="200" y="30"/>
                    </a:lnTo>
                    <a:lnTo>
                      <a:pt x="200" y="33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0" y="35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6" y="38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3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9"/>
                    </a:lnTo>
                    <a:lnTo>
                      <a:pt x="193" y="41"/>
                    </a:lnTo>
                    <a:lnTo>
                      <a:pt x="197" y="41"/>
                    </a:lnTo>
                    <a:lnTo>
                      <a:pt x="203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09" y="45"/>
                    </a:lnTo>
                    <a:lnTo>
                      <a:pt x="208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197" y="42"/>
                    </a:ln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88" y="42"/>
                    </a:lnTo>
                    <a:lnTo>
                      <a:pt x="188" y="41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85" y="38"/>
                    </a:lnTo>
                    <a:lnTo>
                      <a:pt x="181" y="38"/>
                    </a:lnTo>
                    <a:lnTo>
                      <a:pt x="181" y="38"/>
                    </a:lnTo>
                    <a:lnTo>
                      <a:pt x="184" y="36"/>
                    </a:lnTo>
                    <a:lnTo>
                      <a:pt x="184" y="35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82" y="33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6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93" y="33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199" y="32"/>
                    </a:lnTo>
                    <a:lnTo>
                      <a:pt x="196" y="30"/>
                    </a:lnTo>
                    <a:lnTo>
                      <a:pt x="190" y="30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1" y="29"/>
                    </a:lnTo>
                    <a:lnTo>
                      <a:pt x="185" y="29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87" y="27"/>
                    </a:lnTo>
                    <a:lnTo>
                      <a:pt x="184" y="26"/>
                    </a:lnTo>
                    <a:lnTo>
                      <a:pt x="181" y="27"/>
                    </a:lnTo>
                    <a:lnTo>
                      <a:pt x="179" y="29"/>
                    </a:lnTo>
                    <a:lnTo>
                      <a:pt x="179" y="29"/>
                    </a:lnTo>
                    <a:lnTo>
                      <a:pt x="179" y="33"/>
                    </a:lnTo>
                    <a:lnTo>
                      <a:pt x="179" y="30"/>
                    </a:lnTo>
                    <a:lnTo>
                      <a:pt x="178" y="27"/>
                    </a:lnTo>
                    <a:lnTo>
                      <a:pt x="176" y="26"/>
                    </a:lnTo>
                    <a:lnTo>
                      <a:pt x="173" y="26"/>
                    </a:lnTo>
                    <a:lnTo>
                      <a:pt x="173" y="26"/>
                    </a:lnTo>
                    <a:lnTo>
                      <a:pt x="173" y="23"/>
                    </a:lnTo>
                    <a:lnTo>
                      <a:pt x="173" y="23"/>
                    </a:lnTo>
                    <a:lnTo>
                      <a:pt x="172" y="23"/>
                    </a:lnTo>
                    <a:lnTo>
                      <a:pt x="171" y="23"/>
                    </a:lnTo>
                    <a:lnTo>
                      <a:pt x="171" y="23"/>
                    </a:lnTo>
                    <a:lnTo>
                      <a:pt x="178" y="21"/>
                    </a:lnTo>
                    <a:lnTo>
                      <a:pt x="182" y="21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179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6" y="26"/>
                    </a:lnTo>
                    <a:lnTo>
                      <a:pt x="179" y="26"/>
                    </a:lnTo>
                    <a:lnTo>
                      <a:pt x="184" y="24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90" y="24"/>
                    </a:lnTo>
                    <a:lnTo>
                      <a:pt x="190" y="23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5" y="20"/>
                    </a:lnTo>
                    <a:lnTo>
                      <a:pt x="171" y="18"/>
                    </a:lnTo>
                    <a:lnTo>
                      <a:pt x="171" y="18"/>
                    </a:lnTo>
                    <a:lnTo>
                      <a:pt x="171" y="17"/>
                    </a:lnTo>
                    <a:lnTo>
                      <a:pt x="172" y="17"/>
                    </a:lnTo>
                    <a:lnTo>
                      <a:pt x="172" y="17"/>
                    </a:lnTo>
                    <a:lnTo>
                      <a:pt x="173" y="17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79" y="17"/>
                    </a:lnTo>
                    <a:lnTo>
                      <a:pt x="190" y="17"/>
                    </a:lnTo>
                    <a:lnTo>
                      <a:pt x="200" y="17"/>
                    </a:lnTo>
                    <a:lnTo>
                      <a:pt x="202" y="18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200" y="20"/>
                    </a:lnTo>
                    <a:lnTo>
                      <a:pt x="196" y="18"/>
                    </a:lnTo>
                    <a:lnTo>
                      <a:pt x="193" y="18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94" y="29"/>
                    </a:lnTo>
                    <a:lnTo>
                      <a:pt x="194" y="29"/>
                    </a:lnTo>
                    <a:lnTo>
                      <a:pt x="194" y="27"/>
                    </a:lnTo>
                    <a:lnTo>
                      <a:pt x="191" y="26"/>
                    </a:lnTo>
                    <a:lnTo>
                      <a:pt x="191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9" y="26"/>
                    </a:lnTo>
                    <a:lnTo>
                      <a:pt x="199" y="26"/>
                    </a:lnTo>
                    <a:lnTo>
                      <a:pt x="197" y="27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196" y="29"/>
                    </a:lnTo>
                    <a:lnTo>
                      <a:pt x="196" y="29"/>
                    </a:lnTo>
                    <a:lnTo>
                      <a:pt x="196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199" y="26"/>
                    </a:lnTo>
                    <a:lnTo>
                      <a:pt x="200" y="27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8" y="24"/>
                    </a:lnTo>
                    <a:lnTo>
                      <a:pt x="208" y="21"/>
                    </a:lnTo>
                    <a:lnTo>
                      <a:pt x="205" y="14"/>
                    </a:lnTo>
                    <a:lnTo>
                      <a:pt x="205" y="14"/>
                    </a:lnTo>
                    <a:lnTo>
                      <a:pt x="202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8"/>
                    </a:lnTo>
                    <a:lnTo>
                      <a:pt x="197" y="9"/>
                    </a:lnTo>
                    <a:lnTo>
                      <a:pt x="200" y="9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190" y="6"/>
                    </a:lnTo>
                    <a:lnTo>
                      <a:pt x="178" y="6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1" y="8"/>
                    </a:lnTo>
                    <a:lnTo>
                      <a:pt x="153" y="9"/>
                    </a:lnTo>
                    <a:lnTo>
                      <a:pt x="153" y="9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8"/>
                    </a:lnTo>
                    <a:lnTo>
                      <a:pt x="145" y="18"/>
                    </a:lnTo>
                    <a:lnTo>
                      <a:pt x="156" y="17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3" y="18"/>
                    </a:lnTo>
                    <a:lnTo>
                      <a:pt x="160" y="20"/>
                    </a:lnTo>
                    <a:lnTo>
                      <a:pt x="154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1"/>
                    </a:lnTo>
                    <a:lnTo>
                      <a:pt x="165" y="21"/>
                    </a:lnTo>
                    <a:lnTo>
                      <a:pt x="165" y="21"/>
                    </a:lnTo>
                    <a:lnTo>
                      <a:pt x="160" y="23"/>
                    </a:lnTo>
                    <a:lnTo>
                      <a:pt x="156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4" y="26"/>
                    </a:lnTo>
                    <a:lnTo>
                      <a:pt x="147" y="26"/>
                    </a:lnTo>
                    <a:lnTo>
                      <a:pt x="151" y="26"/>
                    </a:lnTo>
                    <a:lnTo>
                      <a:pt x="157" y="26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60" y="26"/>
                    </a:lnTo>
                    <a:lnTo>
                      <a:pt x="156" y="27"/>
                    </a:lnTo>
                    <a:lnTo>
                      <a:pt x="151" y="27"/>
                    </a:lnTo>
                    <a:lnTo>
                      <a:pt x="145" y="27"/>
                    </a:lnTo>
                    <a:lnTo>
                      <a:pt x="144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57" y="29"/>
                    </a:lnTo>
                    <a:lnTo>
                      <a:pt x="171" y="27"/>
                    </a:lnTo>
                    <a:lnTo>
                      <a:pt x="171" y="27"/>
                    </a:lnTo>
                    <a:lnTo>
                      <a:pt x="169" y="29"/>
                    </a:lnTo>
                    <a:lnTo>
                      <a:pt x="168" y="30"/>
                    </a:lnTo>
                    <a:lnTo>
                      <a:pt x="159" y="30"/>
                    </a:lnTo>
                    <a:lnTo>
                      <a:pt x="148" y="32"/>
                    </a:lnTo>
                    <a:lnTo>
                      <a:pt x="139" y="32"/>
                    </a:lnTo>
                    <a:lnTo>
                      <a:pt x="139" y="32"/>
                    </a:lnTo>
                    <a:lnTo>
                      <a:pt x="141" y="33"/>
                    </a:lnTo>
                    <a:lnTo>
                      <a:pt x="144" y="35"/>
                    </a:lnTo>
                    <a:lnTo>
                      <a:pt x="150" y="33"/>
                    </a:lnTo>
                    <a:lnTo>
                      <a:pt x="157" y="33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60" y="35"/>
                    </a:lnTo>
                    <a:lnTo>
                      <a:pt x="154" y="35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41" y="36"/>
                    </a:lnTo>
                    <a:lnTo>
                      <a:pt x="144" y="38"/>
                    </a:lnTo>
                    <a:lnTo>
                      <a:pt x="150" y="38"/>
                    </a:lnTo>
                    <a:lnTo>
                      <a:pt x="165" y="36"/>
                    </a:lnTo>
                    <a:lnTo>
                      <a:pt x="165" y="36"/>
                    </a:lnTo>
                    <a:lnTo>
                      <a:pt x="163" y="36"/>
                    </a:lnTo>
                    <a:lnTo>
                      <a:pt x="160" y="38"/>
                    </a:lnTo>
                    <a:lnTo>
                      <a:pt x="154" y="39"/>
                    </a:lnTo>
                    <a:lnTo>
                      <a:pt x="147" y="39"/>
                    </a:lnTo>
                    <a:lnTo>
                      <a:pt x="139" y="39"/>
                    </a:lnTo>
                    <a:lnTo>
                      <a:pt x="139" y="39"/>
                    </a:lnTo>
                    <a:lnTo>
                      <a:pt x="142" y="41"/>
                    </a:lnTo>
                    <a:lnTo>
                      <a:pt x="145" y="42"/>
                    </a:lnTo>
                    <a:lnTo>
                      <a:pt x="151" y="41"/>
                    </a:lnTo>
                    <a:lnTo>
                      <a:pt x="159" y="39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59" y="42"/>
                    </a:lnTo>
                    <a:lnTo>
                      <a:pt x="153" y="42"/>
                    </a:lnTo>
                    <a:lnTo>
                      <a:pt x="145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42" y="45"/>
                    </a:lnTo>
                    <a:lnTo>
                      <a:pt x="145" y="45"/>
                    </a:lnTo>
                    <a:lnTo>
                      <a:pt x="151" y="45"/>
                    </a:lnTo>
                    <a:lnTo>
                      <a:pt x="159" y="44"/>
                    </a:lnTo>
                    <a:lnTo>
                      <a:pt x="165" y="44"/>
                    </a:lnTo>
                    <a:lnTo>
                      <a:pt x="165" y="44"/>
                    </a:lnTo>
                    <a:lnTo>
                      <a:pt x="160" y="45"/>
                    </a:lnTo>
                    <a:lnTo>
                      <a:pt x="153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42" y="48"/>
                    </a:lnTo>
                    <a:lnTo>
                      <a:pt x="145" y="48"/>
                    </a:lnTo>
                    <a:lnTo>
                      <a:pt x="153" y="48"/>
                    </a:lnTo>
                    <a:lnTo>
                      <a:pt x="160" y="47"/>
                    </a:lnTo>
                    <a:lnTo>
                      <a:pt x="165" y="48"/>
                    </a:lnTo>
                    <a:lnTo>
                      <a:pt x="165" y="48"/>
                    </a:lnTo>
                    <a:lnTo>
                      <a:pt x="159" y="49"/>
                    </a:lnTo>
                    <a:lnTo>
                      <a:pt x="153" y="49"/>
                    </a:lnTo>
                    <a:lnTo>
                      <a:pt x="145" y="49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44" y="52"/>
                    </a:lnTo>
                    <a:lnTo>
                      <a:pt x="151" y="52"/>
                    </a:lnTo>
                    <a:lnTo>
                      <a:pt x="165" y="51"/>
                    </a:lnTo>
                    <a:lnTo>
                      <a:pt x="165" y="51"/>
                    </a:lnTo>
                    <a:lnTo>
                      <a:pt x="160" y="52"/>
                    </a:lnTo>
                    <a:lnTo>
                      <a:pt x="153" y="52"/>
                    </a:lnTo>
                    <a:lnTo>
                      <a:pt x="145" y="5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42" y="55"/>
                    </a:lnTo>
                    <a:lnTo>
                      <a:pt x="145" y="57"/>
                    </a:lnTo>
                    <a:lnTo>
                      <a:pt x="151" y="55"/>
                    </a:lnTo>
                    <a:lnTo>
                      <a:pt x="159" y="54"/>
                    </a:lnTo>
                    <a:lnTo>
                      <a:pt x="165" y="54"/>
                    </a:lnTo>
                    <a:lnTo>
                      <a:pt x="165" y="54"/>
                    </a:lnTo>
                    <a:lnTo>
                      <a:pt x="160" y="57"/>
                    </a:lnTo>
                    <a:lnTo>
                      <a:pt x="153" y="57"/>
                    </a:lnTo>
                    <a:lnTo>
                      <a:pt x="147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8"/>
                    </a:lnTo>
                    <a:lnTo>
                      <a:pt x="141" y="60"/>
                    </a:lnTo>
                    <a:lnTo>
                      <a:pt x="144" y="60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4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51" y="63"/>
                    </a:lnTo>
                    <a:lnTo>
                      <a:pt x="159" y="63"/>
                    </a:lnTo>
                    <a:lnTo>
                      <a:pt x="165" y="61"/>
                    </a:lnTo>
                    <a:lnTo>
                      <a:pt x="165" y="61"/>
                    </a:lnTo>
                    <a:lnTo>
                      <a:pt x="163" y="63"/>
                    </a:lnTo>
                    <a:lnTo>
                      <a:pt x="160" y="64"/>
                    </a:lnTo>
                    <a:lnTo>
                      <a:pt x="153" y="64"/>
                    </a:lnTo>
                    <a:lnTo>
                      <a:pt x="145" y="64"/>
                    </a:lnTo>
                    <a:lnTo>
                      <a:pt x="142" y="66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45" y="67"/>
                    </a:lnTo>
                    <a:lnTo>
                      <a:pt x="151" y="66"/>
                    </a:lnTo>
                    <a:lnTo>
                      <a:pt x="159" y="66"/>
                    </a:lnTo>
                    <a:lnTo>
                      <a:pt x="163" y="66"/>
                    </a:lnTo>
                    <a:lnTo>
                      <a:pt x="165" y="67"/>
                    </a:lnTo>
                    <a:lnTo>
                      <a:pt x="165" y="67"/>
                    </a:lnTo>
                    <a:lnTo>
                      <a:pt x="153" y="67"/>
                    </a:lnTo>
                    <a:lnTo>
                      <a:pt x="141" y="69"/>
                    </a:lnTo>
                    <a:lnTo>
                      <a:pt x="141" y="69"/>
                    </a:lnTo>
                    <a:lnTo>
                      <a:pt x="139" y="69"/>
                    </a:lnTo>
                    <a:lnTo>
                      <a:pt x="139" y="72"/>
                    </a:lnTo>
                    <a:lnTo>
                      <a:pt x="139" y="75"/>
                    </a:lnTo>
                    <a:lnTo>
                      <a:pt x="139" y="75"/>
                    </a:lnTo>
                    <a:lnTo>
                      <a:pt x="150" y="75"/>
                    </a:lnTo>
                    <a:lnTo>
                      <a:pt x="157" y="73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5" y="75"/>
                    </a:lnTo>
                    <a:lnTo>
                      <a:pt x="163" y="75"/>
                    </a:lnTo>
                    <a:lnTo>
                      <a:pt x="160" y="75"/>
                    </a:lnTo>
                    <a:lnTo>
                      <a:pt x="153" y="76"/>
                    </a:lnTo>
                    <a:lnTo>
                      <a:pt x="153" y="76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8"/>
                    </a:lnTo>
                    <a:lnTo>
                      <a:pt x="139" y="78"/>
                    </a:lnTo>
                    <a:lnTo>
                      <a:pt x="151" y="78"/>
                    </a:lnTo>
                    <a:lnTo>
                      <a:pt x="165" y="76"/>
                    </a:lnTo>
                    <a:lnTo>
                      <a:pt x="165" y="76"/>
                    </a:lnTo>
                    <a:lnTo>
                      <a:pt x="160" y="79"/>
                    </a:lnTo>
                    <a:lnTo>
                      <a:pt x="154" y="79"/>
                    </a:lnTo>
                    <a:lnTo>
                      <a:pt x="147" y="79"/>
                    </a:lnTo>
                    <a:lnTo>
                      <a:pt x="139" y="79"/>
                    </a:lnTo>
                    <a:lnTo>
                      <a:pt x="139" y="79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45" y="85"/>
                    </a:lnTo>
                    <a:lnTo>
                      <a:pt x="147" y="85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7" y="87"/>
                    </a:lnTo>
                    <a:lnTo>
                      <a:pt x="145" y="87"/>
                    </a:lnTo>
                    <a:lnTo>
                      <a:pt x="139" y="87"/>
                    </a:lnTo>
                    <a:lnTo>
                      <a:pt x="139" y="87"/>
                    </a:lnTo>
                    <a:lnTo>
                      <a:pt x="139" y="97"/>
                    </a:lnTo>
                    <a:lnTo>
                      <a:pt x="139" y="97"/>
                    </a:lnTo>
                    <a:lnTo>
                      <a:pt x="153" y="97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63" y="97"/>
                    </a:lnTo>
                    <a:lnTo>
                      <a:pt x="160" y="97"/>
                    </a:lnTo>
                    <a:lnTo>
                      <a:pt x="153" y="97"/>
                    </a:lnTo>
                    <a:lnTo>
                      <a:pt x="145" y="97"/>
                    </a:lnTo>
                    <a:lnTo>
                      <a:pt x="142" y="98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51" y="100"/>
                    </a:lnTo>
                    <a:lnTo>
                      <a:pt x="165" y="98"/>
                    </a:lnTo>
                    <a:lnTo>
                      <a:pt x="165" y="98"/>
                    </a:lnTo>
                    <a:lnTo>
                      <a:pt x="163" y="100"/>
                    </a:lnTo>
                    <a:lnTo>
                      <a:pt x="162" y="101"/>
                    </a:lnTo>
                    <a:lnTo>
                      <a:pt x="154" y="101"/>
                    </a:lnTo>
                    <a:lnTo>
                      <a:pt x="145" y="101"/>
                    </a:lnTo>
                    <a:lnTo>
                      <a:pt x="142" y="101"/>
                    </a:lnTo>
                    <a:lnTo>
                      <a:pt x="139" y="103"/>
                    </a:lnTo>
                    <a:lnTo>
                      <a:pt x="139" y="103"/>
                    </a:lnTo>
                    <a:lnTo>
                      <a:pt x="142" y="104"/>
                    </a:lnTo>
                    <a:lnTo>
                      <a:pt x="145" y="104"/>
                    </a:lnTo>
                    <a:lnTo>
                      <a:pt x="148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44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41" y="107"/>
                    </a:lnTo>
                    <a:lnTo>
                      <a:pt x="142" y="109"/>
                    </a:lnTo>
                    <a:lnTo>
                      <a:pt x="145" y="107"/>
                    </a:lnTo>
                    <a:lnTo>
                      <a:pt x="150" y="107"/>
                    </a:lnTo>
                    <a:lnTo>
                      <a:pt x="151" y="107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47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47" y="110"/>
                    </a:lnTo>
                    <a:lnTo>
                      <a:pt x="153" y="110"/>
                    </a:lnTo>
                    <a:lnTo>
                      <a:pt x="160" y="110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56" y="113"/>
                    </a:lnTo>
                    <a:lnTo>
                      <a:pt x="156" y="113"/>
                    </a:lnTo>
                    <a:lnTo>
                      <a:pt x="160" y="115"/>
                    </a:lnTo>
                    <a:lnTo>
                      <a:pt x="163" y="113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59" y="115"/>
                    </a:lnTo>
                    <a:lnTo>
                      <a:pt x="156" y="115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7" y="118"/>
                    </a:lnTo>
                    <a:lnTo>
                      <a:pt x="159" y="118"/>
                    </a:lnTo>
                    <a:lnTo>
                      <a:pt x="162" y="118"/>
                    </a:lnTo>
                    <a:lnTo>
                      <a:pt x="165" y="118"/>
                    </a:lnTo>
                    <a:lnTo>
                      <a:pt x="165" y="118"/>
                    </a:lnTo>
                    <a:lnTo>
                      <a:pt x="165" y="118"/>
                    </a:lnTo>
                    <a:lnTo>
                      <a:pt x="165" y="119"/>
                    </a:lnTo>
                    <a:lnTo>
                      <a:pt x="162" y="119"/>
                    </a:lnTo>
                    <a:lnTo>
                      <a:pt x="157" y="119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6" y="122"/>
                    </a:lnTo>
                    <a:lnTo>
                      <a:pt x="159" y="122"/>
                    </a:lnTo>
                    <a:lnTo>
                      <a:pt x="162" y="121"/>
                    </a:lnTo>
                    <a:lnTo>
                      <a:pt x="165" y="121"/>
                    </a:lnTo>
                    <a:lnTo>
                      <a:pt x="165" y="121"/>
                    </a:lnTo>
                    <a:lnTo>
                      <a:pt x="163" y="124"/>
                    </a:lnTo>
                    <a:lnTo>
                      <a:pt x="162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6" y="125"/>
                    </a:lnTo>
                    <a:lnTo>
                      <a:pt x="159" y="125"/>
                    </a:lnTo>
                    <a:lnTo>
                      <a:pt x="166" y="125"/>
                    </a:lnTo>
                    <a:lnTo>
                      <a:pt x="166" y="125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2" y="127"/>
                    </a:lnTo>
                    <a:lnTo>
                      <a:pt x="157" y="127"/>
                    </a:lnTo>
                    <a:lnTo>
                      <a:pt x="156" y="127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5" y="128"/>
                    </a:lnTo>
                    <a:lnTo>
                      <a:pt x="165" y="128"/>
                    </a:lnTo>
                    <a:lnTo>
                      <a:pt x="165" y="130"/>
                    </a:lnTo>
                    <a:lnTo>
                      <a:pt x="165" y="130"/>
                    </a:lnTo>
                    <a:lnTo>
                      <a:pt x="162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6" y="133"/>
                    </a:lnTo>
                    <a:lnTo>
                      <a:pt x="159" y="133"/>
                    </a:lnTo>
                    <a:lnTo>
                      <a:pt x="165" y="133"/>
                    </a:lnTo>
                    <a:lnTo>
                      <a:pt x="165" y="133"/>
                    </a:lnTo>
                    <a:lnTo>
                      <a:pt x="163" y="134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0" y="136"/>
                    </a:lnTo>
                    <a:lnTo>
                      <a:pt x="160" y="136"/>
                    </a:lnTo>
                    <a:lnTo>
                      <a:pt x="165" y="136"/>
                    </a:lnTo>
                    <a:lnTo>
                      <a:pt x="165" y="136"/>
                    </a:lnTo>
                    <a:lnTo>
                      <a:pt x="165" y="137"/>
                    </a:lnTo>
                    <a:lnTo>
                      <a:pt x="162" y="137"/>
                    </a:lnTo>
                    <a:lnTo>
                      <a:pt x="160" y="137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3" y="142"/>
                    </a:lnTo>
                    <a:lnTo>
                      <a:pt x="160" y="142"/>
                    </a:lnTo>
                    <a:lnTo>
                      <a:pt x="159" y="142"/>
                    </a:lnTo>
                    <a:lnTo>
                      <a:pt x="159" y="142"/>
                    </a:lnTo>
                    <a:lnTo>
                      <a:pt x="160" y="143"/>
                    </a:lnTo>
                    <a:lnTo>
                      <a:pt x="162" y="143"/>
                    </a:lnTo>
                    <a:lnTo>
                      <a:pt x="163" y="1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60" y="147"/>
                    </a:lnTo>
                    <a:lnTo>
                      <a:pt x="162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5" y="147"/>
                    </a:lnTo>
                    <a:lnTo>
                      <a:pt x="165" y="149"/>
                    </a:lnTo>
                    <a:lnTo>
                      <a:pt x="162" y="147"/>
                    </a:lnTo>
                    <a:lnTo>
                      <a:pt x="160" y="147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60" y="150"/>
                    </a:lnTo>
                    <a:lnTo>
                      <a:pt x="162" y="150"/>
                    </a:lnTo>
                    <a:lnTo>
                      <a:pt x="163" y="150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63" y="152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155"/>
                    </a:lnTo>
                    <a:lnTo>
                      <a:pt x="162" y="155"/>
                    </a:lnTo>
                    <a:lnTo>
                      <a:pt x="165" y="155"/>
                    </a:lnTo>
                    <a:lnTo>
                      <a:pt x="165" y="155"/>
                    </a:lnTo>
                    <a:lnTo>
                      <a:pt x="163" y="158"/>
                    </a:lnTo>
                    <a:lnTo>
                      <a:pt x="165" y="162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65" y="179"/>
                    </a:lnTo>
                    <a:lnTo>
                      <a:pt x="165" y="182"/>
                    </a:lnTo>
                    <a:lnTo>
                      <a:pt x="166" y="189"/>
                    </a:lnTo>
                    <a:lnTo>
                      <a:pt x="166" y="189"/>
                    </a:lnTo>
                    <a:lnTo>
                      <a:pt x="156" y="189"/>
                    </a:lnTo>
                    <a:lnTo>
                      <a:pt x="148" y="189"/>
                    </a:lnTo>
                    <a:lnTo>
                      <a:pt x="148" y="189"/>
                    </a:lnTo>
                    <a:lnTo>
                      <a:pt x="148" y="188"/>
                    </a:lnTo>
                    <a:lnTo>
                      <a:pt x="151" y="188"/>
                    </a:lnTo>
                    <a:lnTo>
                      <a:pt x="159" y="186"/>
                    </a:lnTo>
                    <a:lnTo>
                      <a:pt x="159" y="186"/>
                    </a:lnTo>
                    <a:lnTo>
                      <a:pt x="162" y="188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56" y="186"/>
                    </a:lnTo>
                    <a:lnTo>
                      <a:pt x="151" y="186"/>
                    </a:lnTo>
                    <a:lnTo>
                      <a:pt x="148" y="185"/>
                    </a:lnTo>
                    <a:lnTo>
                      <a:pt x="148" y="183"/>
                    </a:lnTo>
                    <a:lnTo>
                      <a:pt x="148" y="183"/>
                    </a:lnTo>
                    <a:lnTo>
                      <a:pt x="151" y="185"/>
                    </a:lnTo>
                    <a:lnTo>
                      <a:pt x="156" y="185"/>
                    </a:lnTo>
                    <a:lnTo>
                      <a:pt x="159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56" y="182"/>
                    </a:lnTo>
                    <a:lnTo>
                      <a:pt x="147" y="182"/>
                    </a:lnTo>
                    <a:lnTo>
                      <a:pt x="154" y="180"/>
                    </a:lnTo>
                    <a:lnTo>
                      <a:pt x="154" y="180"/>
                    </a:lnTo>
                    <a:lnTo>
                      <a:pt x="160" y="180"/>
                    </a:lnTo>
                    <a:lnTo>
                      <a:pt x="165" y="180"/>
                    </a:lnTo>
                    <a:lnTo>
                      <a:pt x="165" y="180"/>
                    </a:lnTo>
                    <a:lnTo>
                      <a:pt x="160" y="179"/>
                    </a:lnTo>
                    <a:lnTo>
                      <a:pt x="156" y="177"/>
                    </a:lnTo>
                    <a:lnTo>
                      <a:pt x="148" y="179"/>
                    </a:lnTo>
                    <a:lnTo>
                      <a:pt x="148" y="179"/>
                    </a:lnTo>
                    <a:lnTo>
                      <a:pt x="147" y="177"/>
                    </a:lnTo>
                    <a:lnTo>
                      <a:pt x="148" y="177"/>
                    </a:lnTo>
                    <a:lnTo>
                      <a:pt x="151" y="176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6"/>
                    </a:lnTo>
                    <a:lnTo>
                      <a:pt x="156" y="174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44" y="174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7" y="174"/>
                    </a:lnTo>
                    <a:lnTo>
                      <a:pt x="151" y="174"/>
                    </a:lnTo>
                    <a:lnTo>
                      <a:pt x="159" y="171"/>
                    </a:lnTo>
                    <a:lnTo>
                      <a:pt x="159" y="171"/>
                    </a:lnTo>
                    <a:lnTo>
                      <a:pt x="156" y="170"/>
                    </a:lnTo>
                    <a:lnTo>
                      <a:pt x="151" y="170"/>
                    </a:lnTo>
                    <a:lnTo>
                      <a:pt x="147" y="171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3" y="170"/>
                    </a:lnTo>
                    <a:lnTo>
                      <a:pt x="156" y="170"/>
                    </a:lnTo>
                    <a:lnTo>
                      <a:pt x="159" y="167"/>
                    </a:lnTo>
                    <a:lnTo>
                      <a:pt x="159" y="167"/>
                    </a:lnTo>
                    <a:lnTo>
                      <a:pt x="154" y="167"/>
                    </a:lnTo>
                    <a:lnTo>
                      <a:pt x="150" y="167"/>
                    </a:lnTo>
                    <a:lnTo>
                      <a:pt x="150" y="167"/>
                    </a:lnTo>
                    <a:lnTo>
                      <a:pt x="148" y="165"/>
                    </a:lnTo>
                    <a:lnTo>
                      <a:pt x="151" y="165"/>
                    </a:lnTo>
                    <a:lnTo>
                      <a:pt x="159" y="165"/>
                    </a:lnTo>
                    <a:lnTo>
                      <a:pt x="159" y="165"/>
                    </a:lnTo>
                    <a:lnTo>
                      <a:pt x="157" y="164"/>
                    </a:lnTo>
                    <a:lnTo>
                      <a:pt x="156" y="164"/>
                    </a:lnTo>
                    <a:lnTo>
                      <a:pt x="151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2"/>
                    </a:lnTo>
                    <a:lnTo>
                      <a:pt x="150" y="162"/>
                    </a:lnTo>
                    <a:lnTo>
                      <a:pt x="159" y="161"/>
                    </a:lnTo>
                    <a:lnTo>
                      <a:pt x="159" y="161"/>
                    </a:lnTo>
                    <a:lnTo>
                      <a:pt x="157" y="159"/>
                    </a:lnTo>
                    <a:lnTo>
                      <a:pt x="151" y="159"/>
                    </a:lnTo>
                    <a:lnTo>
                      <a:pt x="144" y="161"/>
                    </a:lnTo>
                    <a:lnTo>
                      <a:pt x="144" y="161"/>
                    </a:lnTo>
                    <a:lnTo>
                      <a:pt x="144" y="159"/>
                    </a:lnTo>
                    <a:lnTo>
                      <a:pt x="145" y="158"/>
                    </a:lnTo>
                    <a:lnTo>
                      <a:pt x="151" y="158"/>
                    </a:lnTo>
                    <a:lnTo>
                      <a:pt x="156" y="158"/>
                    </a:lnTo>
                    <a:lnTo>
                      <a:pt x="159" y="158"/>
                    </a:lnTo>
                    <a:lnTo>
                      <a:pt x="159" y="158"/>
                    </a:lnTo>
                    <a:lnTo>
                      <a:pt x="159" y="158"/>
                    </a:lnTo>
                    <a:lnTo>
                      <a:pt x="157" y="156"/>
                    </a:lnTo>
                    <a:lnTo>
                      <a:pt x="156" y="156"/>
                    </a:lnTo>
                    <a:lnTo>
                      <a:pt x="153" y="156"/>
                    </a:lnTo>
                    <a:lnTo>
                      <a:pt x="151" y="155"/>
                    </a:lnTo>
                    <a:lnTo>
                      <a:pt x="151" y="155"/>
                    </a:lnTo>
                    <a:lnTo>
                      <a:pt x="151" y="155"/>
                    </a:lnTo>
                    <a:lnTo>
                      <a:pt x="153" y="155"/>
                    </a:lnTo>
                    <a:lnTo>
                      <a:pt x="154" y="155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3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50" y="152"/>
                    </a:lnTo>
                    <a:lnTo>
                      <a:pt x="153" y="150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3" y="149"/>
                    </a:lnTo>
                    <a:lnTo>
                      <a:pt x="148" y="147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4" y="147"/>
                    </a:lnTo>
                    <a:lnTo>
                      <a:pt x="148" y="147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3" y="145"/>
                    </a:lnTo>
                    <a:lnTo>
                      <a:pt x="150" y="145"/>
                    </a:lnTo>
                    <a:lnTo>
                      <a:pt x="142" y="146"/>
                    </a:lnTo>
                    <a:lnTo>
                      <a:pt x="142" y="146"/>
                    </a:lnTo>
                    <a:lnTo>
                      <a:pt x="145" y="143"/>
                    </a:lnTo>
                    <a:lnTo>
                      <a:pt x="148" y="143"/>
                    </a:lnTo>
                    <a:lnTo>
                      <a:pt x="151" y="143"/>
                    </a:lnTo>
                    <a:lnTo>
                      <a:pt x="154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48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51" y="140"/>
                    </a:lnTo>
                    <a:lnTo>
                      <a:pt x="154" y="139"/>
                    </a:lnTo>
                    <a:lnTo>
                      <a:pt x="154" y="139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142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5" y="136"/>
                    </a:lnTo>
                    <a:lnTo>
                      <a:pt x="148" y="136"/>
                    </a:lnTo>
                    <a:lnTo>
                      <a:pt x="153" y="137"/>
                    </a:lnTo>
                    <a:lnTo>
                      <a:pt x="154" y="136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0" y="134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33"/>
                    </a:lnTo>
                    <a:lnTo>
                      <a:pt x="145" y="133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50" y="130"/>
                    </a:lnTo>
                    <a:lnTo>
                      <a:pt x="148" y="130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4" y="130"/>
                    </a:lnTo>
                    <a:lnTo>
                      <a:pt x="147" y="128"/>
                    </a:lnTo>
                    <a:lnTo>
                      <a:pt x="148" y="128"/>
                    </a:lnTo>
                    <a:lnTo>
                      <a:pt x="151" y="127"/>
                    </a:lnTo>
                    <a:lnTo>
                      <a:pt x="151" y="127"/>
                    </a:lnTo>
                    <a:lnTo>
                      <a:pt x="148" y="127"/>
                    </a:lnTo>
                    <a:lnTo>
                      <a:pt x="145" y="127"/>
                    </a:lnTo>
                    <a:lnTo>
                      <a:pt x="141" y="127"/>
                    </a:lnTo>
                    <a:lnTo>
                      <a:pt x="139" y="127"/>
                    </a:lnTo>
                    <a:lnTo>
                      <a:pt x="139" y="125"/>
                    </a:lnTo>
                    <a:lnTo>
                      <a:pt x="139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0" y="124"/>
                    </a:lnTo>
                    <a:lnTo>
                      <a:pt x="148" y="122"/>
                    </a:lnTo>
                    <a:lnTo>
                      <a:pt x="145" y="124"/>
                    </a:lnTo>
                    <a:lnTo>
                      <a:pt x="141" y="124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44" y="121"/>
                    </a:lnTo>
                    <a:lnTo>
                      <a:pt x="151" y="121"/>
                    </a:lnTo>
                    <a:lnTo>
                      <a:pt x="151" y="121"/>
                    </a:lnTo>
                    <a:lnTo>
                      <a:pt x="145" y="119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41" y="118"/>
                    </a:lnTo>
                    <a:lnTo>
                      <a:pt x="145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1" y="116"/>
                    </a:lnTo>
                    <a:lnTo>
                      <a:pt x="151" y="116"/>
                    </a:lnTo>
                    <a:lnTo>
                      <a:pt x="144" y="116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6" y="115"/>
                    </a:lnTo>
                    <a:lnTo>
                      <a:pt x="138" y="115"/>
                    </a:lnTo>
                    <a:lnTo>
                      <a:pt x="142" y="113"/>
                    </a:lnTo>
                    <a:lnTo>
                      <a:pt x="147" y="115"/>
                    </a:lnTo>
                    <a:lnTo>
                      <a:pt x="151" y="113"/>
                    </a:lnTo>
                    <a:lnTo>
                      <a:pt x="151" y="113"/>
                    </a:lnTo>
                    <a:lnTo>
                      <a:pt x="148" y="112"/>
                    </a:lnTo>
                    <a:lnTo>
                      <a:pt x="144" y="112"/>
                    </a:lnTo>
                    <a:lnTo>
                      <a:pt x="136" y="112"/>
                    </a:lnTo>
                    <a:lnTo>
                      <a:pt x="136" y="112"/>
                    </a:lnTo>
                    <a:lnTo>
                      <a:pt x="133" y="116"/>
                    </a:lnTo>
                    <a:lnTo>
                      <a:pt x="133" y="124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0" y="136"/>
                    </a:lnTo>
                    <a:lnTo>
                      <a:pt x="129" y="133"/>
                    </a:lnTo>
                    <a:lnTo>
                      <a:pt x="129" y="130"/>
                    </a:lnTo>
                    <a:lnTo>
                      <a:pt x="127" y="128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28"/>
                    </a:lnTo>
                    <a:lnTo>
                      <a:pt x="126" y="127"/>
                    </a:lnTo>
                    <a:lnTo>
                      <a:pt x="129" y="127"/>
                    </a:lnTo>
                    <a:lnTo>
                      <a:pt x="130" y="127"/>
                    </a:lnTo>
                    <a:lnTo>
                      <a:pt x="130" y="127"/>
                    </a:lnTo>
                    <a:lnTo>
                      <a:pt x="129" y="125"/>
                    </a:lnTo>
                    <a:lnTo>
                      <a:pt x="127" y="124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1" y="122"/>
                    </a:lnTo>
                    <a:lnTo>
                      <a:pt x="123" y="130"/>
                    </a:lnTo>
                    <a:lnTo>
                      <a:pt x="123" y="130"/>
                    </a:lnTo>
                    <a:lnTo>
                      <a:pt x="121" y="130"/>
                    </a:lnTo>
                    <a:lnTo>
                      <a:pt x="120" y="128"/>
                    </a:lnTo>
                    <a:lnTo>
                      <a:pt x="120" y="127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7" y="124"/>
                    </a:lnTo>
                    <a:lnTo>
                      <a:pt x="119" y="125"/>
                    </a:lnTo>
                    <a:lnTo>
                      <a:pt x="120" y="125"/>
                    </a:lnTo>
                    <a:lnTo>
                      <a:pt x="120" y="124"/>
                    </a:lnTo>
                    <a:lnTo>
                      <a:pt x="120" y="124"/>
                    </a:lnTo>
                    <a:lnTo>
                      <a:pt x="120" y="122"/>
                    </a:lnTo>
                    <a:lnTo>
                      <a:pt x="119" y="122"/>
                    </a:lnTo>
                    <a:lnTo>
                      <a:pt x="114" y="122"/>
                    </a:lnTo>
                    <a:lnTo>
                      <a:pt x="110" y="122"/>
                    </a:lnTo>
                    <a:lnTo>
                      <a:pt x="105" y="122"/>
                    </a:lnTo>
                    <a:lnTo>
                      <a:pt x="105" y="122"/>
                    </a:lnTo>
                    <a:lnTo>
                      <a:pt x="108" y="121"/>
                    </a:lnTo>
                    <a:lnTo>
                      <a:pt x="113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1" y="121"/>
                    </a:lnTo>
                    <a:lnTo>
                      <a:pt x="120" y="119"/>
                    </a:lnTo>
                    <a:lnTo>
                      <a:pt x="117" y="118"/>
                    </a:lnTo>
                    <a:lnTo>
                      <a:pt x="117" y="118"/>
                    </a:lnTo>
                    <a:lnTo>
                      <a:pt x="120" y="116"/>
                    </a:lnTo>
                    <a:lnTo>
                      <a:pt x="121" y="115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7" y="110"/>
                    </a:lnTo>
                    <a:lnTo>
                      <a:pt x="117" y="110"/>
                    </a:lnTo>
                    <a:lnTo>
                      <a:pt x="120" y="107"/>
                    </a:lnTo>
                    <a:lnTo>
                      <a:pt x="120" y="107"/>
                    </a:lnTo>
                    <a:lnTo>
                      <a:pt x="117" y="107"/>
                    </a:lnTo>
                    <a:lnTo>
                      <a:pt x="117" y="107"/>
                    </a:lnTo>
                    <a:lnTo>
                      <a:pt x="119" y="106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03"/>
                    </a:lnTo>
                    <a:lnTo>
                      <a:pt x="119" y="103"/>
                    </a:lnTo>
                    <a:lnTo>
                      <a:pt x="120" y="103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17" y="100"/>
                    </a:lnTo>
                    <a:lnTo>
                      <a:pt x="113" y="100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5" y="101"/>
                    </a:lnTo>
                    <a:lnTo>
                      <a:pt x="108" y="101"/>
                    </a:lnTo>
                    <a:lnTo>
                      <a:pt x="110" y="101"/>
                    </a:lnTo>
                    <a:lnTo>
                      <a:pt x="111" y="104"/>
                    </a:lnTo>
                    <a:lnTo>
                      <a:pt x="111" y="104"/>
                    </a:lnTo>
                    <a:lnTo>
                      <a:pt x="107" y="103"/>
                    </a:lnTo>
                    <a:lnTo>
                      <a:pt x="102" y="103"/>
                    </a:lnTo>
                    <a:lnTo>
                      <a:pt x="101" y="103"/>
                    </a:lnTo>
                    <a:lnTo>
                      <a:pt x="102" y="101"/>
                    </a:lnTo>
                    <a:lnTo>
                      <a:pt x="102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6"/>
                    </a:lnTo>
                    <a:lnTo>
                      <a:pt x="99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3" y="96"/>
                    </a:lnTo>
                    <a:lnTo>
                      <a:pt x="95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92" y="93"/>
                    </a:lnTo>
                    <a:lnTo>
                      <a:pt x="89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75" y="96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0" y="98"/>
                    </a:lnTo>
                    <a:lnTo>
                      <a:pt x="55" y="98"/>
                    </a:lnTo>
                    <a:lnTo>
                      <a:pt x="65" y="98"/>
                    </a:lnTo>
                    <a:lnTo>
                      <a:pt x="74" y="97"/>
                    </a:lnTo>
                    <a:lnTo>
                      <a:pt x="78" y="98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74" y="100"/>
                    </a:lnTo>
                    <a:lnTo>
                      <a:pt x="64" y="100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55" y="103"/>
                    </a:lnTo>
                    <a:lnTo>
                      <a:pt x="67" y="101"/>
                    </a:lnTo>
                    <a:lnTo>
                      <a:pt x="80" y="101"/>
                    </a:lnTo>
                    <a:lnTo>
                      <a:pt x="84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4" y="103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1" y="103"/>
                    </a:lnTo>
                    <a:lnTo>
                      <a:pt x="64" y="103"/>
                    </a:lnTo>
                    <a:lnTo>
                      <a:pt x="56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107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61" y="109"/>
                    </a:lnTo>
                    <a:lnTo>
                      <a:pt x="74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16"/>
                    </a:lnTo>
                    <a:lnTo>
                      <a:pt x="102" y="121"/>
                    </a:lnTo>
                    <a:lnTo>
                      <a:pt x="102" y="122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101" y="124"/>
                    </a:lnTo>
                    <a:lnTo>
                      <a:pt x="101" y="124"/>
                    </a:lnTo>
                    <a:lnTo>
                      <a:pt x="102" y="125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1" y="127"/>
                    </a:lnTo>
                    <a:lnTo>
                      <a:pt x="102" y="128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2" y="131"/>
                    </a:lnTo>
                    <a:lnTo>
                      <a:pt x="104" y="131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55"/>
                    </a:lnTo>
                    <a:lnTo>
                      <a:pt x="111" y="155"/>
                    </a:lnTo>
                    <a:lnTo>
                      <a:pt x="116" y="153"/>
                    </a:lnTo>
                    <a:lnTo>
                      <a:pt x="117" y="153"/>
                    </a:lnTo>
                    <a:lnTo>
                      <a:pt x="117" y="153"/>
                    </a:lnTo>
                    <a:lnTo>
                      <a:pt x="119" y="158"/>
                    </a:lnTo>
                    <a:lnTo>
                      <a:pt x="119" y="164"/>
                    </a:lnTo>
                    <a:lnTo>
                      <a:pt x="119" y="176"/>
                    </a:lnTo>
                    <a:lnTo>
                      <a:pt x="119" y="176"/>
                    </a:lnTo>
                    <a:lnTo>
                      <a:pt x="120" y="177"/>
                    </a:lnTo>
                    <a:lnTo>
                      <a:pt x="121" y="177"/>
                    </a:lnTo>
                    <a:lnTo>
                      <a:pt x="126" y="177"/>
                    </a:lnTo>
                    <a:lnTo>
                      <a:pt x="126" y="177"/>
                    </a:lnTo>
                    <a:lnTo>
                      <a:pt x="126" y="183"/>
                    </a:lnTo>
                    <a:lnTo>
                      <a:pt x="126" y="185"/>
                    </a:lnTo>
                    <a:lnTo>
                      <a:pt x="123" y="186"/>
                    </a:lnTo>
                    <a:lnTo>
                      <a:pt x="123" y="186"/>
                    </a:lnTo>
                    <a:lnTo>
                      <a:pt x="124" y="188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6" y="188"/>
                    </a:lnTo>
                    <a:lnTo>
                      <a:pt x="129" y="188"/>
                    </a:lnTo>
                    <a:lnTo>
                      <a:pt x="133" y="188"/>
                    </a:lnTo>
                    <a:lnTo>
                      <a:pt x="139" y="188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1" y="188"/>
                    </a:lnTo>
                    <a:lnTo>
                      <a:pt x="136" y="189"/>
                    </a:lnTo>
                    <a:lnTo>
                      <a:pt x="132" y="189"/>
                    </a:lnTo>
                    <a:lnTo>
                      <a:pt x="132" y="189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99" y="182"/>
                    </a:lnTo>
                    <a:lnTo>
                      <a:pt x="98" y="182"/>
                    </a:lnTo>
                    <a:lnTo>
                      <a:pt x="95" y="183"/>
                    </a:lnTo>
                    <a:lnTo>
                      <a:pt x="95" y="183"/>
                    </a:lnTo>
                    <a:lnTo>
                      <a:pt x="96" y="185"/>
                    </a:lnTo>
                    <a:lnTo>
                      <a:pt x="98" y="185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1" y="185"/>
                    </a:lnTo>
                    <a:lnTo>
                      <a:pt x="99" y="186"/>
                    </a:lnTo>
                    <a:lnTo>
                      <a:pt x="96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6" y="188"/>
                    </a:lnTo>
                    <a:lnTo>
                      <a:pt x="98" y="188"/>
                    </a:lnTo>
                    <a:lnTo>
                      <a:pt x="98" y="186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90" y="189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84" y="188"/>
                    </a:lnTo>
                    <a:lnTo>
                      <a:pt x="86" y="185"/>
                    </a:lnTo>
                    <a:lnTo>
                      <a:pt x="86" y="179"/>
                    </a:lnTo>
                    <a:lnTo>
                      <a:pt x="86" y="171"/>
                    </a:lnTo>
                    <a:lnTo>
                      <a:pt x="86" y="170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4" y="167"/>
                    </a:lnTo>
                    <a:lnTo>
                      <a:pt x="84" y="167"/>
                    </a:lnTo>
                    <a:lnTo>
                      <a:pt x="81" y="168"/>
                    </a:lnTo>
                    <a:lnTo>
                      <a:pt x="81" y="171"/>
                    </a:lnTo>
                    <a:lnTo>
                      <a:pt x="80" y="171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0" y="171"/>
                    </a:lnTo>
                    <a:lnTo>
                      <a:pt x="80" y="173"/>
                    </a:lnTo>
                    <a:lnTo>
                      <a:pt x="83" y="174"/>
                    </a:lnTo>
                    <a:lnTo>
                      <a:pt x="83" y="174"/>
                    </a:lnTo>
                    <a:lnTo>
                      <a:pt x="81" y="177"/>
                    </a:lnTo>
                    <a:lnTo>
                      <a:pt x="80" y="180"/>
                    </a:lnTo>
                    <a:lnTo>
                      <a:pt x="80" y="180"/>
                    </a:lnTo>
                    <a:lnTo>
                      <a:pt x="81" y="180"/>
                    </a:lnTo>
                    <a:lnTo>
                      <a:pt x="81" y="183"/>
                    </a:lnTo>
                    <a:lnTo>
                      <a:pt x="81" y="188"/>
                    </a:lnTo>
                    <a:lnTo>
                      <a:pt x="81" y="188"/>
                    </a:lnTo>
                    <a:lnTo>
                      <a:pt x="80" y="189"/>
                    </a:lnTo>
                    <a:lnTo>
                      <a:pt x="80" y="189"/>
                    </a:lnTo>
                    <a:lnTo>
                      <a:pt x="77" y="189"/>
                    </a:lnTo>
                    <a:lnTo>
                      <a:pt x="77" y="188"/>
                    </a:lnTo>
                    <a:lnTo>
                      <a:pt x="78" y="188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75" y="186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5" y="188"/>
                    </a:lnTo>
                    <a:lnTo>
                      <a:pt x="75" y="188"/>
                    </a:lnTo>
                    <a:lnTo>
                      <a:pt x="69" y="189"/>
                    </a:lnTo>
                    <a:lnTo>
                      <a:pt x="62" y="189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8" y="185"/>
                    </a:lnTo>
                    <a:lnTo>
                      <a:pt x="67" y="183"/>
                    </a:lnTo>
                    <a:lnTo>
                      <a:pt x="67" y="183"/>
                    </a:lnTo>
                    <a:lnTo>
                      <a:pt x="64" y="183"/>
                    </a:lnTo>
                    <a:lnTo>
                      <a:pt x="61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3" y="182"/>
                    </a:lnTo>
                    <a:lnTo>
                      <a:pt x="55" y="180"/>
                    </a:lnTo>
                    <a:lnTo>
                      <a:pt x="58" y="180"/>
                    </a:lnTo>
                    <a:lnTo>
                      <a:pt x="62" y="180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5" y="179"/>
                    </a:lnTo>
                    <a:lnTo>
                      <a:pt x="64" y="179"/>
                    </a:lnTo>
                    <a:lnTo>
                      <a:pt x="59" y="179"/>
                    </a:lnTo>
                    <a:lnTo>
                      <a:pt x="55" y="179"/>
                    </a:lnTo>
                    <a:lnTo>
                      <a:pt x="52" y="179"/>
                    </a:lnTo>
                    <a:lnTo>
                      <a:pt x="52" y="179"/>
                    </a:lnTo>
                    <a:lnTo>
                      <a:pt x="53" y="177"/>
                    </a:lnTo>
                    <a:lnTo>
                      <a:pt x="55" y="177"/>
                    </a:lnTo>
                    <a:lnTo>
                      <a:pt x="59" y="177"/>
                    </a:lnTo>
                    <a:lnTo>
                      <a:pt x="64" y="177"/>
                    </a:lnTo>
                    <a:lnTo>
                      <a:pt x="67" y="176"/>
                    </a:lnTo>
                    <a:lnTo>
                      <a:pt x="67" y="176"/>
                    </a:lnTo>
                    <a:lnTo>
                      <a:pt x="59" y="176"/>
                    </a:lnTo>
                    <a:lnTo>
                      <a:pt x="56" y="176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5" y="173"/>
                    </a:lnTo>
                    <a:lnTo>
                      <a:pt x="58" y="173"/>
                    </a:lnTo>
                    <a:lnTo>
                      <a:pt x="67" y="173"/>
                    </a:lnTo>
                    <a:lnTo>
                      <a:pt x="67" y="173"/>
                    </a:lnTo>
                    <a:lnTo>
                      <a:pt x="64" y="171"/>
                    </a:lnTo>
                    <a:lnTo>
                      <a:pt x="59" y="171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3" y="170"/>
                    </a:lnTo>
                    <a:lnTo>
                      <a:pt x="55" y="170"/>
                    </a:lnTo>
                    <a:lnTo>
                      <a:pt x="59" y="170"/>
                    </a:lnTo>
                    <a:lnTo>
                      <a:pt x="64" y="170"/>
                    </a:lnTo>
                    <a:lnTo>
                      <a:pt x="67" y="168"/>
                    </a:lnTo>
                    <a:lnTo>
                      <a:pt x="67" y="168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58" y="167"/>
                    </a:lnTo>
                    <a:lnTo>
                      <a:pt x="53" y="167"/>
                    </a:lnTo>
                    <a:lnTo>
                      <a:pt x="53" y="167"/>
                    </a:lnTo>
                    <a:lnTo>
                      <a:pt x="55" y="165"/>
                    </a:lnTo>
                    <a:lnTo>
                      <a:pt x="55" y="165"/>
                    </a:lnTo>
                    <a:lnTo>
                      <a:pt x="64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8" y="164"/>
                    </a:lnTo>
                    <a:lnTo>
                      <a:pt x="64" y="164"/>
                    </a:lnTo>
                    <a:lnTo>
                      <a:pt x="56" y="164"/>
                    </a:lnTo>
                    <a:lnTo>
                      <a:pt x="49" y="164"/>
                    </a:lnTo>
                    <a:lnTo>
                      <a:pt x="41" y="164"/>
                    </a:lnTo>
                    <a:lnTo>
                      <a:pt x="41" y="164"/>
                    </a:lnTo>
                    <a:lnTo>
                      <a:pt x="47" y="162"/>
                    </a:lnTo>
                    <a:lnTo>
                      <a:pt x="55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8" y="161"/>
                    </a:lnTo>
                    <a:lnTo>
                      <a:pt x="64" y="159"/>
                    </a:lnTo>
                    <a:lnTo>
                      <a:pt x="56" y="159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59" y="158"/>
                    </a:lnTo>
                    <a:lnTo>
                      <a:pt x="59" y="158"/>
                    </a:lnTo>
                    <a:lnTo>
                      <a:pt x="69" y="158"/>
                    </a:lnTo>
                    <a:lnTo>
                      <a:pt x="69" y="158"/>
                    </a:lnTo>
                    <a:lnTo>
                      <a:pt x="64" y="155"/>
                    </a:lnTo>
                    <a:lnTo>
                      <a:pt x="56" y="155"/>
                    </a:lnTo>
                    <a:lnTo>
                      <a:pt x="49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7" y="155"/>
                    </a:lnTo>
                    <a:lnTo>
                      <a:pt x="55" y="153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64" y="152"/>
                    </a:lnTo>
                    <a:lnTo>
                      <a:pt x="56" y="152"/>
                    </a:lnTo>
                    <a:lnTo>
                      <a:pt x="41" y="152"/>
                    </a:lnTo>
                    <a:lnTo>
                      <a:pt x="41" y="152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53" y="150"/>
                    </a:lnTo>
                    <a:lnTo>
                      <a:pt x="69" y="150"/>
                    </a:lnTo>
                    <a:lnTo>
                      <a:pt x="69" y="150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56" y="147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4" y="147"/>
                    </a:lnTo>
                    <a:lnTo>
                      <a:pt x="47" y="147"/>
                    </a:lnTo>
                    <a:lnTo>
                      <a:pt x="53" y="146"/>
                    </a:lnTo>
                    <a:lnTo>
                      <a:pt x="61" y="146"/>
                    </a:lnTo>
                    <a:lnTo>
                      <a:pt x="69" y="146"/>
                    </a:lnTo>
                    <a:lnTo>
                      <a:pt x="69" y="146"/>
                    </a:lnTo>
                    <a:lnTo>
                      <a:pt x="67" y="145"/>
                    </a:lnTo>
                    <a:lnTo>
                      <a:pt x="62" y="145"/>
                    </a:lnTo>
                    <a:lnTo>
                      <a:pt x="55" y="145"/>
                    </a:lnTo>
                    <a:lnTo>
                      <a:pt x="47" y="145"/>
                    </a:lnTo>
                    <a:lnTo>
                      <a:pt x="44" y="145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56" y="143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4" y="140"/>
                    </a:lnTo>
                    <a:lnTo>
                      <a:pt x="55" y="142"/>
                    </a:lnTo>
                    <a:lnTo>
                      <a:pt x="46" y="142"/>
                    </a:lnTo>
                    <a:lnTo>
                      <a:pt x="43" y="140"/>
                    </a:lnTo>
                    <a:lnTo>
                      <a:pt x="40" y="139"/>
                    </a:lnTo>
                    <a:lnTo>
                      <a:pt x="40" y="139"/>
                    </a:lnTo>
                    <a:lnTo>
                      <a:pt x="46" y="140"/>
                    </a:lnTo>
                    <a:lnTo>
                      <a:pt x="55" y="140"/>
                    </a:lnTo>
                    <a:lnTo>
                      <a:pt x="69" y="139"/>
                    </a:lnTo>
                    <a:lnTo>
                      <a:pt x="69" y="139"/>
                    </a:lnTo>
                    <a:lnTo>
                      <a:pt x="62" y="137"/>
                    </a:lnTo>
                    <a:lnTo>
                      <a:pt x="55" y="137"/>
                    </a:lnTo>
                    <a:lnTo>
                      <a:pt x="46" y="137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44" y="136"/>
                    </a:lnTo>
                    <a:lnTo>
                      <a:pt x="52" y="136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67" y="134"/>
                    </a:lnTo>
                    <a:lnTo>
                      <a:pt x="62" y="133"/>
                    </a:lnTo>
                    <a:lnTo>
                      <a:pt x="55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56" y="131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56" y="130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6" y="118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3" y="130"/>
                    </a:lnTo>
                    <a:lnTo>
                      <a:pt x="3" y="130"/>
                    </a:lnTo>
                    <a:lnTo>
                      <a:pt x="7" y="128"/>
                    </a:lnTo>
                    <a:lnTo>
                      <a:pt x="13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3"/>
                    </a:lnTo>
                    <a:lnTo>
                      <a:pt x="31" y="136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9" y="162"/>
                    </a:lnTo>
                    <a:lnTo>
                      <a:pt x="25" y="162"/>
                    </a:lnTo>
                    <a:lnTo>
                      <a:pt x="20" y="162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7" y="164"/>
                    </a:lnTo>
                    <a:lnTo>
                      <a:pt x="19" y="165"/>
                    </a:lnTo>
                    <a:lnTo>
                      <a:pt x="20" y="167"/>
                    </a:lnTo>
                    <a:lnTo>
                      <a:pt x="19" y="168"/>
                    </a:lnTo>
                    <a:lnTo>
                      <a:pt x="19" y="168"/>
                    </a:lnTo>
                    <a:lnTo>
                      <a:pt x="20" y="168"/>
                    </a:lnTo>
                    <a:lnTo>
                      <a:pt x="23" y="170"/>
                    </a:lnTo>
                    <a:lnTo>
                      <a:pt x="23" y="170"/>
                    </a:lnTo>
                    <a:lnTo>
                      <a:pt x="23" y="173"/>
                    </a:lnTo>
                    <a:lnTo>
                      <a:pt x="22" y="174"/>
                    </a:lnTo>
                    <a:lnTo>
                      <a:pt x="19" y="177"/>
                    </a:lnTo>
                    <a:lnTo>
                      <a:pt x="19" y="177"/>
                    </a:lnTo>
                    <a:lnTo>
                      <a:pt x="22" y="176"/>
                    </a:lnTo>
                    <a:lnTo>
                      <a:pt x="23" y="177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0" y="179"/>
                    </a:lnTo>
                    <a:lnTo>
                      <a:pt x="17" y="179"/>
                    </a:lnTo>
                    <a:lnTo>
                      <a:pt x="13" y="180"/>
                    </a:lnTo>
                    <a:lnTo>
                      <a:pt x="13" y="180"/>
                    </a:lnTo>
                    <a:lnTo>
                      <a:pt x="15" y="183"/>
                    </a:lnTo>
                    <a:lnTo>
                      <a:pt x="15" y="185"/>
                    </a:lnTo>
                    <a:lnTo>
                      <a:pt x="16" y="186"/>
                    </a:lnTo>
                    <a:lnTo>
                      <a:pt x="15" y="188"/>
                    </a:lnTo>
                    <a:lnTo>
                      <a:pt x="15" y="188"/>
                    </a:lnTo>
                    <a:lnTo>
                      <a:pt x="13" y="188"/>
                    </a:lnTo>
                    <a:lnTo>
                      <a:pt x="13" y="185"/>
                    </a:lnTo>
                    <a:lnTo>
                      <a:pt x="13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2" y="191"/>
                    </a:lnTo>
                    <a:lnTo>
                      <a:pt x="10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3" y="195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7" y="196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7" y="201"/>
                    </a:lnTo>
                    <a:lnTo>
                      <a:pt x="7" y="202"/>
                    </a:lnTo>
                    <a:lnTo>
                      <a:pt x="7" y="202"/>
                    </a:lnTo>
                    <a:lnTo>
                      <a:pt x="6" y="201"/>
                    </a:lnTo>
                    <a:lnTo>
                      <a:pt x="6" y="201"/>
                    </a:lnTo>
                    <a:lnTo>
                      <a:pt x="6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4" y="198"/>
                    </a:lnTo>
                    <a:lnTo>
                      <a:pt x="0" y="19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4" y="225"/>
                    </a:lnTo>
                    <a:lnTo>
                      <a:pt x="4" y="225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589" y="248"/>
                    </a:lnTo>
                    <a:lnTo>
                      <a:pt x="589" y="217"/>
                    </a:lnTo>
                    <a:close/>
                    <a:moveTo>
                      <a:pt x="582" y="155"/>
                    </a:moveTo>
                    <a:lnTo>
                      <a:pt x="582" y="155"/>
                    </a:lnTo>
                    <a:lnTo>
                      <a:pt x="582" y="158"/>
                    </a:lnTo>
                    <a:lnTo>
                      <a:pt x="582" y="159"/>
                    </a:lnTo>
                    <a:lnTo>
                      <a:pt x="582" y="161"/>
                    </a:lnTo>
                    <a:lnTo>
                      <a:pt x="582" y="161"/>
                    </a:lnTo>
                    <a:lnTo>
                      <a:pt x="581" y="158"/>
                    </a:lnTo>
                    <a:lnTo>
                      <a:pt x="581" y="155"/>
                    </a:lnTo>
                    <a:lnTo>
                      <a:pt x="581" y="152"/>
                    </a:lnTo>
                    <a:lnTo>
                      <a:pt x="582" y="155"/>
                    </a:lnTo>
                    <a:lnTo>
                      <a:pt x="582" y="155"/>
                    </a:lnTo>
                    <a:close/>
                    <a:moveTo>
                      <a:pt x="515" y="146"/>
                    </a:moveTo>
                    <a:lnTo>
                      <a:pt x="515" y="146"/>
                    </a:lnTo>
                    <a:lnTo>
                      <a:pt x="514" y="147"/>
                    </a:lnTo>
                    <a:lnTo>
                      <a:pt x="512" y="149"/>
                    </a:lnTo>
                    <a:lnTo>
                      <a:pt x="509" y="147"/>
                    </a:lnTo>
                    <a:lnTo>
                      <a:pt x="509" y="147"/>
                    </a:lnTo>
                    <a:lnTo>
                      <a:pt x="511" y="146"/>
                    </a:lnTo>
                    <a:lnTo>
                      <a:pt x="515" y="146"/>
                    </a:lnTo>
                    <a:lnTo>
                      <a:pt x="515" y="146"/>
                    </a:lnTo>
                    <a:close/>
                    <a:moveTo>
                      <a:pt x="482" y="158"/>
                    </a:moveTo>
                    <a:lnTo>
                      <a:pt x="482" y="158"/>
                    </a:lnTo>
                    <a:lnTo>
                      <a:pt x="484" y="158"/>
                    </a:lnTo>
                    <a:lnTo>
                      <a:pt x="484" y="159"/>
                    </a:lnTo>
                    <a:lnTo>
                      <a:pt x="482" y="164"/>
                    </a:lnTo>
                    <a:lnTo>
                      <a:pt x="482" y="164"/>
                    </a:lnTo>
                    <a:lnTo>
                      <a:pt x="482" y="162"/>
                    </a:lnTo>
                    <a:lnTo>
                      <a:pt x="482" y="162"/>
                    </a:lnTo>
                    <a:lnTo>
                      <a:pt x="482" y="161"/>
                    </a:lnTo>
                    <a:lnTo>
                      <a:pt x="482" y="161"/>
                    </a:lnTo>
                    <a:lnTo>
                      <a:pt x="481" y="159"/>
                    </a:lnTo>
                    <a:lnTo>
                      <a:pt x="481" y="161"/>
                    </a:lnTo>
                    <a:lnTo>
                      <a:pt x="481" y="161"/>
                    </a:lnTo>
                    <a:lnTo>
                      <a:pt x="480" y="159"/>
                    </a:lnTo>
                    <a:lnTo>
                      <a:pt x="480" y="159"/>
                    </a:lnTo>
                    <a:lnTo>
                      <a:pt x="482" y="158"/>
                    </a:lnTo>
                    <a:lnTo>
                      <a:pt x="482" y="158"/>
                    </a:lnTo>
                    <a:lnTo>
                      <a:pt x="482" y="158"/>
                    </a:lnTo>
                    <a:close/>
                    <a:moveTo>
                      <a:pt x="462" y="192"/>
                    </a:moveTo>
                    <a:lnTo>
                      <a:pt x="462" y="192"/>
                    </a:lnTo>
                    <a:lnTo>
                      <a:pt x="462" y="192"/>
                    </a:lnTo>
                    <a:lnTo>
                      <a:pt x="463" y="192"/>
                    </a:lnTo>
                    <a:lnTo>
                      <a:pt x="465" y="192"/>
                    </a:lnTo>
                    <a:lnTo>
                      <a:pt x="468" y="191"/>
                    </a:lnTo>
                    <a:lnTo>
                      <a:pt x="468" y="189"/>
                    </a:lnTo>
                    <a:lnTo>
                      <a:pt x="468" y="188"/>
                    </a:lnTo>
                    <a:lnTo>
                      <a:pt x="468" y="188"/>
                    </a:lnTo>
                    <a:lnTo>
                      <a:pt x="468" y="188"/>
                    </a:lnTo>
                    <a:lnTo>
                      <a:pt x="469" y="189"/>
                    </a:lnTo>
                    <a:lnTo>
                      <a:pt x="469" y="191"/>
                    </a:lnTo>
                    <a:lnTo>
                      <a:pt x="471" y="192"/>
                    </a:lnTo>
                    <a:lnTo>
                      <a:pt x="471" y="192"/>
                    </a:lnTo>
                    <a:lnTo>
                      <a:pt x="469" y="192"/>
                    </a:lnTo>
                    <a:lnTo>
                      <a:pt x="468" y="194"/>
                    </a:lnTo>
                    <a:lnTo>
                      <a:pt x="462" y="192"/>
                    </a:lnTo>
                    <a:lnTo>
                      <a:pt x="462" y="192"/>
                    </a:lnTo>
                    <a:close/>
                    <a:moveTo>
                      <a:pt x="453" y="146"/>
                    </a:moveTo>
                    <a:lnTo>
                      <a:pt x="453" y="146"/>
                    </a:lnTo>
                    <a:lnTo>
                      <a:pt x="454" y="145"/>
                    </a:lnTo>
                    <a:lnTo>
                      <a:pt x="456" y="143"/>
                    </a:lnTo>
                    <a:lnTo>
                      <a:pt x="459" y="143"/>
                    </a:lnTo>
                    <a:lnTo>
                      <a:pt x="459" y="143"/>
                    </a:lnTo>
                    <a:lnTo>
                      <a:pt x="459" y="142"/>
                    </a:lnTo>
                    <a:lnTo>
                      <a:pt x="456" y="142"/>
                    </a:lnTo>
                    <a:lnTo>
                      <a:pt x="454" y="142"/>
                    </a:lnTo>
                    <a:lnTo>
                      <a:pt x="453" y="142"/>
                    </a:lnTo>
                    <a:lnTo>
                      <a:pt x="453" y="142"/>
                    </a:lnTo>
                    <a:lnTo>
                      <a:pt x="454" y="137"/>
                    </a:lnTo>
                    <a:lnTo>
                      <a:pt x="453" y="133"/>
                    </a:lnTo>
                    <a:lnTo>
                      <a:pt x="453" y="133"/>
                    </a:lnTo>
                    <a:lnTo>
                      <a:pt x="456" y="134"/>
                    </a:lnTo>
                    <a:lnTo>
                      <a:pt x="456" y="136"/>
                    </a:lnTo>
                    <a:lnTo>
                      <a:pt x="457" y="136"/>
                    </a:lnTo>
                    <a:lnTo>
                      <a:pt x="459" y="136"/>
                    </a:lnTo>
                    <a:lnTo>
                      <a:pt x="459" y="136"/>
                    </a:lnTo>
                    <a:lnTo>
                      <a:pt x="459" y="136"/>
                    </a:lnTo>
                    <a:lnTo>
                      <a:pt x="457" y="136"/>
                    </a:lnTo>
                    <a:lnTo>
                      <a:pt x="457" y="136"/>
                    </a:lnTo>
                    <a:lnTo>
                      <a:pt x="459" y="134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56" y="133"/>
                    </a:lnTo>
                    <a:lnTo>
                      <a:pt x="454" y="133"/>
                    </a:lnTo>
                    <a:lnTo>
                      <a:pt x="453" y="133"/>
                    </a:lnTo>
                    <a:lnTo>
                      <a:pt x="453" y="133"/>
                    </a:lnTo>
                    <a:lnTo>
                      <a:pt x="454" y="131"/>
                    </a:lnTo>
                    <a:lnTo>
                      <a:pt x="456" y="130"/>
                    </a:lnTo>
                    <a:lnTo>
                      <a:pt x="456" y="130"/>
                    </a:lnTo>
                    <a:lnTo>
                      <a:pt x="456" y="128"/>
                    </a:lnTo>
                    <a:lnTo>
                      <a:pt x="456" y="128"/>
                    </a:lnTo>
                    <a:lnTo>
                      <a:pt x="459" y="130"/>
                    </a:lnTo>
                    <a:lnTo>
                      <a:pt x="459" y="130"/>
                    </a:lnTo>
                    <a:lnTo>
                      <a:pt x="460" y="130"/>
                    </a:lnTo>
                    <a:lnTo>
                      <a:pt x="462" y="130"/>
                    </a:lnTo>
                    <a:lnTo>
                      <a:pt x="462" y="130"/>
                    </a:lnTo>
                    <a:lnTo>
                      <a:pt x="462" y="133"/>
                    </a:lnTo>
                    <a:lnTo>
                      <a:pt x="462" y="133"/>
                    </a:lnTo>
                    <a:lnTo>
                      <a:pt x="462" y="134"/>
                    </a:lnTo>
                    <a:lnTo>
                      <a:pt x="460" y="136"/>
                    </a:lnTo>
                    <a:lnTo>
                      <a:pt x="460" y="136"/>
                    </a:lnTo>
                    <a:lnTo>
                      <a:pt x="462" y="137"/>
                    </a:lnTo>
                    <a:lnTo>
                      <a:pt x="463" y="139"/>
                    </a:lnTo>
                    <a:lnTo>
                      <a:pt x="462" y="146"/>
                    </a:lnTo>
                    <a:lnTo>
                      <a:pt x="462" y="146"/>
                    </a:lnTo>
                    <a:lnTo>
                      <a:pt x="460" y="145"/>
                    </a:lnTo>
                    <a:lnTo>
                      <a:pt x="456" y="146"/>
                    </a:lnTo>
                    <a:lnTo>
                      <a:pt x="456" y="146"/>
                    </a:lnTo>
                    <a:lnTo>
                      <a:pt x="457" y="146"/>
                    </a:lnTo>
                    <a:lnTo>
                      <a:pt x="459" y="146"/>
                    </a:lnTo>
                    <a:lnTo>
                      <a:pt x="460" y="146"/>
                    </a:lnTo>
                    <a:lnTo>
                      <a:pt x="460" y="149"/>
                    </a:lnTo>
                    <a:lnTo>
                      <a:pt x="460" y="149"/>
                    </a:lnTo>
                    <a:lnTo>
                      <a:pt x="453" y="149"/>
                    </a:lnTo>
                    <a:lnTo>
                      <a:pt x="453" y="149"/>
                    </a:lnTo>
                    <a:lnTo>
                      <a:pt x="454" y="146"/>
                    </a:lnTo>
                    <a:lnTo>
                      <a:pt x="456" y="146"/>
                    </a:lnTo>
                    <a:lnTo>
                      <a:pt x="456" y="146"/>
                    </a:lnTo>
                    <a:lnTo>
                      <a:pt x="454" y="146"/>
                    </a:lnTo>
                    <a:lnTo>
                      <a:pt x="453" y="146"/>
                    </a:lnTo>
                    <a:lnTo>
                      <a:pt x="453" y="146"/>
                    </a:lnTo>
                    <a:close/>
                    <a:moveTo>
                      <a:pt x="454" y="155"/>
                    </a:moveTo>
                    <a:lnTo>
                      <a:pt x="454" y="155"/>
                    </a:lnTo>
                    <a:lnTo>
                      <a:pt x="454" y="155"/>
                    </a:lnTo>
                    <a:lnTo>
                      <a:pt x="456" y="155"/>
                    </a:lnTo>
                    <a:lnTo>
                      <a:pt x="457" y="156"/>
                    </a:lnTo>
                    <a:lnTo>
                      <a:pt x="457" y="158"/>
                    </a:lnTo>
                    <a:lnTo>
                      <a:pt x="457" y="158"/>
                    </a:lnTo>
                    <a:lnTo>
                      <a:pt x="456" y="158"/>
                    </a:lnTo>
                    <a:lnTo>
                      <a:pt x="454" y="159"/>
                    </a:lnTo>
                    <a:lnTo>
                      <a:pt x="454" y="159"/>
                    </a:lnTo>
                    <a:lnTo>
                      <a:pt x="453" y="159"/>
                    </a:lnTo>
                    <a:lnTo>
                      <a:pt x="454" y="158"/>
                    </a:lnTo>
                    <a:lnTo>
                      <a:pt x="454" y="155"/>
                    </a:lnTo>
                    <a:lnTo>
                      <a:pt x="453" y="153"/>
                    </a:lnTo>
                    <a:lnTo>
                      <a:pt x="453" y="153"/>
                    </a:lnTo>
                    <a:lnTo>
                      <a:pt x="456" y="152"/>
                    </a:lnTo>
                    <a:lnTo>
                      <a:pt x="460" y="152"/>
                    </a:lnTo>
                    <a:lnTo>
                      <a:pt x="460" y="152"/>
                    </a:lnTo>
                    <a:lnTo>
                      <a:pt x="460" y="152"/>
                    </a:lnTo>
                    <a:lnTo>
                      <a:pt x="459" y="152"/>
                    </a:lnTo>
                    <a:lnTo>
                      <a:pt x="454" y="152"/>
                    </a:lnTo>
                    <a:lnTo>
                      <a:pt x="454" y="152"/>
                    </a:lnTo>
                    <a:lnTo>
                      <a:pt x="456" y="150"/>
                    </a:lnTo>
                    <a:lnTo>
                      <a:pt x="457" y="149"/>
                    </a:lnTo>
                    <a:lnTo>
                      <a:pt x="462" y="149"/>
                    </a:lnTo>
                    <a:lnTo>
                      <a:pt x="462" y="149"/>
                    </a:lnTo>
                    <a:lnTo>
                      <a:pt x="463" y="155"/>
                    </a:lnTo>
                    <a:lnTo>
                      <a:pt x="463" y="159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60" y="156"/>
                    </a:lnTo>
                    <a:lnTo>
                      <a:pt x="462" y="155"/>
                    </a:lnTo>
                    <a:lnTo>
                      <a:pt x="462" y="155"/>
                    </a:lnTo>
                    <a:lnTo>
                      <a:pt x="454" y="155"/>
                    </a:lnTo>
                    <a:lnTo>
                      <a:pt x="454" y="155"/>
                    </a:lnTo>
                    <a:close/>
                    <a:moveTo>
                      <a:pt x="453" y="173"/>
                    </a:moveTo>
                    <a:lnTo>
                      <a:pt x="453" y="173"/>
                    </a:lnTo>
                    <a:lnTo>
                      <a:pt x="454" y="174"/>
                    </a:lnTo>
                    <a:lnTo>
                      <a:pt x="457" y="174"/>
                    </a:lnTo>
                    <a:lnTo>
                      <a:pt x="459" y="174"/>
                    </a:lnTo>
                    <a:lnTo>
                      <a:pt x="459" y="174"/>
                    </a:lnTo>
                    <a:lnTo>
                      <a:pt x="457" y="171"/>
                    </a:lnTo>
                    <a:lnTo>
                      <a:pt x="457" y="171"/>
                    </a:lnTo>
                    <a:lnTo>
                      <a:pt x="459" y="170"/>
                    </a:lnTo>
                    <a:lnTo>
                      <a:pt x="459" y="170"/>
                    </a:lnTo>
                    <a:lnTo>
                      <a:pt x="456" y="170"/>
                    </a:lnTo>
                    <a:lnTo>
                      <a:pt x="456" y="165"/>
                    </a:lnTo>
                    <a:lnTo>
                      <a:pt x="456" y="165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3" y="167"/>
                    </a:lnTo>
                    <a:lnTo>
                      <a:pt x="453" y="167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7" y="165"/>
                    </a:lnTo>
                    <a:lnTo>
                      <a:pt x="459" y="167"/>
                    </a:lnTo>
                    <a:lnTo>
                      <a:pt x="460" y="168"/>
                    </a:lnTo>
                    <a:lnTo>
                      <a:pt x="462" y="167"/>
                    </a:lnTo>
                    <a:lnTo>
                      <a:pt x="462" y="167"/>
                    </a:lnTo>
                    <a:lnTo>
                      <a:pt x="463" y="170"/>
                    </a:lnTo>
                    <a:lnTo>
                      <a:pt x="463" y="171"/>
                    </a:lnTo>
                    <a:lnTo>
                      <a:pt x="462" y="173"/>
                    </a:lnTo>
                    <a:lnTo>
                      <a:pt x="462" y="173"/>
                    </a:lnTo>
                    <a:lnTo>
                      <a:pt x="462" y="174"/>
                    </a:lnTo>
                    <a:lnTo>
                      <a:pt x="463" y="174"/>
                    </a:lnTo>
                    <a:lnTo>
                      <a:pt x="468" y="174"/>
                    </a:lnTo>
                    <a:lnTo>
                      <a:pt x="468" y="174"/>
                    </a:lnTo>
                    <a:lnTo>
                      <a:pt x="466" y="173"/>
                    </a:lnTo>
                    <a:lnTo>
                      <a:pt x="465" y="173"/>
                    </a:lnTo>
                    <a:lnTo>
                      <a:pt x="465" y="173"/>
                    </a:lnTo>
                    <a:lnTo>
                      <a:pt x="466" y="170"/>
                    </a:lnTo>
                    <a:lnTo>
                      <a:pt x="466" y="170"/>
                    </a:lnTo>
                    <a:lnTo>
                      <a:pt x="465" y="170"/>
                    </a:lnTo>
                    <a:lnTo>
                      <a:pt x="466" y="167"/>
                    </a:lnTo>
                    <a:lnTo>
                      <a:pt x="466" y="167"/>
                    </a:lnTo>
                    <a:lnTo>
                      <a:pt x="465" y="167"/>
                    </a:lnTo>
                    <a:lnTo>
                      <a:pt x="465" y="167"/>
                    </a:lnTo>
                    <a:lnTo>
                      <a:pt x="466" y="165"/>
                    </a:lnTo>
                    <a:lnTo>
                      <a:pt x="465" y="164"/>
                    </a:lnTo>
                    <a:lnTo>
                      <a:pt x="465" y="164"/>
                    </a:lnTo>
                    <a:lnTo>
                      <a:pt x="466" y="161"/>
                    </a:lnTo>
                    <a:lnTo>
                      <a:pt x="466" y="155"/>
                    </a:lnTo>
                    <a:lnTo>
                      <a:pt x="466" y="150"/>
                    </a:lnTo>
                    <a:lnTo>
                      <a:pt x="468" y="146"/>
                    </a:lnTo>
                    <a:lnTo>
                      <a:pt x="468" y="146"/>
                    </a:lnTo>
                    <a:lnTo>
                      <a:pt x="466" y="146"/>
                    </a:lnTo>
                    <a:lnTo>
                      <a:pt x="463" y="146"/>
                    </a:lnTo>
                    <a:lnTo>
                      <a:pt x="463" y="146"/>
                    </a:lnTo>
                    <a:lnTo>
                      <a:pt x="466" y="143"/>
                    </a:lnTo>
                    <a:lnTo>
                      <a:pt x="466" y="137"/>
                    </a:lnTo>
                    <a:lnTo>
                      <a:pt x="466" y="137"/>
                    </a:lnTo>
                    <a:lnTo>
                      <a:pt x="468" y="139"/>
                    </a:lnTo>
                    <a:lnTo>
                      <a:pt x="468" y="139"/>
                    </a:lnTo>
                    <a:lnTo>
                      <a:pt x="469" y="139"/>
                    </a:lnTo>
                    <a:lnTo>
                      <a:pt x="469" y="139"/>
                    </a:lnTo>
                    <a:lnTo>
                      <a:pt x="469" y="137"/>
                    </a:lnTo>
                    <a:lnTo>
                      <a:pt x="468" y="137"/>
                    </a:lnTo>
                    <a:lnTo>
                      <a:pt x="466" y="136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9" y="136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8"/>
                    </a:lnTo>
                    <a:lnTo>
                      <a:pt x="466" y="128"/>
                    </a:lnTo>
                    <a:lnTo>
                      <a:pt x="465" y="127"/>
                    </a:lnTo>
                    <a:lnTo>
                      <a:pt x="462" y="127"/>
                    </a:lnTo>
                    <a:lnTo>
                      <a:pt x="457" y="127"/>
                    </a:lnTo>
                    <a:lnTo>
                      <a:pt x="453" y="127"/>
                    </a:lnTo>
                    <a:lnTo>
                      <a:pt x="453" y="127"/>
                    </a:lnTo>
                    <a:lnTo>
                      <a:pt x="457" y="125"/>
                    </a:lnTo>
                    <a:lnTo>
                      <a:pt x="463" y="125"/>
                    </a:lnTo>
                    <a:lnTo>
                      <a:pt x="469" y="125"/>
                    </a:lnTo>
                    <a:lnTo>
                      <a:pt x="475" y="125"/>
                    </a:lnTo>
                    <a:lnTo>
                      <a:pt x="475" y="125"/>
                    </a:lnTo>
                    <a:lnTo>
                      <a:pt x="475" y="149"/>
                    </a:lnTo>
                    <a:lnTo>
                      <a:pt x="475" y="173"/>
                    </a:lnTo>
                    <a:lnTo>
                      <a:pt x="475" y="173"/>
                    </a:lnTo>
                    <a:lnTo>
                      <a:pt x="474" y="173"/>
                    </a:lnTo>
                    <a:lnTo>
                      <a:pt x="472" y="173"/>
                    </a:lnTo>
                    <a:lnTo>
                      <a:pt x="468" y="176"/>
                    </a:lnTo>
                    <a:lnTo>
                      <a:pt x="463" y="179"/>
                    </a:lnTo>
                    <a:lnTo>
                      <a:pt x="460" y="179"/>
                    </a:lnTo>
                    <a:lnTo>
                      <a:pt x="457" y="177"/>
                    </a:lnTo>
                    <a:lnTo>
                      <a:pt x="457" y="177"/>
                    </a:lnTo>
                    <a:lnTo>
                      <a:pt x="460" y="179"/>
                    </a:lnTo>
                    <a:lnTo>
                      <a:pt x="459" y="180"/>
                    </a:lnTo>
                    <a:lnTo>
                      <a:pt x="456" y="182"/>
                    </a:lnTo>
                    <a:lnTo>
                      <a:pt x="454" y="183"/>
                    </a:lnTo>
                    <a:lnTo>
                      <a:pt x="454" y="183"/>
                    </a:lnTo>
                    <a:lnTo>
                      <a:pt x="453" y="183"/>
                    </a:lnTo>
                    <a:lnTo>
                      <a:pt x="453" y="182"/>
                    </a:lnTo>
                    <a:lnTo>
                      <a:pt x="453" y="180"/>
                    </a:lnTo>
                    <a:lnTo>
                      <a:pt x="451" y="180"/>
                    </a:lnTo>
                    <a:lnTo>
                      <a:pt x="451" y="180"/>
                    </a:lnTo>
                    <a:lnTo>
                      <a:pt x="453" y="179"/>
                    </a:lnTo>
                    <a:lnTo>
                      <a:pt x="453" y="177"/>
                    </a:lnTo>
                    <a:lnTo>
                      <a:pt x="453" y="176"/>
                    </a:lnTo>
                    <a:lnTo>
                      <a:pt x="453" y="173"/>
                    </a:lnTo>
                    <a:lnTo>
                      <a:pt x="453" y="173"/>
                    </a:lnTo>
                    <a:close/>
                    <a:moveTo>
                      <a:pt x="450" y="146"/>
                    </a:moveTo>
                    <a:lnTo>
                      <a:pt x="450" y="146"/>
                    </a:lnTo>
                    <a:lnTo>
                      <a:pt x="450" y="146"/>
                    </a:lnTo>
                    <a:lnTo>
                      <a:pt x="451" y="146"/>
                    </a:lnTo>
                    <a:lnTo>
                      <a:pt x="451" y="147"/>
                    </a:lnTo>
                    <a:lnTo>
                      <a:pt x="453" y="149"/>
                    </a:lnTo>
                    <a:lnTo>
                      <a:pt x="453" y="149"/>
                    </a:lnTo>
                    <a:lnTo>
                      <a:pt x="451" y="149"/>
                    </a:lnTo>
                    <a:lnTo>
                      <a:pt x="450" y="149"/>
                    </a:lnTo>
                    <a:lnTo>
                      <a:pt x="448" y="149"/>
                    </a:lnTo>
                    <a:lnTo>
                      <a:pt x="448" y="152"/>
                    </a:lnTo>
                    <a:lnTo>
                      <a:pt x="448" y="152"/>
                    </a:lnTo>
                    <a:lnTo>
                      <a:pt x="450" y="153"/>
                    </a:lnTo>
                    <a:lnTo>
                      <a:pt x="453" y="155"/>
                    </a:lnTo>
                    <a:lnTo>
                      <a:pt x="453" y="155"/>
                    </a:lnTo>
                    <a:lnTo>
                      <a:pt x="453" y="156"/>
                    </a:lnTo>
                    <a:lnTo>
                      <a:pt x="451" y="156"/>
                    </a:lnTo>
                    <a:lnTo>
                      <a:pt x="447" y="158"/>
                    </a:lnTo>
                    <a:lnTo>
                      <a:pt x="447" y="158"/>
                    </a:lnTo>
                    <a:lnTo>
                      <a:pt x="447" y="152"/>
                    </a:lnTo>
                    <a:lnTo>
                      <a:pt x="448" y="147"/>
                    </a:lnTo>
                    <a:lnTo>
                      <a:pt x="450" y="146"/>
                    </a:lnTo>
                    <a:lnTo>
                      <a:pt x="450" y="146"/>
                    </a:lnTo>
                    <a:close/>
                    <a:moveTo>
                      <a:pt x="444" y="199"/>
                    </a:moveTo>
                    <a:lnTo>
                      <a:pt x="444" y="199"/>
                    </a:lnTo>
                    <a:lnTo>
                      <a:pt x="444" y="201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1" y="202"/>
                    </a:lnTo>
                    <a:lnTo>
                      <a:pt x="441" y="199"/>
                    </a:lnTo>
                    <a:lnTo>
                      <a:pt x="441" y="199"/>
                    </a:lnTo>
                    <a:lnTo>
                      <a:pt x="442" y="201"/>
                    </a:lnTo>
                    <a:lnTo>
                      <a:pt x="442" y="201"/>
                    </a:lnTo>
                    <a:lnTo>
                      <a:pt x="444" y="199"/>
                    </a:lnTo>
                    <a:lnTo>
                      <a:pt x="444" y="199"/>
                    </a:lnTo>
                    <a:close/>
                    <a:moveTo>
                      <a:pt x="432" y="158"/>
                    </a:moveTo>
                    <a:lnTo>
                      <a:pt x="432" y="158"/>
                    </a:lnTo>
                    <a:lnTo>
                      <a:pt x="433" y="159"/>
                    </a:lnTo>
                    <a:lnTo>
                      <a:pt x="435" y="164"/>
                    </a:lnTo>
                    <a:lnTo>
                      <a:pt x="433" y="174"/>
                    </a:lnTo>
                    <a:lnTo>
                      <a:pt x="433" y="174"/>
                    </a:lnTo>
                    <a:lnTo>
                      <a:pt x="432" y="171"/>
                    </a:lnTo>
                    <a:lnTo>
                      <a:pt x="432" y="168"/>
                    </a:lnTo>
                    <a:lnTo>
                      <a:pt x="432" y="164"/>
                    </a:lnTo>
                    <a:lnTo>
                      <a:pt x="430" y="161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0" y="159"/>
                    </a:lnTo>
                    <a:lnTo>
                      <a:pt x="432" y="158"/>
                    </a:lnTo>
                    <a:lnTo>
                      <a:pt x="432" y="158"/>
                    </a:lnTo>
                    <a:close/>
                    <a:moveTo>
                      <a:pt x="425" y="183"/>
                    </a:moveTo>
                    <a:lnTo>
                      <a:pt x="425" y="183"/>
                    </a:lnTo>
                    <a:lnTo>
                      <a:pt x="430" y="183"/>
                    </a:lnTo>
                    <a:lnTo>
                      <a:pt x="430" y="183"/>
                    </a:lnTo>
                    <a:lnTo>
                      <a:pt x="430" y="185"/>
                    </a:lnTo>
                    <a:lnTo>
                      <a:pt x="429" y="185"/>
                    </a:lnTo>
                    <a:lnTo>
                      <a:pt x="425" y="185"/>
                    </a:lnTo>
                    <a:lnTo>
                      <a:pt x="425" y="185"/>
                    </a:lnTo>
                    <a:lnTo>
                      <a:pt x="425" y="183"/>
                    </a:lnTo>
                    <a:lnTo>
                      <a:pt x="425" y="183"/>
                    </a:lnTo>
                    <a:close/>
                    <a:moveTo>
                      <a:pt x="420" y="124"/>
                    </a:moveTo>
                    <a:lnTo>
                      <a:pt x="420" y="124"/>
                    </a:lnTo>
                    <a:lnTo>
                      <a:pt x="419" y="124"/>
                    </a:lnTo>
                    <a:lnTo>
                      <a:pt x="417" y="124"/>
                    </a:lnTo>
                    <a:lnTo>
                      <a:pt x="414" y="124"/>
                    </a:lnTo>
                    <a:lnTo>
                      <a:pt x="414" y="124"/>
                    </a:lnTo>
                    <a:lnTo>
                      <a:pt x="414" y="122"/>
                    </a:lnTo>
                    <a:lnTo>
                      <a:pt x="413" y="122"/>
                    </a:lnTo>
                    <a:lnTo>
                      <a:pt x="413" y="122"/>
                    </a:lnTo>
                    <a:lnTo>
                      <a:pt x="414" y="121"/>
                    </a:lnTo>
                    <a:lnTo>
                      <a:pt x="416" y="122"/>
                    </a:lnTo>
                    <a:lnTo>
                      <a:pt x="417" y="124"/>
                    </a:lnTo>
                    <a:lnTo>
                      <a:pt x="420" y="124"/>
                    </a:lnTo>
                    <a:lnTo>
                      <a:pt x="420" y="124"/>
                    </a:lnTo>
                    <a:close/>
                    <a:moveTo>
                      <a:pt x="393" y="152"/>
                    </a:moveTo>
                    <a:lnTo>
                      <a:pt x="393" y="152"/>
                    </a:lnTo>
                    <a:lnTo>
                      <a:pt x="395" y="150"/>
                    </a:lnTo>
                    <a:lnTo>
                      <a:pt x="393" y="147"/>
                    </a:lnTo>
                    <a:lnTo>
                      <a:pt x="393" y="147"/>
                    </a:lnTo>
                    <a:lnTo>
                      <a:pt x="396" y="147"/>
                    </a:lnTo>
                    <a:lnTo>
                      <a:pt x="399" y="147"/>
                    </a:lnTo>
                    <a:lnTo>
                      <a:pt x="399" y="147"/>
                    </a:lnTo>
                    <a:lnTo>
                      <a:pt x="398" y="146"/>
                    </a:lnTo>
                    <a:lnTo>
                      <a:pt x="396" y="146"/>
                    </a:lnTo>
                    <a:lnTo>
                      <a:pt x="393" y="146"/>
                    </a:lnTo>
                    <a:lnTo>
                      <a:pt x="393" y="146"/>
                    </a:lnTo>
                    <a:lnTo>
                      <a:pt x="395" y="145"/>
                    </a:lnTo>
                    <a:lnTo>
                      <a:pt x="396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5" y="142"/>
                    </a:lnTo>
                    <a:lnTo>
                      <a:pt x="395" y="140"/>
                    </a:lnTo>
                    <a:lnTo>
                      <a:pt x="393" y="140"/>
                    </a:lnTo>
                    <a:lnTo>
                      <a:pt x="393" y="140"/>
                    </a:lnTo>
                    <a:lnTo>
                      <a:pt x="395" y="139"/>
                    </a:lnTo>
                    <a:lnTo>
                      <a:pt x="396" y="139"/>
                    </a:lnTo>
                    <a:lnTo>
                      <a:pt x="398" y="140"/>
                    </a:lnTo>
                    <a:lnTo>
                      <a:pt x="399" y="139"/>
                    </a:lnTo>
                    <a:lnTo>
                      <a:pt x="399" y="139"/>
                    </a:lnTo>
                    <a:lnTo>
                      <a:pt x="398" y="137"/>
                    </a:lnTo>
                    <a:lnTo>
                      <a:pt x="396" y="137"/>
                    </a:lnTo>
                    <a:lnTo>
                      <a:pt x="395" y="139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5" y="136"/>
                    </a:lnTo>
                    <a:lnTo>
                      <a:pt x="395" y="134"/>
                    </a:lnTo>
                    <a:lnTo>
                      <a:pt x="393" y="128"/>
                    </a:lnTo>
                    <a:lnTo>
                      <a:pt x="393" y="128"/>
                    </a:lnTo>
                    <a:lnTo>
                      <a:pt x="399" y="127"/>
                    </a:lnTo>
                    <a:lnTo>
                      <a:pt x="402" y="128"/>
                    </a:lnTo>
                    <a:lnTo>
                      <a:pt x="404" y="131"/>
                    </a:lnTo>
                    <a:lnTo>
                      <a:pt x="404" y="131"/>
                    </a:lnTo>
                    <a:lnTo>
                      <a:pt x="408" y="128"/>
                    </a:lnTo>
                    <a:lnTo>
                      <a:pt x="411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6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6" y="130"/>
                    </a:lnTo>
                    <a:lnTo>
                      <a:pt x="416" y="130"/>
                    </a:lnTo>
                    <a:lnTo>
                      <a:pt x="416" y="131"/>
                    </a:lnTo>
                    <a:lnTo>
                      <a:pt x="414" y="133"/>
                    </a:lnTo>
                    <a:lnTo>
                      <a:pt x="410" y="133"/>
                    </a:lnTo>
                    <a:lnTo>
                      <a:pt x="410" y="133"/>
                    </a:lnTo>
                    <a:lnTo>
                      <a:pt x="411" y="134"/>
                    </a:lnTo>
                    <a:lnTo>
                      <a:pt x="413" y="134"/>
                    </a:lnTo>
                    <a:lnTo>
                      <a:pt x="416" y="133"/>
                    </a:lnTo>
                    <a:lnTo>
                      <a:pt x="416" y="133"/>
                    </a:lnTo>
                    <a:lnTo>
                      <a:pt x="416" y="136"/>
                    </a:lnTo>
                    <a:lnTo>
                      <a:pt x="416" y="140"/>
                    </a:lnTo>
                    <a:lnTo>
                      <a:pt x="416" y="143"/>
                    </a:lnTo>
                    <a:lnTo>
                      <a:pt x="414" y="146"/>
                    </a:lnTo>
                    <a:lnTo>
                      <a:pt x="414" y="146"/>
                    </a:lnTo>
                    <a:lnTo>
                      <a:pt x="416" y="149"/>
                    </a:lnTo>
                    <a:lnTo>
                      <a:pt x="416" y="150"/>
                    </a:lnTo>
                    <a:lnTo>
                      <a:pt x="416" y="155"/>
                    </a:lnTo>
                    <a:lnTo>
                      <a:pt x="416" y="155"/>
                    </a:lnTo>
                    <a:lnTo>
                      <a:pt x="413" y="155"/>
                    </a:lnTo>
                    <a:lnTo>
                      <a:pt x="413" y="155"/>
                    </a:lnTo>
                    <a:lnTo>
                      <a:pt x="413" y="153"/>
                    </a:lnTo>
                    <a:lnTo>
                      <a:pt x="414" y="152"/>
                    </a:lnTo>
                    <a:lnTo>
                      <a:pt x="414" y="152"/>
                    </a:lnTo>
                    <a:lnTo>
                      <a:pt x="413" y="152"/>
                    </a:lnTo>
                    <a:lnTo>
                      <a:pt x="413" y="152"/>
                    </a:lnTo>
                    <a:lnTo>
                      <a:pt x="411" y="152"/>
                    </a:lnTo>
                    <a:lnTo>
                      <a:pt x="411" y="153"/>
                    </a:lnTo>
                    <a:lnTo>
                      <a:pt x="413" y="155"/>
                    </a:lnTo>
                    <a:lnTo>
                      <a:pt x="411" y="155"/>
                    </a:lnTo>
                    <a:lnTo>
                      <a:pt x="411" y="155"/>
                    </a:lnTo>
                    <a:lnTo>
                      <a:pt x="411" y="156"/>
                    </a:lnTo>
                    <a:lnTo>
                      <a:pt x="413" y="156"/>
                    </a:lnTo>
                    <a:lnTo>
                      <a:pt x="416" y="156"/>
                    </a:lnTo>
                    <a:lnTo>
                      <a:pt x="416" y="156"/>
                    </a:lnTo>
                    <a:lnTo>
                      <a:pt x="416" y="165"/>
                    </a:lnTo>
                    <a:lnTo>
                      <a:pt x="416" y="176"/>
                    </a:lnTo>
                    <a:lnTo>
                      <a:pt x="416" y="176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1" y="177"/>
                    </a:lnTo>
                    <a:lnTo>
                      <a:pt x="413" y="177"/>
                    </a:lnTo>
                    <a:lnTo>
                      <a:pt x="416" y="177"/>
                    </a:lnTo>
                    <a:lnTo>
                      <a:pt x="416" y="177"/>
                    </a:lnTo>
                    <a:lnTo>
                      <a:pt x="416" y="182"/>
                    </a:lnTo>
                    <a:lnTo>
                      <a:pt x="416" y="186"/>
                    </a:lnTo>
                    <a:lnTo>
                      <a:pt x="416" y="186"/>
                    </a:lnTo>
                    <a:lnTo>
                      <a:pt x="413" y="189"/>
                    </a:lnTo>
                    <a:lnTo>
                      <a:pt x="410" y="192"/>
                    </a:lnTo>
                    <a:lnTo>
                      <a:pt x="410" y="192"/>
                    </a:lnTo>
                    <a:lnTo>
                      <a:pt x="410" y="185"/>
                    </a:lnTo>
                    <a:lnTo>
                      <a:pt x="410" y="180"/>
                    </a:lnTo>
                    <a:lnTo>
                      <a:pt x="410" y="177"/>
                    </a:lnTo>
                    <a:lnTo>
                      <a:pt x="410" y="177"/>
                    </a:lnTo>
                    <a:lnTo>
                      <a:pt x="410" y="176"/>
                    </a:lnTo>
                    <a:lnTo>
                      <a:pt x="408" y="176"/>
                    </a:lnTo>
                    <a:lnTo>
                      <a:pt x="407" y="177"/>
                    </a:lnTo>
                    <a:lnTo>
                      <a:pt x="407" y="179"/>
                    </a:lnTo>
                    <a:lnTo>
                      <a:pt x="407" y="179"/>
                    </a:lnTo>
                    <a:lnTo>
                      <a:pt x="404" y="176"/>
                    </a:lnTo>
                    <a:lnTo>
                      <a:pt x="401" y="176"/>
                    </a:lnTo>
                    <a:lnTo>
                      <a:pt x="393" y="176"/>
                    </a:lnTo>
                    <a:lnTo>
                      <a:pt x="393" y="176"/>
                    </a:lnTo>
                    <a:lnTo>
                      <a:pt x="395" y="168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5" y="162"/>
                    </a:lnTo>
                    <a:lnTo>
                      <a:pt x="395" y="161"/>
                    </a:lnTo>
                    <a:lnTo>
                      <a:pt x="393" y="161"/>
                    </a:lnTo>
                    <a:lnTo>
                      <a:pt x="393" y="161"/>
                    </a:lnTo>
                    <a:lnTo>
                      <a:pt x="395" y="159"/>
                    </a:lnTo>
                    <a:lnTo>
                      <a:pt x="396" y="159"/>
                    </a:lnTo>
                    <a:lnTo>
                      <a:pt x="399" y="159"/>
                    </a:lnTo>
                    <a:lnTo>
                      <a:pt x="399" y="159"/>
                    </a:lnTo>
                    <a:lnTo>
                      <a:pt x="396" y="158"/>
                    </a:lnTo>
                    <a:lnTo>
                      <a:pt x="396" y="158"/>
                    </a:lnTo>
                    <a:lnTo>
                      <a:pt x="395" y="156"/>
                    </a:lnTo>
                    <a:lnTo>
                      <a:pt x="393" y="155"/>
                    </a:lnTo>
                    <a:lnTo>
                      <a:pt x="393" y="155"/>
                    </a:lnTo>
                    <a:lnTo>
                      <a:pt x="393" y="153"/>
                    </a:lnTo>
                    <a:lnTo>
                      <a:pt x="395" y="153"/>
                    </a:lnTo>
                    <a:lnTo>
                      <a:pt x="396" y="152"/>
                    </a:lnTo>
                    <a:lnTo>
                      <a:pt x="393" y="152"/>
                    </a:lnTo>
                    <a:lnTo>
                      <a:pt x="393" y="152"/>
                    </a:lnTo>
                    <a:close/>
                    <a:moveTo>
                      <a:pt x="392" y="131"/>
                    </a:moveTo>
                    <a:lnTo>
                      <a:pt x="392" y="131"/>
                    </a:lnTo>
                    <a:lnTo>
                      <a:pt x="389" y="130"/>
                    </a:lnTo>
                    <a:lnTo>
                      <a:pt x="389" y="128"/>
                    </a:lnTo>
                    <a:lnTo>
                      <a:pt x="387" y="122"/>
                    </a:lnTo>
                    <a:lnTo>
                      <a:pt x="387" y="122"/>
                    </a:lnTo>
                    <a:lnTo>
                      <a:pt x="390" y="125"/>
                    </a:lnTo>
                    <a:lnTo>
                      <a:pt x="392" y="127"/>
                    </a:lnTo>
                    <a:lnTo>
                      <a:pt x="390" y="128"/>
                    </a:lnTo>
                    <a:lnTo>
                      <a:pt x="392" y="131"/>
                    </a:lnTo>
                    <a:lnTo>
                      <a:pt x="392" y="131"/>
                    </a:lnTo>
                    <a:close/>
                    <a:moveTo>
                      <a:pt x="384" y="155"/>
                    </a:moveTo>
                    <a:lnTo>
                      <a:pt x="384" y="155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6" y="152"/>
                    </a:lnTo>
                    <a:lnTo>
                      <a:pt x="387" y="152"/>
                    </a:lnTo>
                    <a:lnTo>
                      <a:pt x="387" y="152"/>
                    </a:lnTo>
                    <a:lnTo>
                      <a:pt x="386" y="150"/>
                    </a:lnTo>
                    <a:lnTo>
                      <a:pt x="384" y="150"/>
                    </a:lnTo>
                    <a:lnTo>
                      <a:pt x="384" y="150"/>
                    </a:lnTo>
                    <a:lnTo>
                      <a:pt x="384" y="146"/>
                    </a:lnTo>
                    <a:lnTo>
                      <a:pt x="384" y="146"/>
                    </a:lnTo>
                    <a:lnTo>
                      <a:pt x="389" y="146"/>
                    </a:lnTo>
                    <a:lnTo>
                      <a:pt x="389" y="146"/>
                    </a:lnTo>
                    <a:lnTo>
                      <a:pt x="387" y="143"/>
                    </a:lnTo>
                    <a:lnTo>
                      <a:pt x="386" y="142"/>
                    </a:lnTo>
                    <a:lnTo>
                      <a:pt x="384" y="140"/>
                    </a:lnTo>
                    <a:lnTo>
                      <a:pt x="384" y="139"/>
                    </a:lnTo>
                    <a:lnTo>
                      <a:pt x="384" y="139"/>
                    </a:lnTo>
                    <a:lnTo>
                      <a:pt x="384" y="137"/>
                    </a:lnTo>
                    <a:lnTo>
                      <a:pt x="386" y="139"/>
                    </a:lnTo>
                    <a:lnTo>
                      <a:pt x="387" y="140"/>
                    </a:lnTo>
                    <a:lnTo>
                      <a:pt x="387" y="140"/>
                    </a:lnTo>
                    <a:lnTo>
                      <a:pt x="387" y="139"/>
                    </a:lnTo>
                    <a:lnTo>
                      <a:pt x="387" y="137"/>
                    </a:lnTo>
                    <a:lnTo>
                      <a:pt x="386" y="136"/>
                    </a:lnTo>
                    <a:lnTo>
                      <a:pt x="387" y="134"/>
                    </a:lnTo>
                    <a:lnTo>
                      <a:pt x="387" y="134"/>
                    </a:lnTo>
                    <a:lnTo>
                      <a:pt x="386" y="134"/>
                    </a:lnTo>
                    <a:lnTo>
                      <a:pt x="386" y="134"/>
                    </a:lnTo>
                    <a:lnTo>
                      <a:pt x="384" y="134"/>
                    </a:lnTo>
                    <a:lnTo>
                      <a:pt x="384" y="134"/>
                    </a:lnTo>
                    <a:lnTo>
                      <a:pt x="384" y="131"/>
                    </a:lnTo>
                    <a:lnTo>
                      <a:pt x="387" y="130"/>
                    </a:lnTo>
                    <a:lnTo>
                      <a:pt x="387" y="130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6" y="121"/>
                    </a:lnTo>
                    <a:lnTo>
                      <a:pt x="386" y="121"/>
                    </a:lnTo>
                    <a:lnTo>
                      <a:pt x="387" y="122"/>
                    </a:lnTo>
                    <a:lnTo>
                      <a:pt x="387" y="125"/>
                    </a:lnTo>
                    <a:lnTo>
                      <a:pt x="386" y="127"/>
                    </a:lnTo>
                    <a:lnTo>
                      <a:pt x="387" y="128"/>
                    </a:lnTo>
                    <a:lnTo>
                      <a:pt x="387" y="128"/>
                    </a:lnTo>
                    <a:lnTo>
                      <a:pt x="387" y="130"/>
                    </a:lnTo>
                    <a:lnTo>
                      <a:pt x="387" y="130"/>
                    </a:lnTo>
                    <a:lnTo>
                      <a:pt x="387" y="131"/>
                    </a:lnTo>
                    <a:lnTo>
                      <a:pt x="389" y="133"/>
                    </a:lnTo>
                    <a:lnTo>
                      <a:pt x="392" y="133"/>
                    </a:lnTo>
                    <a:lnTo>
                      <a:pt x="392" y="133"/>
                    </a:lnTo>
                    <a:lnTo>
                      <a:pt x="390" y="134"/>
                    </a:lnTo>
                    <a:lnTo>
                      <a:pt x="390" y="139"/>
                    </a:lnTo>
                    <a:lnTo>
                      <a:pt x="390" y="142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2" y="143"/>
                    </a:lnTo>
                    <a:lnTo>
                      <a:pt x="392" y="143"/>
                    </a:lnTo>
                    <a:lnTo>
                      <a:pt x="390" y="143"/>
                    </a:lnTo>
                    <a:lnTo>
                      <a:pt x="389" y="142"/>
                    </a:lnTo>
                    <a:lnTo>
                      <a:pt x="389" y="142"/>
                    </a:lnTo>
                    <a:lnTo>
                      <a:pt x="390" y="145"/>
                    </a:lnTo>
                    <a:lnTo>
                      <a:pt x="390" y="146"/>
                    </a:lnTo>
                    <a:lnTo>
                      <a:pt x="390" y="149"/>
                    </a:lnTo>
                    <a:lnTo>
                      <a:pt x="393" y="149"/>
                    </a:lnTo>
                    <a:lnTo>
                      <a:pt x="393" y="149"/>
                    </a:lnTo>
                    <a:lnTo>
                      <a:pt x="392" y="150"/>
                    </a:lnTo>
                    <a:lnTo>
                      <a:pt x="392" y="152"/>
                    </a:lnTo>
                    <a:lnTo>
                      <a:pt x="387" y="152"/>
                    </a:lnTo>
                    <a:lnTo>
                      <a:pt x="387" y="152"/>
                    </a:lnTo>
                    <a:lnTo>
                      <a:pt x="389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5"/>
                    </a:lnTo>
                    <a:lnTo>
                      <a:pt x="392" y="155"/>
                    </a:lnTo>
                    <a:lnTo>
                      <a:pt x="387" y="155"/>
                    </a:lnTo>
                    <a:lnTo>
                      <a:pt x="386" y="155"/>
                    </a:lnTo>
                    <a:lnTo>
                      <a:pt x="383" y="155"/>
                    </a:lnTo>
                    <a:lnTo>
                      <a:pt x="383" y="155"/>
                    </a:lnTo>
                    <a:lnTo>
                      <a:pt x="383" y="153"/>
                    </a:lnTo>
                    <a:lnTo>
                      <a:pt x="384" y="155"/>
                    </a:lnTo>
                    <a:lnTo>
                      <a:pt x="384" y="155"/>
                    </a:lnTo>
                    <a:close/>
                    <a:moveTo>
                      <a:pt x="393" y="162"/>
                    </a:moveTo>
                    <a:lnTo>
                      <a:pt x="393" y="162"/>
                    </a:lnTo>
                    <a:lnTo>
                      <a:pt x="389" y="161"/>
                    </a:lnTo>
                    <a:lnTo>
                      <a:pt x="384" y="161"/>
                    </a:lnTo>
                    <a:lnTo>
                      <a:pt x="384" y="161"/>
                    </a:lnTo>
                    <a:lnTo>
                      <a:pt x="386" y="159"/>
                    </a:lnTo>
                    <a:lnTo>
                      <a:pt x="387" y="156"/>
                    </a:lnTo>
                    <a:lnTo>
                      <a:pt x="387" y="156"/>
                    </a:lnTo>
                    <a:lnTo>
                      <a:pt x="390" y="159"/>
                    </a:lnTo>
                    <a:lnTo>
                      <a:pt x="393" y="162"/>
                    </a:lnTo>
                    <a:lnTo>
                      <a:pt x="393" y="162"/>
                    </a:lnTo>
                    <a:close/>
                    <a:moveTo>
                      <a:pt x="377" y="168"/>
                    </a:moveTo>
                    <a:lnTo>
                      <a:pt x="377" y="168"/>
                    </a:lnTo>
                    <a:lnTo>
                      <a:pt x="380" y="167"/>
                    </a:lnTo>
                    <a:lnTo>
                      <a:pt x="381" y="167"/>
                    </a:lnTo>
                    <a:lnTo>
                      <a:pt x="384" y="167"/>
                    </a:lnTo>
                    <a:lnTo>
                      <a:pt x="384" y="167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83" y="170"/>
                    </a:lnTo>
                    <a:lnTo>
                      <a:pt x="383" y="170"/>
                    </a:lnTo>
                    <a:lnTo>
                      <a:pt x="383" y="170"/>
                    </a:lnTo>
                    <a:lnTo>
                      <a:pt x="384" y="171"/>
                    </a:lnTo>
                    <a:lnTo>
                      <a:pt x="390" y="171"/>
                    </a:lnTo>
                    <a:lnTo>
                      <a:pt x="390" y="171"/>
                    </a:lnTo>
                    <a:lnTo>
                      <a:pt x="389" y="170"/>
                    </a:lnTo>
                    <a:lnTo>
                      <a:pt x="389" y="167"/>
                    </a:lnTo>
                    <a:lnTo>
                      <a:pt x="389" y="165"/>
                    </a:lnTo>
                    <a:lnTo>
                      <a:pt x="387" y="164"/>
                    </a:lnTo>
                    <a:lnTo>
                      <a:pt x="387" y="164"/>
                    </a:lnTo>
                    <a:lnTo>
                      <a:pt x="387" y="165"/>
                    </a:lnTo>
                    <a:lnTo>
                      <a:pt x="387" y="165"/>
                    </a:lnTo>
                    <a:lnTo>
                      <a:pt x="387" y="167"/>
                    </a:lnTo>
                    <a:lnTo>
                      <a:pt x="387" y="167"/>
                    </a:lnTo>
                    <a:lnTo>
                      <a:pt x="387" y="167"/>
                    </a:lnTo>
                    <a:lnTo>
                      <a:pt x="386" y="167"/>
                    </a:lnTo>
                    <a:lnTo>
                      <a:pt x="386" y="165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4" y="164"/>
                    </a:lnTo>
                    <a:lnTo>
                      <a:pt x="386" y="164"/>
                    </a:lnTo>
                    <a:lnTo>
                      <a:pt x="387" y="164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8"/>
                    </a:lnTo>
                    <a:lnTo>
                      <a:pt x="393" y="176"/>
                    </a:lnTo>
                    <a:lnTo>
                      <a:pt x="393" y="176"/>
                    </a:lnTo>
                    <a:lnTo>
                      <a:pt x="390" y="176"/>
                    </a:lnTo>
                    <a:lnTo>
                      <a:pt x="390" y="177"/>
                    </a:lnTo>
                    <a:lnTo>
                      <a:pt x="390" y="177"/>
                    </a:lnTo>
                    <a:lnTo>
                      <a:pt x="383" y="174"/>
                    </a:lnTo>
                    <a:lnTo>
                      <a:pt x="381" y="173"/>
                    </a:lnTo>
                    <a:lnTo>
                      <a:pt x="377" y="174"/>
                    </a:lnTo>
                    <a:lnTo>
                      <a:pt x="377" y="174"/>
                    </a:lnTo>
                    <a:lnTo>
                      <a:pt x="379" y="173"/>
                    </a:lnTo>
                    <a:lnTo>
                      <a:pt x="377" y="173"/>
                    </a:lnTo>
                    <a:lnTo>
                      <a:pt x="377" y="171"/>
                    </a:lnTo>
                    <a:lnTo>
                      <a:pt x="377" y="168"/>
                    </a:lnTo>
                    <a:lnTo>
                      <a:pt x="377" y="168"/>
                    </a:lnTo>
                    <a:close/>
                    <a:moveTo>
                      <a:pt x="306" y="164"/>
                    </a:move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74"/>
                    </a:lnTo>
                    <a:lnTo>
                      <a:pt x="306" y="186"/>
                    </a:lnTo>
                    <a:lnTo>
                      <a:pt x="306" y="186"/>
                    </a:lnTo>
                    <a:lnTo>
                      <a:pt x="304" y="180"/>
                    </a:lnTo>
                    <a:lnTo>
                      <a:pt x="304" y="174"/>
                    </a:lnTo>
                    <a:lnTo>
                      <a:pt x="306" y="164"/>
                    </a:lnTo>
                    <a:lnTo>
                      <a:pt x="306" y="164"/>
                    </a:lnTo>
                    <a:close/>
                    <a:moveTo>
                      <a:pt x="306" y="137"/>
                    </a:moveTo>
                    <a:lnTo>
                      <a:pt x="306" y="137"/>
                    </a:lnTo>
                    <a:lnTo>
                      <a:pt x="304" y="136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6" y="131"/>
                    </a:lnTo>
                    <a:lnTo>
                      <a:pt x="306" y="133"/>
                    </a:lnTo>
                    <a:lnTo>
                      <a:pt x="306" y="136"/>
                    </a:lnTo>
                    <a:lnTo>
                      <a:pt x="306" y="137"/>
                    </a:lnTo>
                    <a:lnTo>
                      <a:pt x="306" y="137"/>
                    </a:lnTo>
                    <a:close/>
                    <a:moveTo>
                      <a:pt x="306" y="45"/>
                    </a:moveTo>
                    <a:lnTo>
                      <a:pt x="306" y="45"/>
                    </a:lnTo>
                    <a:lnTo>
                      <a:pt x="300" y="44"/>
                    </a:lnTo>
                    <a:lnTo>
                      <a:pt x="300" y="44"/>
                    </a:lnTo>
                    <a:lnTo>
                      <a:pt x="300" y="42"/>
                    </a:lnTo>
                    <a:lnTo>
                      <a:pt x="303" y="42"/>
                    </a:lnTo>
                    <a:lnTo>
                      <a:pt x="306" y="42"/>
                    </a:lnTo>
                    <a:lnTo>
                      <a:pt x="306" y="44"/>
                    </a:lnTo>
                    <a:lnTo>
                      <a:pt x="306" y="45"/>
                    </a:lnTo>
                    <a:lnTo>
                      <a:pt x="306" y="45"/>
                    </a:lnTo>
                    <a:close/>
                    <a:moveTo>
                      <a:pt x="303" y="23"/>
                    </a:moveTo>
                    <a:lnTo>
                      <a:pt x="303" y="23"/>
                    </a:lnTo>
                    <a:lnTo>
                      <a:pt x="306" y="24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6" y="24"/>
                    </a:lnTo>
                    <a:lnTo>
                      <a:pt x="306" y="24"/>
                    </a:lnTo>
                    <a:lnTo>
                      <a:pt x="304" y="24"/>
                    </a:lnTo>
                    <a:lnTo>
                      <a:pt x="304" y="26"/>
                    </a:lnTo>
                    <a:lnTo>
                      <a:pt x="304" y="29"/>
                    </a:lnTo>
                    <a:lnTo>
                      <a:pt x="304" y="29"/>
                    </a:lnTo>
                    <a:lnTo>
                      <a:pt x="303" y="29"/>
                    </a:lnTo>
                    <a:lnTo>
                      <a:pt x="303" y="27"/>
                    </a:lnTo>
                    <a:lnTo>
                      <a:pt x="303" y="26"/>
                    </a:lnTo>
                    <a:lnTo>
                      <a:pt x="303" y="23"/>
                    </a:lnTo>
                    <a:lnTo>
                      <a:pt x="303" y="23"/>
                    </a:lnTo>
                    <a:close/>
                    <a:moveTo>
                      <a:pt x="297" y="30"/>
                    </a:moveTo>
                    <a:lnTo>
                      <a:pt x="297" y="30"/>
                    </a:lnTo>
                    <a:lnTo>
                      <a:pt x="298" y="30"/>
                    </a:lnTo>
                    <a:lnTo>
                      <a:pt x="298" y="32"/>
                    </a:lnTo>
                    <a:lnTo>
                      <a:pt x="298" y="36"/>
                    </a:lnTo>
                    <a:lnTo>
                      <a:pt x="298" y="36"/>
                    </a:lnTo>
                    <a:lnTo>
                      <a:pt x="303" y="35"/>
                    </a:lnTo>
                    <a:lnTo>
                      <a:pt x="306" y="35"/>
                    </a:lnTo>
                    <a:lnTo>
                      <a:pt x="306" y="35"/>
                    </a:lnTo>
                    <a:lnTo>
                      <a:pt x="306" y="36"/>
                    </a:lnTo>
                    <a:lnTo>
                      <a:pt x="306" y="36"/>
                    </a:lnTo>
                    <a:lnTo>
                      <a:pt x="303" y="36"/>
                    </a:lnTo>
                    <a:lnTo>
                      <a:pt x="295" y="36"/>
                    </a:lnTo>
                    <a:lnTo>
                      <a:pt x="295" y="36"/>
                    </a:lnTo>
                    <a:lnTo>
                      <a:pt x="297" y="35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7" y="30"/>
                    </a:lnTo>
                    <a:close/>
                    <a:moveTo>
                      <a:pt x="283" y="36"/>
                    </a:moveTo>
                    <a:lnTo>
                      <a:pt x="283" y="36"/>
                    </a:lnTo>
                    <a:lnTo>
                      <a:pt x="285" y="36"/>
                    </a:lnTo>
                    <a:lnTo>
                      <a:pt x="285" y="38"/>
                    </a:lnTo>
                    <a:lnTo>
                      <a:pt x="285" y="39"/>
                    </a:lnTo>
                    <a:lnTo>
                      <a:pt x="286" y="39"/>
                    </a:lnTo>
                    <a:lnTo>
                      <a:pt x="286" y="39"/>
                    </a:lnTo>
                    <a:lnTo>
                      <a:pt x="286" y="41"/>
                    </a:lnTo>
                    <a:lnTo>
                      <a:pt x="285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83" y="41"/>
                    </a:lnTo>
                    <a:lnTo>
                      <a:pt x="283" y="38"/>
                    </a:lnTo>
                    <a:lnTo>
                      <a:pt x="283" y="36"/>
                    </a:lnTo>
                    <a:lnTo>
                      <a:pt x="283" y="36"/>
                    </a:lnTo>
                    <a:close/>
                    <a:moveTo>
                      <a:pt x="285" y="51"/>
                    </a:moveTo>
                    <a:lnTo>
                      <a:pt x="285" y="51"/>
                    </a:lnTo>
                    <a:lnTo>
                      <a:pt x="297" y="51"/>
                    </a:lnTo>
                    <a:lnTo>
                      <a:pt x="297" y="51"/>
                    </a:lnTo>
                    <a:lnTo>
                      <a:pt x="297" y="48"/>
                    </a:lnTo>
                    <a:lnTo>
                      <a:pt x="297" y="45"/>
                    </a:lnTo>
                    <a:lnTo>
                      <a:pt x="297" y="45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8" y="47"/>
                    </a:lnTo>
                    <a:lnTo>
                      <a:pt x="300" y="47"/>
                    </a:lnTo>
                    <a:lnTo>
                      <a:pt x="301" y="47"/>
                    </a:lnTo>
                    <a:lnTo>
                      <a:pt x="301" y="47"/>
                    </a:lnTo>
                    <a:lnTo>
                      <a:pt x="301" y="48"/>
                    </a:lnTo>
                    <a:lnTo>
                      <a:pt x="300" y="48"/>
                    </a:lnTo>
                    <a:lnTo>
                      <a:pt x="298" y="48"/>
                    </a:lnTo>
                    <a:lnTo>
                      <a:pt x="298" y="49"/>
                    </a:lnTo>
                    <a:lnTo>
                      <a:pt x="298" y="49"/>
                    </a:lnTo>
                    <a:lnTo>
                      <a:pt x="300" y="51"/>
                    </a:lnTo>
                    <a:lnTo>
                      <a:pt x="301" y="51"/>
                    </a:lnTo>
                    <a:lnTo>
                      <a:pt x="301" y="51"/>
                    </a:lnTo>
                    <a:lnTo>
                      <a:pt x="301" y="51"/>
                    </a:lnTo>
                    <a:lnTo>
                      <a:pt x="303" y="51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04" y="49"/>
                    </a:lnTo>
                    <a:lnTo>
                      <a:pt x="304" y="49"/>
                    </a:lnTo>
                    <a:lnTo>
                      <a:pt x="306" y="49"/>
                    </a:lnTo>
                    <a:lnTo>
                      <a:pt x="306" y="49"/>
                    </a:lnTo>
                    <a:lnTo>
                      <a:pt x="306" y="54"/>
                    </a:lnTo>
                    <a:lnTo>
                      <a:pt x="304" y="58"/>
                    </a:lnTo>
                    <a:lnTo>
                      <a:pt x="304" y="58"/>
                    </a:lnTo>
                    <a:lnTo>
                      <a:pt x="306" y="58"/>
                    </a:lnTo>
                    <a:lnTo>
                      <a:pt x="306" y="60"/>
                    </a:lnTo>
                    <a:lnTo>
                      <a:pt x="306" y="61"/>
                    </a:lnTo>
                    <a:lnTo>
                      <a:pt x="304" y="64"/>
                    </a:lnTo>
                    <a:lnTo>
                      <a:pt x="306" y="67"/>
                    </a:lnTo>
                    <a:lnTo>
                      <a:pt x="306" y="67"/>
                    </a:lnTo>
                    <a:lnTo>
                      <a:pt x="301" y="69"/>
                    </a:lnTo>
                    <a:lnTo>
                      <a:pt x="298" y="67"/>
                    </a:lnTo>
                    <a:lnTo>
                      <a:pt x="294" y="67"/>
                    </a:lnTo>
                    <a:lnTo>
                      <a:pt x="292" y="69"/>
                    </a:lnTo>
                    <a:lnTo>
                      <a:pt x="289" y="70"/>
                    </a:lnTo>
                    <a:lnTo>
                      <a:pt x="289" y="70"/>
                    </a:lnTo>
                    <a:lnTo>
                      <a:pt x="289" y="63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3" y="49"/>
                    </a:lnTo>
                    <a:lnTo>
                      <a:pt x="283" y="48"/>
                    </a:lnTo>
                    <a:lnTo>
                      <a:pt x="283" y="48"/>
                    </a:lnTo>
                    <a:lnTo>
                      <a:pt x="283" y="48"/>
                    </a:lnTo>
                    <a:lnTo>
                      <a:pt x="283" y="47"/>
                    </a:lnTo>
                    <a:lnTo>
                      <a:pt x="285" y="47"/>
                    </a:lnTo>
                    <a:lnTo>
                      <a:pt x="285" y="51"/>
                    </a:lnTo>
                    <a:lnTo>
                      <a:pt x="285" y="51"/>
                    </a:lnTo>
                    <a:close/>
                    <a:moveTo>
                      <a:pt x="252" y="39"/>
                    </a:moveTo>
                    <a:lnTo>
                      <a:pt x="252" y="39"/>
                    </a:lnTo>
                    <a:lnTo>
                      <a:pt x="254" y="36"/>
                    </a:lnTo>
                    <a:lnTo>
                      <a:pt x="257" y="36"/>
                    </a:lnTo>
                    <a:lnTo>
                      <a:pt x="261" y="36"/>
                    </a:lnTo>
                    <a:lnTo>
                      <a:pt x="261" y="36"/>
                    </a:lnTo>
                    <a:lnTo>
                      <a:pt x="257" y="38"/>
                    </a:lnTo>
                    <a:lnTo>
                      <a:pt x="254" y="39"/>
                    </a:lnTo>
                    <a:lnTo>
                      <a:pt x="252" y="39"/>
                    </a:lnTo>
                    <a:lnTo>
                      <a:pt x="252" y="39"/>
                    </a:lnTo>
                    <a:close/>
                    <a:moveTo>
                      <a:pt x="249" y="30"/>
                    </a:moveTo>
                    <a:lnTo>
                      <a:pt x="249" y="30"/>
                    </a:lnTo>
                    <a:lnTo>
                      <a:pt x="249" y="32"/>
                    </a:lnTo>
                    <a:lnTo>
                      <a:pt x="249" y="33"/>
                    </a:lnTo>
                    <a:lnTo>
                      <a:pt x="249" y="35"/>
                    </a:lnTo>
                    <a:lnTo>
                      <a:pt x="249" y="35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0" y="32"/>
                    </a:lnTo>
                    <a:lnTo>
                      <a:pt x="233" y="32"/>
                    </a:lnTo>
                    <a:lnTo>
                      <a:pt x="233" y="32"/>
                    </a:lnTo>
                    <a:lnTo>
                      <a:pt x="233" y="30"/>
                    </a:lnTo>
                    <a:lnTo>
                      <a:pt x="233" y="30"/>
                    </a:lnTo>
                    <a:lnTo>
                      <a:pt x="231" y="29"/>
                    </a:lnTo>
                    <a:lnTo>
                      <a:pt x="231" y="29"/>
                    </a:lnTo>
                    <a:lnTo>
                      <a:pt x="246" y="27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58" y="30"/>
                    </a:lnTo>
                    <a:lnTo>
                      <a:pt x="255" y="30"/>
                    </a:lnTo>
                    <a:lnTo>
                      <a:pt x="249" y="30"/>
                    </a:lnTo>
                    <a:lnTo>
                      <a:pt x="249" y="30"/>
                    </a:lnTo>
                    <a:close/>
                    <a:moveTo>
                      <a:pt x="264" y="39"/>
                    </a:moveTo>
                    <a:lnTo>
                      <a:pt x="264" y="39"/>
                    </a:lnTo>
                    <a:lnTo>
                      <a:pt x="269" y="38"/>
                    </a:lnTo>
                    <a:lnTo>
                      <a:pt x="273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79" y="39"/>
                    </a:lnTo>
                    <a:lnTo>
                      <a:pt x="275" y="39"/>
                    </a:lnTo>
                    <a:lnTo>
                      <a:pt x="264" y="39"/>
                    </a:lnTo>
                    <a:lnTo>
                      <a:pt x="264" y="39"/>
                    </a:lnTo>
                    <a:close/>
                    <a:moveTo>
                      <a:pt x="275" y="112"/>
                    </a:moveTo>
                    <a:lnTo>
                      <a:pt x="275" y="112"/>
                    </a:lnTo>
                    <a:lnTo>
                      <a:pt x="275" y="110"/>
                    </a:lnTo>
                    <a:lnTo>
                      <a:pt x="276" y="109"/>
                    </a:lnTo>
                    <a:lnTo>
                      <a:pt x="276" y="107"/>
                    </a:lnTo>
                    <a:lnTo>
                      <a:pt x="276" y="104"/>
                    </a:lnTo>
                    <a:lnTo>
                      <a:pt x="276" y="104"/>
                    </a:lnTo>
                    <a:lnTo>
                      <a:pt x="277" y="106"/>
                    </a:lnTo>
                    <a:lnTo>
                      <a:pt x="279" y="104"/>
                    </a:lnTo>
                    <a:lnTo>
                      <a:pt x="280" y="103"/>
                    </a:lnTo>
                    <a:lnTo>
                      <a:pt x="283" y="104"/>
                    </a:lnTo>
                    <a:lnTo>
                      <a:pt x="283" y="104"/>
                    </a:lnTo>
                    <a:lnTo>
                      <a:pt x="283" y="107"/>
                    </a:lnTo>
                    <a:lnTo>
                      <a:pt x="283" y="107"/>
                    </a:lnTo>
                    <a:lnTo>
                      <a:pt x="286" y="107"/>
                    </a:lnTo>
                    <a:lnTo>
                      <a:pt x="289" y="109"/>
                    </a:lnTo>
                    <a:lnTo>
                      <a:pt x="291" y="109"/>
                    </a:lnTo>
                    <a:lnTo>
                      <a:pt x="291" y="107"/>
                    </a:lnTo>
                    <a:lnTo>
                      <a:pt x="291" y="107"/>
                    </a:lnTo>
                    <a:lnTo>
                      <a:pt x="292" y="109"/>
                    </a:lnTo>
                    <a:lnTo>
                      <a:pt x="295" y="109"/>
                    </a:lnTo>
                    <a:lnTo>
                      <a:pt x="301" y="109"/>
                    </a:lnTo>
                    <a:lnTo>
                      <a:pt x="307" y="109"/>
                    </a:lnTo>
                    <a:lnTo>
                      <a:pt x="310" y="109"/>
                    </a:lnTo>
                    <a:lnTo>
                      <a:pt x="310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5" y="109"/>
                    </a:lnTo>
                    <a:lnTo>
                      <a:pt x="315" y="106"/>
                    </a:lnTo>
                    <a:lnTo>
                      <a:pt x="316" y="104"/>
                    </a:lnTo>
                    <a:lnTo>
                      <a:pt x="316" y="104"/>
                    </a:lnTo>
                    <a:lnTo>
                      <a:pt x="318" y="106"/>
                    </a:lnTo>
                    <a:lnTo>
                      <a:pt x="318" y="109"/>
                    </a:lnTo>
                    <a:lnTo>
                      <a:pt x="318" y="109"/>
                    </a:lnTo>
                    <a:lnTo>
                      <a:pt x="319" y="109"/>
                    </a:lnTo>
                    <a:lnTo>
                      <a:pt x="319" y="107"/>
                    </a:lnTo>
                    <a:lnTo>
                      <a:pt x="319" y="106"/>
                    </a:lnTo>
                    <a:lnTo>
                      <a:pt x="319" y="106"/>
                    </a:lnTo>
                    <a:lnTo>
                      <a:pt x="319" y="106"/>
                    </a:lnTo>
                    <a:lnTo>
                      <a:pt x="321" y="106"/>
                    </a:lnTo>
                    <a:lnTo>
                      <a:pt x="321" y="107"/>
                    </a:lnTo>
                    <a:lnTo>
                      <a:pt x="321" y="109"/>
                    </a:lnTo>
                    <a:lnTo>
                      <a:pt x="321" y="110"/>
                    </a:lnTo>
                    <a:lnTo>
                      <a:pt x="321" y="110"/>
                    </a:lnTo>
                    <a:lnTo>
                      <a:pt x="325" y="110"/>
                    </a:lnTo>
                    <a:lnTo>
                      <a:pt x="325" y="110"/>
                    </a:lnTo>
                    <a:lnTo>
                      <a:pt x="327" y="110"/>
                    </a:lnTo>
                    <a:lnTo>
                      <a:pt x="327" y="109"/>
                    </a:lnTo>
                    <a:lnTo>
                      <a:pt x="327" y="107"/>
                    </a:lnTo>
                    <a:lnTo>
                      <a:pt x="328" y="107"/>
                    </a:lnTo>
                    <a:lnTo>
                      <a:pt x="328" y="107"/>
                    </a:lnTo>
                    <a:lnTo>
                      <a:pt x="328" y="110"/>
                    </a:lnTo>
                    <a:lnTo>
                      <a:pt x="328" y="110"/>
                    </a:lnTo>
                    <a:lnTo>
                      <a:pt x="334" y="110"/>
                    </a:lnTo>
                    <a:lnTo>
                      <a:pt x="334" y="110"/>
                    </a:lnTo>
                    <a:lnTo>
                      <a:pt x="327" y="112"/>
                    </a:lnTo>
                    <a:lnTo>
                      <a:pt x="321" y="113"/>
                    </a:lnTo>
                    <a:lnTo>
                      <a:pt x="319" y="112"/>
                    </a:lnTo>
                    <a:lnTo>
                      <a:pt x="319" y="112"/>
                    </a:lnTo>
                    <a:lnTo>
                      <a:pt x="318" y="113"/>
                    </a:lnTo>
                    <a:lnTo>
                      <a:pt x="318" y="116"/>
                    </a:lnTo>
                    <a:lnTo>
                      <a:pt x="318" y="116"/>
                    </a:lnTo>
                    <a:lnTo>
                      <a:pt x="316" y="116"/>
                    </a:lnTo>
                    <a:lnTo>
                      <a:pt x="315" y="115"/>
                    </a:lnTo>
                    <a:lnTo>
                      <a:pt x="313" y="113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5"/>
                    </a:lnTo>
                    <a:lnTo>
                      <a:pt x="315" y="116"/>
                    </a:lnTo>
                    <a:lnTo>
                      <a:pt x="315" y="116"/>
                    </a:lnTo>
                    <a:lnTo>
                      <a:pt x="315" y="118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13" y="119"/>
                    </a:lnTo>
                    <a:lnTo>
                      <a:pt x="313" y="121"/>
                    </a:lnTo>
                    <a:lnTo>
                      <a:pt x="312" y="127"/>
                    </a:lnTo>
                    <a:lnTo>
                      <a:pt x="312" y="127"/>
                    </a:lnTo>
                    <a:lnTo>
                      <a:pt x="313" y="127"/>
                    </a:lnTo>
                    <a:lnTo>
                      <a:pt x="313" y="124"/>
                    </a:lnTo>
                    <a:lnTo>
                      <a:pt x="313" y="124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8"/>
                    </a:lnTo>
                    <a:lnTo>
                      <a:pt x="315" y="128"/>
                    </a:lnTo>
                    <a:lnTo>
                      <a:pt x="315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2" y="128"/>
                    </a:lnTo>
                    <a:lnTo>
                      <a:pt x="312" y="128"/>
                    </a:lnTo>
                    <a:lnTo>
                      <a:pt x="312" y="140"/>
                    </a:lnTo>
                    <a:lnTo>
                      <a:pt x="312" y="150"/>
                    </a:lnTo>
                    <a:lnTo>
                      <a:pt x="312" y="177"/>
                    </a:lnTo>
                    <a:lnTo>
                      <a:pt x="312" y="177"/>
                    </a:lnTo>
                    <a:lnTo>
                      <a:pt x="313" y="176"/>
                    </a:lnTo>
                    <a:lnTo>
                      <a:pt x="313" y="174"/>
                    </a:lnTo>
                    <a:lnTo>
                      <a:pt x="313" y="174"/>
                    </a:lnTo>
                    <a:lnTo>
                      <a:pt x="313" y="173"/>
                    </a:lnTo>
                    <a:lnTo>
                      <a:pt x="315" y="174"/>
                    </a:lnTo>
                    <a:lnTo>
                      <a:pt x="315" y="176"/>
                    </a:lnTo>
                    <a:lnTo>
                      <a:pt x="315" y="183"/>
                    </a:lnTo>
                    <a:lnTo>
                      <a:pt x="315" y="183"/>
                    </a:lnTo>
                    <a:lnTo>
                      <a:pt x="313" y="182"/>
                    </a:lnTo>
                    <a:lnTo>
                      <a:pt x="313" y="180"/>
                    </a:lnTo>
                    <a:lnTo>
                      <a:pt x="313" y="180"/>
                    </a:lnTo>
                    <a:lnTo>
                      <a:pt x="312" y="182"/>
                    </a:lnTo>
                    <a:lnTo>
                      <a:pt x="315" y="183"/>
                    </a:lnTo>
                    <a:lnTo>
                      <a:pt x="321" y="185"/>
                    </a:lnTo>
                    <a:lnTo>
                      <a:pt x="325" y="185"/>
                    </a:lnTo>
                    <a:lnTo>
                      <a:pt x="328" y="185"/>
                    </a:lnTo>
                    <a:lnTo>
                      <a:pt x="329" y="182"/>
                    </a:lnTo>
                    <a:lnTo>
                      <a:pt x="329" y="180"/>
                    </a:lnTo>
                    <a:lnTo>
                      <a:pt x="329" y="180"/>
                    </a:lnTo>
                    <a:lnTo>
                      <a:pt x="335" y="177"/>
                    </a:lnTo>
                    <a:lnTo>
                      <a:pt x="338" y="177"/>
                    </a:lnTo>
                    <a:lnTo>
                      <a:pt x="349" y="182"/>
                    </a:lnTo>
                    <a:lnTo>
                      <a:pt x="349" y="182"/>
                    </a:lnTo>
                    <a:lnTo>
                      <a:pt x="349" y="186"/>
                    </a:lnTo>
                    <a:lnTo>
                      <a:pt x="349" y="186"/>
                    </a:lnTo>
                    <a:lnTo>
                      <a:pt x="343" y="188"/>
                    </a:lnTo>
                    <a:lnTo>
                      <a:pt x="341" y="189"/>
                    </a:lnTo>
                    <a:lnTo>
                      <a:pt x="340" y="192"/>
                    </a:lnTo>
                    <a:lnTo>
                      <a:pt x="340" y="192"/>
                    </a:lnTo>
                    <a:lnTo>
                      <a:pt x="338" y="191"/>
                    </a:lnTo>
                    <a:lnTo>
                      <a:pt x="340" y="189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37" y="186"/>
                    </a:lnTo>
                    <a:lnTo>
                      <a:pt x="331" y="189"/>
                    </a:lnTo>
                    <a:lnTo>
                      <a:pt x="331" y="189"/>
                    </a:lnTo>
                    <a:lnTo>
                      <a:pt x="332" y="186"/>
                    </a:lnTo>
                    <a:lnTo>
                      <a:pt x="332" y="186"/>
                    </a:lnTo>
                    <a:lnTo>
                      <a:pt x="328" y="186"/>
                    </a:lnTo>
                    <a:lnTo>
                      <a:pt x="328" y="186"/>
                    </a:lnTo>
                    <a:lnTo>
                      <a:pt x="328" y="188"/>
                    </a:lnTo>
                    <a:lnTo>
                      <a:pt x="327" y="189"/>
                    </a:lnTo>
                    <a:lnTo>
                      <a:pt x="328" y="194"/>
                    </a:lnTo>
                    <a:lnTo>
                      <a:pt x="328" y="194"/>
                    </a:lnTo>
                    <a:lnTo>
                      <a:pt x="327" y="191"/>
                    </a:lnTo>
                    <a:lnTo>
                      <a:pt x="325" y="189"/>
                    </a:lnTo>
                    <a:lnTo>
                      <a:pt x="321" y="188"/>
                    </a:lnTo>
                    <a:lnTo>
                      <a:pt x="307" y="188"/>
                    </a:lnTo>
                    <a:lnTo>
                      <a:pt x="307" y="188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6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295" y="110"/>
                    </a:lnTo>
                    <a:lnTo>
                      <a:pt x="283" y="110"/>
                    </a:lnTo>
                    <a:lnTo>
                      <a:pt x="283" y="110"/>
                    </a:lnTo>
                    <a:lnTo>
                      <a:pt x="285" y="110"/>
                    </a:lnTo>
                    <a:lnTo>
                      <a:pt x="283" y="112"/>
                    </a:lnTo>
                    <a:lnTo>
                      <a:pt x="282" y="110"/>
                    </a:lnTo>
                    <a:lnTo>
                      <a:pt x="277" y="110"/>
                    </a:lnTo>
                    <a:lnTo>
                      <a:pt x="275" y="112"/>
                    </a:lnTo>
                    <a:lnTo>
                      <a:pt x="275" y="112"/>
                    </a:lnTo>
                    <a:close/>
                    <a:moveTo>
                      <a:pt x="196" y="64"/>
                    </a:moveTo>
                    <a:lnTo>
                      <a:pt x="196" y="64"/>
                    </a:lnTo>
                    <a:lnTo>
                      <a:pt x="194" y="64"/>
                    </a:lnTo>
                    <a:lnTo>
                      <a:pt x="194" y="63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4" y="58"/>
                    </a:lnTo>
                    <a:lnTo>
                      <a:pt x="196" y="60"/>
                    </a:lnTo>
                    <a:lnTo>
                      <a:pt x="196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1"/>
                    </a:lnTo>
                    <a:lnTo>
                      <a:pt x="199" y="61"/>
                    </a:lnTo>
                    <a:lnTo>
                      <a:pt x="200" y="64"/>
                    </a:lnTo>
                    <a:lnTo>
                      <a:pt x="202" y="66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9"/>
                    </a:lnTo>
                    <a:lnTo>
                      <a:pt x="200" y="70"/>
                    </a:lnTo>
                    <a:lnTo>
                      <a:pt x="200" y="70"/>
                    </a:lnTo>
                    <a:lnTo>
                      <a:pt x="199" y="69"/>
                    </a:lnTo>
                    <a:lnTo>
                      <a:pt x="196" y="67"/>
                    </a:lnTo>
                    <a:lnTo>
                      <a:pt x="193" y="67"/>
                    </a:lnTo>
                    <a:lnTo>
                      <a:pt x="193" y="67"/>
                    </a:lnTo>
                    <a:lnTo>
                      <a:pt x="193" y="66"/>
                    </a:lnTo>
                    <a:lnTo>
                      <a:pt x="194" y="66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7" y="63"/>
                    </a:lnTo>
                    <a:lnTo>
                      <a:pt x="196" y="64"/>
                    </a:lnTo>
                    <a:lnTo>
                      <a:pt x="196" y="64"/>
                    </a:lnTo>
                    <a:lnTo>
                      <a:pt x="196" y="64"/>
                    </a:lnTo>
                    <a:close/>
                    <a:moveTo>
                      <a:pt x="200" y="60"/>
                    </a:moveTo>
                    <a:lnTo>
                      <a:pt x="200" y="60"/>
                    </a:lnTo>
                    <a:lnTo>
                      <a:pt x="200" y="61"/>
                    </a:lnTo>
                    <a:lnTo>
                      <a:pt x="199" y="60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1" y="57"/>
                    </a:lnTo>
                    <a:lnTo>
                      <a:pt x="191" y="57"/>
                    </a:lnTo>
                    <a:lnTo>
                      <a:pt x="193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6" y="55"/>
                    </a:lnTo>
                    <a:lnTo>
                      <a:pt x="199" y="55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200" y="55"/>
                    </a:lnTo>
                    <a:lnTo>
                      <a:pt x="200" y="57"/>
                    </a:lnTo>
                    <a:lnTo>
                      <a:pt x="200" y="60"/>
                    </a:lnTo>
                    <a:lnTo>
                      <a:pt x="200" y="60"/>
                    </a:lnTo>
                    <a:close/>
                    <a:moveTo>
                      <a:pt x="194" y="82"/>
                    </a:moveTo>
                    <a:lnTo>
                      <a:pt x="194" y="82"/>
                    </a:lnTo>
                    <a:lnTo>
                      <a:pt x="196" y="84"/>
                    </a:lnTo>
                    <a:lnTo>
                      <a:pt x="197" y="85"/>
                    </a:lnTo>
                    <a:lnTo>
                      <a:pt x="196" y="87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4" y="84"/>
                    </a:lnTo>
                    <a:lnTo>
                      <a:pt x="194" y="82"/>
                    </a:lnTo>
                    <a:lnTo>
                      <a:pt x="194" y="82"/>
                    </a:lnTo>
                    <a:close/>
                    <a:moveTo>
                      <a:pt x="193" y="90"/>
                    </a:moveTo>
                    <a:lnTo>
                      <a:pt x="193" y="90"/>
                    </a:lnTo>
                    <a:lnTo>
                      <a:pt x="193" y="88"/>
                    </a:lnTo>
                    <a:lnTo>
                      <a:pt x="196" y="88"/>
                    </a:lnTo>
                    <a:lnTo>
                      <a:pt x="199" y="90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0"/>
                    </a:lnTo>
                    <a:lnTo>
                      <a:pt x="197" y="90"/>
                    </a:lnTo>
                    <a:lnTo>
                      <a:pt x="193" y="90"/>
                    </a:lnTo>
                    <a:lnTo>
                      <a:pt x="193" y="90"/>
                    </a:lnTo>
                    <a:close/>
                    <a:moveTo>
                      <a:pt x="194" y="73"/>
                    </a:moveTo>
                    <a:lnTo>
                      <a:pt x="194" y="73"/>
                    </a:lnTo>
                    <a:lnTo>
                      <a:pt x="196" y="73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73"/>
                    </a:lnTo>
                    <a:lnTo>
                      <a:pt x="203" y="73"/>
                    </a:lnTo>
                    <a:lnTo>
                      <a:pt x="199" y="75"/>
                    </a:lnTo>
                    <a:lnTo>
                      <a:pt x="196" y="75"/>
                    </a:lnTo>
                    <a:lnTo>
                      <a:pt x="194" y="73"/>
                    </a:lnTo>
                    <a:lnTo>
                      <a:pt x="194" y="73"/>
                    </a:lnTo>
                    <a:close/>
                    <a:moveTo>
                      <a:pt x="205" y="63"/>
                    </a:moveTo>
                    <a:lnTo>
                      <a:pt x="205" y="63"/>
                    </a:lnTo>
                    <a:lnTo>
                      <a:pt x="205" y="58"/>
                    </a:lnTo>
                    <a:lnTo>
                      <a:pt x="205" y="58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9" y="60"/>
                    </a:lnTo>
                    <a:lnTo>
                      <a:pt x="209" y="60"/>
                    </a:lnTo>
                    <a:lnTo>
                      <a:pt x="206" y="60"/>
                    </a:lnTo>
                    <a:lnTo>
                      <a:pt x="205" y="61"/>
                    </a:lnTo>
                    <a:lnTo>
                      <a:pt x="206" y="63"/>
                    </a:lnTo>
                    <a:lnTo>
                      <a:pt x="206" y="63"/>
                    </a:lnTo>
                    <a:lnTo>
                      <a:pt x="205" y="64"/>
                    </a:lnTo>
                    <a:lnTo>
                      <a:pt x="202" y="63"/>
                    </a:lnTo>
                    <a:lnTo>
                      <a:pt x="202" y="63"/>
                    </a:lnTo>
                    <a:lnTo>
                      <a:pt x="205" y="63"/>
                    </a:lnTo>
                    <a:lnTo>
                      <a:pt x="205" y="63"/>
                    </a:lnTo>
                    <a:close/>
                    <a:moveTo>
                      <a:pt x="191" y="44"/>
                    </a:moveTo>
                    <a:lnTo>
                      <a:pt x="191" y="44"/>
                    </a:lnTo>
                    <a:lnTo>
                      <a:pt x="196" y="44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200" y="45"/>
                    </a:lnTo>
                    <a:lnTo>
                      <a:pt x="200" y="47"/>
                    </a:lnTo>
                    <a:lnTo>
                      <a:pt x="200" y="51"/>
                    </a:lnTo>
                    <a:lnTo>
                      <a:pt x="200" y="51"/>
                    </a:lnTo>
                    <a:lnTo>
                      <a:pt x="199" y="49"/>
                    </a:lnTo>
                    <a:lnTo>
                      <a:pt x="197" y="49"/>
                    </a:lnTo>
                    <a:lnTo>
                      <a:pt x="196" y="49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7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199" y="47"/>
                    </a:lnTo>
                    <a:lnTo>
                      <a:pt x="199" y="45"/>
                    </a:lnTo>
                    <a:lnTo>
                      <a:pt x="196" y="45"/>
                    </a:lnTo>
                    <a:lnTo>
                      <a:pt x="193" y="45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4"/>
                    </a:lnTo>
                    <a:close/>
                    <a:moveTo>
                      <a:pt x="203" y="51"/>
                    </a:moveTo>
                    <a:lnTo>
                      <a:pt x="203" y="51"/>
                    </a:lnTo>
                    <a:lnTo>
                      <a:pt x="200" y="52"/>
                    </a:lnTo>
                    <a:lnTo>
                      <a:pt x="197" y="52"/>
                    </a:lnTo>
                    <a:lnTo>
                      <a:pt x="190" y="52"/>
                    </a:lnTo>
                    <a:lnTo>
                      <a:pt x="190" y="52"/>
                    </a:lnTo>
                    <a:lnTo>
                      <a:pt x="190" y="52"/>
                    </a:lnTo>
                    <a:lnTo>
                      <a:pt x="191" y="51"/>
                    </a:lnTo>
                    <a:lnTo>
                      <a:pt x="194" y="51"/>
                    </a:lnTo>
                    <a:lnTo>
                      <a:pt x="203" y="51"/>
                    </a:lnTo>
                    <a:lnTo>
                      <a:pt x="203" y="51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197" y="21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200" y="21"/>
                    </a:lnTo>
                    <a:lnTo>
                      <a:pt x="203" y="23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199" y="24"/>
                    </a:lnTo>
                    <a:lnTo>
                      <a:pt x="196" y="23"/>
                    </a:lnTo>
                    <a:lnTo>
                      <a:pt x="196" y="20"/>
                    </a:lnTo>
                    <a:lnTo>
                      <a:pt x="196" y="20"/>
                    </a:lnTo>
                    <a:close/>
                    <a:moveTo>
                      <a:pt x="162" y="8"/>
                    </a:moveTo>
                    <a:lnTo>
                      <a:pt x="162" y="8"/>
                    </a:lnTo>
                    <a:lnTo>
                      <a:pt x="163" y="9"/>
                    </a:lnTo>
                    <a:lnTo>
                      <a:pt x="166" y="8"/>
                    </a:lnTo>
                    <a:lnTo>
                      <a:pt x="171" y="8"/>
                    </a:lnTo>
                    <a:lnTo>
                      <a:pt x="172" y="9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69" y="9"/>
                    </a:lnTo>
                    <a:lnTo>
                      <a:pt x="165" y="11"/>
                    </a:lnTo>
                    <a:lnTo>
                      <a:pt x="163" y="9"/>
                    </a:lnTo>
                    <a:lnTo>
                      <a:pt x="162" y="8"/>
                    </a:lnTo>
                    <a:lnTo>
                      <a:pt x="162" y="8"/>
                    </a:lnTo>
                    <a:close/>
                    <a:moveTo>
                      <a:pt x="162" y="70"/>
                    </a:moveTo>
                    <a:lnTo>
                      <a:pt x="162" y="70"/>
                    </a:lnTo>
                    <a:lnTo>
                      <a:pt x="153" y="72"/>
                    </a:lnTo>
                    <a:lnTo>
                      <a:pt x="145" y="72"/>
                    </a:lnTo>
                    <a:lnTo>
                      <a:pt x="142" y="70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56" y="70"/>
                    </a:lnTo>
                    <a:lnTo>
                      <a:pt x="160" y="70"/>
                    </a:lnTo>
                    <a:lnTo>
                      <a:pt x="165" y="70"/>
                    </a:lnTo>
                    <a:lnTo>
                      <a:pt x="162" y="70"/>
                    </a:lnTo>
                    <a:lnTo>
                      <a:pt x="162" y="70"/>
                    </a:lnTo>
                    <a:close/>
                    <a:moveTo>
                      <a:pt x="157" y="104"/>
                    </a:moveTo>
                    <a:lnTo>
                      <a:pt x="157" y="104"/>
                    </a:lnTo>
                    <a:lnTo>
                      <a:pt x="154" y="104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4" y="103"/>
                    </a:lnTo>
                    <a:lnTo>
                      <a:pt x="156" y="103"/>
                    </a:lnTo>
                    <a:lnTo>
                      <a:pt x="162" y="103"/>
                    </a:lnTo>
                    <a:lnTo>
                      <a:pt x="163" y="104"/>
                    </a:lnTo>
                    <a:lnTo>
                      <a:pt x="157" y="104"/>
                    </a:lnTo>
                    <a:lnTo>
                      <a:pt x="157" y="104"/>
                    </a:lnTo>
                    <a:close/>
                    <a:moveTo>
                      <a:pt x="154" y="109"/>
                    </a:moveTo>
                    <a:lnTo>
                      <a:pt x="154" y="109"/>
                    </a:lnTo>
                    <a:lnTo>
                      <a:pt x="153" y="107"/>
                    </a:lnTo>
                    <a:lnTo>
                      <a:pt x="154" y="107"/>
                    </a:lnTo>
                    <a:lnTo>
                      <a:pt x="157" y="107"/>
                    </a:lnTo>
                    <a:lnTo>
                      <a:pt x="162" y="107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7"/>
                    </a:lnTo>
                    <a:lnTo>
                      <a:pt x="165" y="107"/>
                    </a:lnTo>
                    <a:lnTo>
                      <a:pt x="160" y="107"/>
                    </a:lnTo>
                    <a:lnTo>
                      <a:pt x="156" y="107"/>
                    </a:lnTo>
                    <a:lnTo>
                      <a:pt x="154" y="109"/>
                    </a:lnTo>
                    <a:lnTo>
                      <a:pt x="154" y="109"/>
                    </a:lnTo>
                    <a:close/>
                    <a:moveTo>
                      <a:pt x="144" y="82"/>
                    </a:moveTo>
                    <a:lnTo>
                      <a:pt x="144" y="82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65" y="81"/>
                    </a:lnTo>
                    <a:lnTo>
                      <a:pt x="165" y="81"/>
                    </a:lnTo>
                    <a:lnTo>
                      <a:pt x="156" y="82"/>
                    </a:lnTo>
                    <a:lnTo>
                      <a:pt x="150" y="84"/>
                    </a:lnTo>
                    <a:lnTo>
                      <a:pt x="144" y="82"/>
                    </a:lnTo>
                    <a:lnTo>
                      <a:pt x="144" y="82"/>
                    </a:lnTo>
                    <a:close/>
                    <a:moveTo>
                      <a:pt x="165" y="84"/>
                    </a:moveTo>
                    <a:lnTo>
                      <a:pt x="165" y="84"/>
                    </a:lnTo>
                    <a:lnTo>
                      <a:pt x="162" y="85"/>
                    </a:lnTo>
                    <a:lnTo>
                      <a:pt x="157" y="87"/>
                    </a:lnTo>
                    <a:lnTo>
                      <a:pt x="150" y="85"/>
                    </a:lnTo>
                    <a:lnTo>
                      <a:pt x="150" y="85"/>
                    </a:lnTo>
                    <a:lnTo>
                      <a:pt x="153" y="85"/>
                    </a:lnTo>
                    <a:lnTo>
                      <a:pt x="157" y="85"/>
                    </a:lnTo>
                    <a:lnTo>
                      <a:pt x="162" y="85"/>
                    </a:lnTo>
                    <a:lnTo>
                      <a:pt x="165" y="84"/>
                    </a:lnTo>
                    <a:lnTo>
                      <a:pt x="165" y="84"/>
                    </a:lnTo>
                    <a:close/>
                    <a:moveTo>
                      <a:pt x="165" y="88"/>
                    </a:moveTo>
                    <a:lnTo>
                      <a:pt x="165" y="88"/>
                    </a:lnTo>
                    <a:lnTo>
                      <a:pt x="163" y="90"/>
                    </a:lnTo>
                    <a:lnTo>
                      <a:pt x="160" y="90"/>
                    </a:lnTo>
                    <a:lnTo>
                      <a:pt x="154" y="90"/>
                    </a:lnTo>
                    <a:lnTo>
                      <a:pt x="147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4" y="90"/>
                    </a:lnTo>
                    <a:lnTo>
                      <a:pt x="147" y="88"/>
                    </a:lnTo>
                    <a:lnTo>
                      <a:pt x="153" y="88"/>
                    </a:lnTo>
                    <a:lnTo>
                      <a:pt x="159" y="88"/>
                    </a:lnTo>
                    <a:lnTo>
                      <a:pt x="165" y="88"/>
                    </a:lnTo>
                    <a:lnTo>
                      <a:pt x="165" y="88"/>
                    </a:lnTo>
                    <a:close/>
                    <a:moveTo>
                      <a:pt x="141" y="93"/>
                    </a:moveTo>
                    <a:lnTo>
                      <a:pt x="141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7" y="93"/>
                    </a:lnTo>
                    <a:lnTo>
                      <a:pt x="160" y="91"/>
                    </a:lnTo>
                    <a:lnTo>
                      <a:pt x="166" y="93"/>
                    </a:lnTo>
                    <a:lnTo>
                      <a:pt x="166" y="93"/>
                    </a:lnTo>
                    <a:lnTo>
                      <a:pt x="165" y="93"/>
                    </a:lnTo>
                    <a:lnTo>
                      <a:pt x="156" y="94"/>
                    </a:lnTo>
                    <a:lnTo>
                      <a:pt x="147" y="94"/>
                    </a:lnTo>
                    <a:lnTo>
                      <a:pt x="141" y="93"/>
                    </a:lnTo>
                    <a:lnTo>
                      <a:pt x="141" y="93"/>
                    </a:lnTo>
                    <a:close/>
                    <a:moveTo>
                      <a:pt x="58" y="107"/>
                    </a:moveTo>
                    <a:lnTo>
                      <a:pt x="58" y="107"/>
                    </a:lnTo>
                    <a:lnTo>
                      <a:pt x="58" y="106"/>
                    </a:lnTo>
                    <a:lnTo>
                      <a:pt x="59" y="106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71" y="106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65" y="107"/>
                    </a:lnTo>
                    <a:lnTo>
                      <a:pt x="58" y="107"/>
                    </a:lnTo>
                    <a:lnTo>
                      <a:pt x="58" y="107"/>
                    </a:lnTo>
                    <a:close/>
                    <a:moveTo>
                      <a:pt x="108" y="104"/>
                    </a:moveTo>
                    <a:lnTo>
                      <a:pt x="108" y="104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13" y="104"/>
                    </a:lnTo>
                    <a:lnTo>
                      <a:pt x="113" y="101"/>
                    </a:lnTo>
                    <a:lnTo>
                      <a:pt x="113" y="101"/>
                    </a:lnTo>
                    <a:lnTo>
                      <a:pt x="114" y="103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7" y="106"/>
                    </a:lnTo>
                    <a:lnTo>
                      <a:pt x="117" y="106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08" y="107"/>
                    </a:lnTo>
                    <a:lnTo>
                      <a:pt x="102" y="107"/>
                    </a:lnTo>
                    <a:lnTo>
                      <a:pt x="102" y="106"/>
                    </a:lnTo>
                    <a:lnTo>
                      <a:pt x="108" y="104"/>
                    </a:lnTo>
                    <a:lnTo>
                      <a:pt x="108" y="104"/>
                    </a:lnTo>
                    <a:close/>
                    <a:moveTo>
                      <a:pt x="105" y="110"/>
                    </a:moveTo>
                    <a:lnTo>
                      <a:pt x="105" y="110"/>
                    </a:lnTo>
                    <a:lnTo>
                      <a:pt x="110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05" y="110"/>
                    </a:lnTo>
                    <a:lnTo>
                      <a:pt x="105" y="110"/>
                    </a:lnTo>
                    <a:close/>
                    <a:moveTo>
                      <a:pt x="133" y="143"/>
                    </a:moveTo>
                    <a:lnTo>
                      <a:pt x="133" y="143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43"/>
                    </a:lnTo>
                    <a:lnTo>
                      <a:pt x="129" y="145"/>
                    </a:lnTo>
                    <a:lnTo>
                      <a:pt x="129" y="145"/>
                    </a:lnTo>
                    <a:lnTo>
                      <a:pt x="129" y="143"/>
                    </a:lnTo>
                    <a:lnTo>
                      <a:pt x="129" y="140"/>
                    </a:lnTo>
                    <a:lnTo>
                      <a:pt x="129" y="140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2" y="140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3" y="139"/>
                    </a:lnTo>
                    <a:lnTo>
                      <a:pt x="133" y="140"/>
                    </a:lnTo>
                    <a:lnTo>
                      <a:pt x="133" y="143"/>
                    </a:lnTo>
                    <a:lnTo>
                      <a:pt x="133" y="143"/>
                    </a:lnTo>
                    <a:close/>
                    <a:moveTo>
                      <a:pt x="37" y="164"/>
                    </a:move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7"/>
                    </a:lnTo>
                    <a:lnTo>
                      <a:pt x="34" y="167"/>
                    </a:lnTo>
                    <a:lnTo>
                      <a:pt x="32" y="165"/>
                    </a:lnTo>
                    <a:lnTo>
                      <a:pt x="32" y="165"/>
                    </a:lnTo>
                    <a:lnTo>
                      <a:pt x="34" y="165"/>
                    </a:lnTo>
                    <a:lnTo>
                      <a:pt x="37" y="164"/>
                    </a:lnTo>
                    <a:lnTo>
                      <a:pt x="37" y="164"/>
                    </a:lnTo>
                    <a:close/>
                    <a:moveTo>
                      <a:pt x="40" y="189"/>
                    </a:moveTo>
                    <a:lnTo>
                      <a:pt x="40" y="189"/>
                    </a:lnTo>
                    <a:lnTo>
                      <a:pt x="38" y="189"/>
                    </a:lnTo>
                    <a:lnTo>
                      <a:pt x="37" y="188"/>
                    </a:lnTo>
                    <a:lnTo>
                      <a:pt x="37" y="186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3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4" y="183"/>
                    </a:lnTo>
                    <a:lnTo>
                      <a:pt x="35" y="180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2" y="177"/>
                    </a:lnTo>
                    <a:lnTo>
                      <a:pt x="29" y="179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6" y="182"/>
                    </a:lnTo>
                    <a:lnTo>
                      <a:pt x="25" y="182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3" y="182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5" y="179"/>
                    </a:lnTo>
                    <a:lnTo>
                      <a:pt x="28" y="179"/>
                    </a:lnTo>
                    <a:lnTo>
                      <a:pt x="29" y="179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1" y="174"/>
                    </a:lnTo>
                    <a:lnTo>
                      <a:pt x="31" y="173"/>
                    </a:lnTo>
                    <a:lnTo>
                      <a:pt x="32" y="171"/>
                    </a:lnTo>
                    <a:lnTo>
                      <a:pt x="31" y="170"/>
                    </a:lnTo>
                    <a:lnTo>
                      <a:pt x="31" y="170"/>
                    </a:lnTo>
                    <a:lnTo>
                      <a:pt x="32" y="168"/>
                    </a:lnTo>
                    <a:lnTo>
                      <a:pt x="35" y="168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0" y="189"/>
                    </a:lnTo>
                    <a:lnTo>
                      <a:pt x="40" y="189"/>
                    </a:lnTo>
                    <a:close/>
                    <a:moveTo>
                      <a:pt x="52" y="228"/>
                    </a:moveTo>
                    <a:lnTo>
                      <a:pt x="52" y="228"/>
                    </a:lnTo>
                    <a:lnTo>
                      <a:pt x="52" y="226"/>
                    </a:lnTo>
                    <a:lnTo>
                      <a:pt x="53" y="226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6" y="229"/>
                    </a:lnTo>
                    <a:lnTo>
                      <a:pt x="55" y="229"/>
                    </a:lnTo>
                    <a:lnTo>
                      <a:pt x="52" y="228"/>
                    </a:lnTo>
                    <a:lnTo>
                      <a:pt x="52" y="228"/>
                    </a:lnTo>
                    <a:close/>
                    <a:moveTo>
                      <a:pt x="64" y="208"/>
                    </a:moveTo>
                    <a:lnTo>
                      <a:pt x="64" y="208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5" y="202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5" y="205"/>
                    </a:lnTo>
                    <a:lnTo>
                      <a:pt x="64" y="208"/>
                    </a:lnTo>
                    <a:lnTo>
                      <a:pt x="64" y="208"/>
                    </a:lnTo>
                    <a:close/>
                    <a:moveTo>
                      <a:pt x="72" y="196"/>
                    </a:moveTo>
                    <a:lnTo>
                      <a:pt x="72" y="196"/>
                    </a:lnTo>
                    <a:lnTo>
                      <a:pt x="68" y="196"/>
                    </a:lnTo>
                    <a:lnTo>
                      <a:pt x="68" y="196"/>
                    </a:lnTo>
                    <a:lnTo>
                      <a:pt x="69" y="194"/>
                    </a:lnTo>
                    <a:lnTo>
                      <a:pt x="69" y="194"/>
                    </a:lnTo>
                    <a:lnTo>
                      <a:pt x="72" y="194"/>
                    </a:lnTo>
                    <a:lnTo>
                      <a:pt x="72" y="194"/>
                    </a:lnTo>
                    <a:lnTo>
                      <a:pt x="72" y="196"/>
                    </a:lnTo>
                    <a:lnTo>
                      <a:pt x="72" y="196"/>
                    </a:lnTo>
                    <a:close/>
                    <a:moveTo>
                      <a:pt x="74" y="195"/>
                    </a:moveTo>
                    <a:lnTo>
                      <a:pt x="74" y="195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80" y="194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6"/>
                    </a:lnTo>
                    <a:lnTo>
                      <a:pt x="78" y="196"/>
                    </a:lnTo>
                    <a:lnTo>
                      <a:pt x="75" y="196"/>
                    </a:lnTo>
                    <a:lnTo>
                      <a:pt x="74" y="195"/>
                    </a:lnTo>
                    <a:lnTo>
                      <a:pt x="74" y="195"/>
                    </a:lnTo>
                    <a:close/>
                    <a:moveTo>
                      <a:pt x="87" y="198"/>
                    </a:moveTo>
                    <a:lnTo>
                      <a:pt x="87" y="198"/>
                    </a:lnTo>
                    <a:lnTo>
                      <a:pt x="87" y="195"/>
                    </a:lnTo>
                    <a:lnTo>
                      <a:pt x="87" y="192"/>
                    </a:lnTo>
                    <a:lnTo>
                      <a:pt x="87" y="192"/>
                    </a:lnTo>
                    <a:lnTo>
                      <a:pt x="89" y="192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9" y="198"/>
                    </a:lnTo>
                    <a:lnTo>
                      <a:pt x="87" y="198"/>
                    </a:lnTo>
                    <a:lnTo>
                      <a:pt x="87" y="198"/>
                    </a:lnTo>
                    <a:close/>
                    <a:moveTo>
                      <a:pt x="95" y="205"/>
                    </a:moveTo>
                    <a:lnTo>
                      <a:pt x="95" y="205"/>
                    </a:lnTo>
                    <a:lnTo>
                      <a:pt x="95" y="207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2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7"/>
                    </a:lnTo>
                    <a:lnTo>
                      <a:pt x="92" y="207"/>
                    </a:lnTo>
                    <a:lnTo>
                      <a:pt x="98" y="205"/>
                    </a:lnTo>
                    <a:lnTo>
                      <a:pt x="98" y="205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5" y="205"/>
                    </a:lnTo>
                    <a:lnTo>
                      <a:pt x="95" y="205"/>
                    </a:lnTo>
                    <a:close/>
                    <a:moveTo>
                      <a:pt x="126" y="204"/>
                    </a:moveTo>
                    <a:lnTo>
                      <a:pt x="126" y="204"/>
                    </a:lnTo>
                    <a:lnTo>
                      <a:pt x="126" y="205"/>
                    </a:lnTo>
                    <a:lnTo>
                      <a:pt x="124" y="205"/>
                    </a:lnTo>
                    <a:lnTo>
                      <a:pt x="123" y="207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1" y="210"/>
                    </a:lnTo>
                    <a:lnTo>
                      <a:pt x="121" y="208"/>
                    </a:lnTo>
                    <a:lnTo>
                      <a:pt x="121" y="208"/>
                    </a:lnTo>
                    <a:lnTo>
                      <a:pt x="121" y="207"/>
                    </a:lnTo>
                    <a:lnTo>
                      <a:pt x="120" y="207"/>
                    </a:lnTo>
                    <a:lnTo>
                      <a:pt x="117" y="205"/>
                    </a:lnTo>
                    <a:lnTo>
                      <a:pt x="117" y="205"/>
                    </a:lnTo>
                    <a:lnTo>
                      <a:pt x="119" y="202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1" y="205"/>
                    </a:lnTo>
                    <a:lnTo>
                      <a:pt x="123" y="205"/>
                    </a:lnTo>
                    <a:lnTo>
                      <a:pt x="123" y="205"/>
                    </a:lnTo>
                    <a:lnTo>
                      <a:pt x="123" y="202"/>
                    </a:lnTo>
                    <a:lnTo>
                      <a:pt x="123" y="202"/>
                    </a:lnTo>
                    <a:lnTo>
                      <a:pt x="126" y="202"/>
                    </a:lnTo>
                    <a:lnTo>
                      <a:pt x="126" y="202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6" y="204"/>
                    </a:lnTo>
                    <a:close/>
                    <a:moveTo>
                      <a:pt x="136" y="202"/>
                    </a:moveTo>
                    <a:lnTo>
                      <a:pt x="136" y="202"/>
                    </a:lnTo>
                    <a:lnTo>
                      <a:pt x="139" y="20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4" y="202"/>
                    </a:lnTo>
                    <a:lnTo>
                      <a:pt x="142" y="204"/>
                    </a:lnTo>
                    <a:lnTo>
                      <a:pt x="139" y="202"/>
                    </a:lnTo>
                    <a:lnTo>
                      <a:pt x="136" y="202"/>
                    </a:lnTo>
                    <a:lnTo>
                      <a:pt x="136" y="202"/>
                    </a:lnTo>
                    <a:close/>
                    <a:moveTo>
                      <a:pt x="145" y="202"/>
                    </a:moveTo>
                    <a:lnTo>
                      <a:pt x="145" y="202"/>
                    </a:lnTo>
                    <a:lnTo>
                      <a:pt x="147" y="199"/>
                    </a:lnTo>
                    <a:lnTo>
                      <a:pt x="148" y="198"/>
                    </a:lnTo>
                    <a:lnTo>
                      <a:pt x="151" y="195"/>
                    </a:lnTo>
                    <a:lnTo>
                      <a:pt x="151" y="195"/>
                    </a:lnTo>
                    <a:lnTo>
                      <a:pt x="153" y="196"/>
                    </a:lnTo>
                    <a:lnTo>
                      <a:pt x="153" y="199"/>
                    </a:lnTo>
                    <a:lnTo>
                      <a:pt x="153" y="201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1" y="204"/>
                    </a:lnTo>
                    <a:lnTo>
                      <a:pt x="145" y="202"/>
                    </a:lnTo>
                    <a:lnTo>
                      <a:pt x="145" y="202"/>
                    </a:lnTo>
                    <a:close/>
                    <a:moveTo>
                      <a:pt x="193" y="189"/>
                    </a:moveTo>
                    <a:lnTo>
                      <a:pt x="193" y="189"/>
                    </a:lnTo>
                    <a:lnTo>
                      <a:pt x="185" y="189"/>
                    </a:lnTo>
                    <a:lnTo>
                      <a:pt x="184" y="189"/>
                    </a:lnTo>
                    <a:lnTo>
                      <a:pt x="182" y="186"/>
                    </a:lnTo>
                    <a:lnTo>
                      <a:pt x="182" y="186"/>
                    </a:lnTo>
                    <a:lnTo>
                      <a:pt x="190" y="183"/>
                    </a:lnTo>
                    <a:lnTo>
                      <a:pt x="191" y="183"/>
                    </a:lnTo>
                    <a:lnTo>
                      <a:pt x="191" y="185"/>
                    </a:lnTo>
                    <a:lnTo>
                      <a:pt x="193" y="189"/>
                    </a:lnTo>
                    <a:lnTo>
                      <a:pt x="193" y="189"/>
                    </a:lnTo>
                    <a:close/>
                    <a:moveTo>
                      <a:pt x="185" y="198"/>
                    </a:moveTo>
                    <a:lnTo>
                      <a:pt x="185" y="198"/>
                    </a:lnTo>
                    <a:lnTo>
                      <a:pt x="185" y="199"/>
                    </a:lnTo>
                    <a:lnTo>
                      <a:pt x="185" y="198"/>
                    </a:lnTo>
                    <a:lnTo>
                      <a:pt x="185" y="195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88" y="194"/>
                    </a:lnTo>
                    <a:lnTo>
                      <a:pt x="190" y="192"/>
                    </a:lnTo>
                    <a:lnTo>
                      <a:pt x="191" y="191"/>
                    </a:lnTo>
                    <a:lnTo>
                      <a:pt x="191" y="191"/>
                    </a:lnTo>
                    <a:lnTo>
                      <a:pt x="191" y="192"/>
                    </a:lnTo>
                    <a:lnTo>
                      <a:pt x="191" y="194"/>
                    </a:lnTo>
                    <a:lnTo>
                      <a:pt x="190" y="194"/>
                    </a:lnTo>
                    <a:lnTo>
                      <a:pt x="187" y="195"/>
                    </a:lnTo>
                    <a:lnTo>
                      <a:pt x="185" y="196"/>
                    </a:lnTo>
                    <a:lnTo>
                      <a:pt x="185" y="198"/>
                    </a:lnTo>
                    <a:lnTo>
                      <a:pt x="185" y="198"/>
                    </a:lnTo>
                    <a:close/>
                    <a:moveTo>
                      <a:pt x="175" y="192"/>
                    </a:moveTo>
                    <a:lnTo>
                      <a:pt x="175" y="192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5" y="201"/>
                    </a:lnTo>
                    <a:lnTo>
                      <a:pt x="175" y="198"/>
                    </a:lnTo>
                    <a:lnTo>
                      <a:pt x="175" y="192"/>
                    </a:lnTo>
                    <a:lnTo>
                      <a:pt x="175" y="192"/>
                    </a:lnTo>
                    <a:close/>
                    <a:moveTo>
                      <a:pt x="190" y="226"/>
                    </a:moveTo>
                    <a:lnTo>
                      <a:pt x="190" y="226"/>
                    </a:lnTo>
                    <a:lnTo>
                      <a:pt x="181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5" y="223"/>
                    </a:lnTo>
                    <a:lnTo>
                      <a:pt x="175" y="223"/>
                    </a:lnTo>
                    <a:lnTo>
                      <a:pt x="172" y="225"/>
                    </a:lnTo>
                    <a:lnTo>
                      <a:pt x="169" y="225"/>
                    </a:lnTo>
                    <a:lnTo>
                      <a:pt x="169" y="225"/>
                    </a:lnTo>
                    <a:lnTo>
                      <a:pt x="171" y="223"/>
                    </a:lnTo>
                    <a:lnTo>
                      <a:pt x="172" y="223"/>
                    </a:lnTo>
                    <a:lnTo>
                      <a:pt x="173" y="223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6" y="222"/>
                    </a:lnTo>
                    <a:lnTo>
                      <a:pt x="179" y="223"/>
                    </a:lnTo>
                    <a:lnTo>
                      <a:pt x="179" y="223"/>
                    </a:lnTo>
                    <a:lnTo>
                      <a:pt x="178" y="220"/>
                    </a:lnTo>
                    <a:lnTo>
                      <a:pt x="176" y="220"/>
                    </a:lnTo>
                    <a:lnTo>
                      <a:pt x="175" y="220"/>
                    </a:lnTo>
                    <a:lnTo>
                      <a:pt x="172" y="219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1" y="223"/>
                    </a:lnTo>
                    <a:lnTo>
                      <a:pt x="171" y="223"/>
                    </a:lnTo>
                    <a:lnTo>
                      <a:pt x="165" y="223"/>
                    </a:lnTo>
                    <a:lnTo>
                      <a:pt x="165" y="223"/>
                    </a:lnTo>
                    <a:lnTo>
                      <a:pt x="166" y="220"/>
                    </a:lnTo>
                    <a:lnTo>
                      <a:pt x="165" y="220"/>
                    </a:lnTo>
                    <a:lnTo>
                      <a:pt x="163" y="217"/>
                    </a:lnTo>
                    <a:lnTo>
                      <a:pt x="165" y="214"/>
                    </a:lnTo>
                    <a:lnTo>
                      <a:pt x="165" y="214"/>
                    </a:lnTo>
                    <a:lnTo>
                      <a:pt x="176" y="213"/>
                    </a:lnTo>
                    <a:lnTo>
                      <a:pt x="181" y="214"/>
                    </a:lnTo>
                    <a:lnTo>
                      <a:pt x="182" y="214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5" y="214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3" y="213"/>
                    </a:lnTo>
                    <a:lnTo>
                      <a:pt x="193" y="213"/>
                    </a:lnTo>
                    <a:lnTo>
                      <a:pt x="191" y="214"/>
                    </a:lnTo>
                    <a:lnTo>
                      <a:pt x="190" y="216"/>
                    </a:lnTo>
                    <a:lnTo>
                      <a:pt x="188" y="217"/>
                    </a:lnTo>
                    <a:lnTo>
                      <a:pt x="187" y="219"/>
                    </a:lnTo>
                    <a:lnTo>
                      <a:pt x="187" y="219"/>
                    </a:lnTo>
                    <a:lnTo>
                      <a:pt x="187" y="21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185" y="219"/>
                    </a:lnTo>
                    <a:lnTo>
                      <a:pt x="185" y="220"/>
                    </a:lnTo>
                    <a:lnTo>
                      <a:pt x="185" y="223"/>
                    </a:lnTo>
                    <a:lnTo>
                      <a:pt x="185" y="223"/>
                    </a:lnTo>
                    <a:lnTo>
                      <a:pt x="188" y="222"/>
                    </a:lnTo>
                    <a:lnTo>
                      <a:pt x="188" y="222"/>
                    </a:lnTo>
                    <a:lnTo>
                      <a:pt x="187" y="220"/>
                    </a:lnTo>
                    <a:lnTo>
                      <a:pt x="188" y="219"/>
                    </a:lnTo>
                    <a:lnTo>
                      <a:pt x="190" y="217"/>
                    </a:lnTo>
                    <a:lnTo>
                      <a:pt x="193" y="217"/>
                    </a:lnTo>
                    <a:lnTo>
                      <a:pt x="193" y="217"/>
                    </a:lnTo>
                    <a:lnTo>
                      <a:pt x="191" y="220"/>
                    </a:lnTo>
                    <a:lnTo>
                      <a:pt x="191" y="220"/>
                    </a:lnTo>
                    <a:lnTo>
                      <a:pt x="193" y="223"/>
                    </a:lnTo>
                    <a:lnTo>
                      <a:pt x="193" y="223"/>
                    </a:lnTo>
                    <a:lnTo>
                      <a:pt x="191" y="223"/>
                    </a:lnTo>
                    <a:lnTo>
                      <a:pt x="191" y="223"/>
                    </a:lnTo>
                    <a:lnTo>
                      <a:pt x="190" y="223"/>
                    </a:lnTo>
                    <a:lnTo>
                      <a:pt x="190" y="226"/>
                    </a:lnTo>
                    <a:lnTo>
                      <a:pt x="190" y="226"/>
                    </a:lnTo>
                    <a:close/>
                    <a:moveTo>
                      <a:pt x="211" y="204"/>
                    </a:moveTo>
                    <a:lnTo>
                      <a:pt x="211" y="204"/>
                    </a:lnTo>
                    <a:lnTo>
                      <a:pt x="209" y="202"/>
                    </a:lnTo>
                    <a:lnTo>
                      <a:pt x="209" y="201"/>
                    </a:lnTo>
                    <a:lnTo>
                      <a:pt x="211" y="196"/>
                    </a:lnTo>
                    <a:lnTo>
                      <a:pt x="211" y="196"/>
                    </a:lnTo>
                    <a:lnTo>
                      <a:pt x="211" y="198"/>
                    </a:lnTo>
                    <a:lnTo>
                      <a:pt x="212" y="199"/>
                    </a:lnTo>
                    <a:lnTo>
                      <a:pt x="211" y="204"/>
                    </a:lnTo>
                    <a:lnTo>
                      <a:pt x="211" y="204"/>
                    </a:lnTo>
                    <a:close/>
                    <a:moveTo>
                      <a:pt x="277" y="223"/>
                    </a:moveTo>
                    <a:lnTo>
                      <a:pt x="277" y="223"/>
                    </a:lnTo>
                    <a:lnTo>
                      <a:pt x="276" y="222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80" y="220"/>
                    </a:lnTo>
                    <a:lnTo>
                      <a:pt x="280" y="220"/>
                    </a:lnTo>
                    <a:lnTo>
                      <a:pt x="280" y="222"/>
                    </a:lnTo>
                    <a:lnTo>
                      <a:pt x="279" y="222"/>
                    </a:lnTo>
                    <a:lnTo>
                      <a:pt x="277" y="223"/>
                    </a:lnTo>
                    <a:lnTo>
                      <a:pt x="277" y="223"/>
                    </a:lnTo>
                    <a:close/>
                    <a:moveTo>
                      <a:pt x="280" y="225"/>
                    </a:moveTo>
                    <a:lnTo>
                      <a:pt x="280" y="225"/>
                    </a:lnTo>
                    <a:lnTo>
                      <a:pt x="279" y="223"/>
                    </a:lnTo>
                    <a:lnTo>
                      <a:pt x="280" y="222"/>
                    </a:lnTo>
                    <a:lnTo>
                      <a:pt x="286" y="223"/>
                    </a:lnTo>
                    <a:lnTo>
                      <a:pt x="286" y="223"/>
                    </a:lnTo>
                    <a:lnTo>
                      <a:pt x="285" y="225"/>
                    </a:lnTo>
                    <a:lnTo>
                      <a:pt x="283" y="225"/>
                    </a:lnTo>
                    <a:lnTo>
                      <a:pt x="280" y="223"/>
                    </a:lnTo>
                    <a:lnTo>
                      <a:pt x="280" y="225"/>
                    </a:lnTo>
                    <a:lnTo>
                      <a:pt x="280" y="225"/>
                    </a:lnTo>
                    <a:close/>
                    <a:moveTo>
                      <a:pt x="327" y="237"/>
                    </a:moveTo>
                    <a:lnTo>
                      <a:pt x="327" y="237"/>
                    </a:lnTo>
                    <a:lnTo>
                      <a:pt x="322" y="234"/>
                    </a:lnTo>
                    <a:lnTo>
                      <a:pt x="319" y="237"/>
                    </a:lnTo>
                    <a:lnTo>
                      <a:pt x="319" y="237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4" y="228"/>
                    </a:lnTo>
                    <a:lnTo>
                      <a:pt x="324" y="228"/>
                    </a:lnTo>
                    <a:lnTo>
                      <a:pt x="324" y="231"/>
                    </a:lnTo>
                    <a:lnTo>
                      <a:pt x="321" y="231"/>
                    </a:lnTo>
                    <a:lnTo>
                      <a:pt x="321" y="231"/>
                    </a:lnTo>
                    <a:lnTo>
                      <a:pt x="324" y="232"/>
                    </a:lnTo>
                    <a:lnTo>
                      <a:pt x="325" y="231"/>
                    </a:lnTo>
                    <a:lnTo>
                      <a:pt x="327" y="225"/>
                    </a:lnTo>
                    <a:lnTo>
                      <a:pt x="327" y="225"/>
                    </a:lnTo>
                    <a:lnTo>
                      <a:pt x="328" y="228"/>
                    </a:lnTo>
                    <a:lnTo>
                      <a:pt x="327" y="231"/>
                    </a:lnTo>
                    <a:lnTo>
                      <a:pt x="327" y="234"/>
                    </a:lnTo>
                    <a:lnTo>
                      <a:pt x="327" y="237"/>
                    </a:lnTo>
                    <a:lnTo>
                      <a:pt x="327" y="237"/>
                    </a:lnTo>
                    <a:close/>
                    <a:moveTo>
                      <a:pt x="380" y="237"/>
                    </a:moveTo>
                    <a:lnTo>
                      <a:pt x="380" y="237"/>
                    </a:lnTo>
                    <a:lnTo>
                      <a:pt x="379" y="237"/>
                    </a:lnTo>
                    <a:lnTo>
                      <a:pt x="377" y="235"/>
                    </a:lnTo>
                    <a:lnTo>
                      <a:pt x="377" y="231"/>
                    </a:lnTo>
                    <a:lnTo>
                      <a:pt x="377" y="231"/>
                    </a:lnTo>
                    <a:lnTo>
                      <a:pt x="381" y="231"/>
                    </a:lnTo>
                    <a:lnTo>
                      <a:pt x="381" y="231"/>
                    </a:lnTo>
                    <a:lnTo>
                      <a:pt x="381" y="234"/>
                    </a:lnTo>
                    <a:lnTo>
                      <a:pt x="380" y="237"/>
                    </a:lnTo>
                    <a:lnTo>
                      <a:pt x="380" y="237"/>
                    </a:lnTo>
                    <a:close/>
                    <a:moveTo>
                      <a:pt x="393" y="237"/>
                    </a:moveTo>
                    <a:lnTo>
                      <a:pt x="393" y="237"/>
                    </a:lnTo>
                    <a:lnTo>
                      <a:pt x="392" y="235"/>
                    </a:lnTo>
                    <a:lnTo>
                      <a:pt x="392" y="232"/>
                    </a:lnTo>
                    <a:lnTo>
                      <a:pt x="392" y="229"/>
                    </a:lnTo>
                    <a:lnTo>
                      <a:pt x="392" y="229"/>
                    </a:lnTo>
                    <a:lnTo>
                      <a:pt x="393" y="229"/>
                    </a:lnTo>
                    <a:lnTo>
                      <a:pt x="395" y="232"/>
                    </a:lnTo>
                    <a:lnTo>
                      <a:pt x="395" y="234"/>
                    </a:lnTo>
                    <a:lnTo>
                      <a:pt x="393" y="237"/>
                    </a:lnTo>
                    <a:lnTo>
                      <a:pt x="393" y="237"/>
                    </a:lnTo>
                    <a:close/>
                    <a:moveTo>
                      <a:pt x="438" y="237"/>
                    </a:moveTo>
                    <a:lnTo>
                      <a:pt x="438" y="237"/>
                    </a:lnTo>
                    <a:lnTo>
                      <a:pt x="438" y="235"/>
                    </a:lnTo>
                    <a:lnTo>
                      <a:pt x="438" y="234"/>
                    </a:lnTo>
                    <a:lnTo>
                      <a:pt x="438" y="234"/>
                    </a:lnTo>
                    <a:lnTo>
                      <a:pt x="441" y="232"/>
                    </a:lnTo>
                    <a:lnTo>
                      <a:pt x="441" y="232"/>
                    </a:lnTo>
                    <a:lnTo>
                      <a:pt x="441" y="235"/>
                    </a:lnTo>
                    <a:lnTo>
                      <a:pt x="439" y="237"/>
                    </a:lnTo>
                    <a:lnTo>
                      <a:pt x="438" y="237"/>
                    </a:lnTo>
                    <a:lnTo>
                      <a:pt x="438" y="237"/>
                    </a:lnTo>
                    <a:close/>
                    <a:moveTo>
                      <a:pt x="442" y="237"/>
                    </a:moveTo>
                    <a:lnTo>
                      <a:pt x="442" y="237"/>
                    </a:lnTo>
                    <a:lnTo>
                      <a:pt x="442" y="232"/>
                    </a:lnTo>
                    <a:lnTo>
                      <a:pt x="442" y="232"/>
                    </a:lnTo>
                    <a:lnTo>
                      <a:pt x="444" y="232"/>
                    </a:lnTo>
                    <a:lnTo>
                      <a:pt x="447" y="234"/>
                    </a:lnTo>
                    <a:lnTo>
                      <a:pt x="447" y="234"/>
                    </a:lnTo>
                    <a:lnTo>
                      <a:pt x="445" y="237"/>
                    </a:lnTo>
                    <a:lnTo>
                      <a:pt x="444" y="237"/>
                    </a:lnTo>
                    <a:lnTo>
                      <a:pt x="442" y="237"/>
                    </a:lnTo>
                    <a:lnTo>
                      <a:pt x="442" y="237"/>
                    </a:lnTo>
                    <a:close/>
                    <a:moveTo>
                      <a:pt x="459" y="237"/>
                    </a:moveTo>
                    <a:lnTo>
                      <a:pt x="459" y="237"/>
                    </a:lnTo>
                    <a:lnTo>
                      <a:pt x="456" y="237"/>
                    </a:lnTo>
                    <a:lnTo>
                      <a:pt x="454" y="235"/>
                    </a:lnTo>
                    <a:lnTo>
                      <a:pt x="453" y="235"/>
                    </a:lnTo>
                    <a:lnTo>
                      <a:pt x="453" y="237"/>
                    </a:lnTo>
                    <a:lnTo>
                      <a:pt x="453" y="237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4" y="234"/>
                    </a:lnTo>
                    <a:lnTo>
                      <a:pt x="457" y="234"/>
                    </a:lnTo>
                    <a:lnTo>
                      <a:pt x="459" y="235"/>
                    </a:lnTo>
                    <a:lnTo>
                      <a:pt x="459" y="237"/>
                    </a:lnTo>
                    <a:lnTo>
                      <a:pt x="459" y="237"/>
                    </a:lnTo>
                    <a:close/>
                    <a:moveTo>
                      <a:pt x="478" y="237"/>
                    </a:moveTo>
                    <a:lnTo>
                      <a:pt x="478" y="237"/>
                    </a:lnTo>
                    <a:lnTo>
                      <a:pt x="475" y="237"/>
                    </a:lnTo>
                    <a:lnTo>
                      <a:pt x="472" y="235"/>
                    </a:lnTo>
                    <a:lnTo>
                      <a:pt x="472" y="235"/>
                    </a:lnTo>
                    <a:lnTo>
                      <a:pt x="474" y="234"/>
                    </a:lnTo>
                    <a:lnTo>
                      <a:pt x="477" y="234"/>
                    </a:lnTo>
                    <a:lnTo>
                      <a:pt x="478" y="234"/>
                    </a:lnTo>
                    <a:lnTo>
                      <a:pt x="478" y="237"/>
                    </a:lnTo>
                    <a:lnTo>
                      <a:pt x="478" y="237"/>
                    </a:lnTo>
                    <a:close/>
                    <a:moveTo>
                      <a:pt x="490" y="237"/>
                    </a:moveTo>
                    <a:lnTo>
                      <a:pt x="490" y="237"/>
                    </a:lnTo>
                    <a:lnTo>
                      <a:pt x="490" y="235"/>
                    </a:lnTo>
                    <a:lnTo>
                      <a:pt x="491" y="234"/>
                    </a:lnTo>
                    <a:lnTo>
                      <a:pt x="494" y="234"/>
                    </a:lnTo>
                    <a:lnTo>
                      <a:pt x="499" y="234"/>
                    </a:lnTo>
                    <a:lnTo>
                      <a:pt x="499" y="235"/>
                    </a:lnTo>
                    <a:lnTo>
                      <a:pt x="500" y="237"/>
                    </a:lnTo>
                    <a:lnTo>
                      <a:pt x="500" y="237"/>
                    </a:lnTo>
                    <a:lnTo>
                      <a:pt x="494" y="235"/>
                    </a:lnTo>
                    <a:lnTo>
                      <a:pt x="490" y="237"/>
                    </a:lnTo>
                    <a:lnTo>
                      <a:pt x="490" y="237"/>
                    </a:lnTo>
                    <a:close/>
                    <a:moveTo>
                      <a:pt x="506" y="237"/>
                    </a:moveTo>
                    <a:lnTo>
                      <a:pt x="506" y="237"/>
                    </a:lnTo>
                    <a:lnTo>
                      <a:pt x="506" y="234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8" y="232"/>
                    </a:lnTo>
                    <a:lnTo>
                      <a:pt x="509" y="234"/>
                    </a:lnTo>
                    <a:lnTo>
                      <a:pt x="509" y="234"/>
                    </a:lnTo>
                    <a:lnTo>
                      <a:pt x="509" y="237"/>
                    </a:lnTo>
                    <a:lnTo>
                      <a:pt x="508" y="237"/>
                    </a:lnTo>
                    <a:lnTo>
                      <a:pt x="506" y="237"/>
                    </a:lnTo>
                    <a:lnTo>
                      <a:pt x="506" y="237"/>
                    </a:lnTo>
                    <a:close/>
                    <a:moveTo>
                      <a:pt x="509" y="231"/>
                    </a:moveTo>
                    <a:lnTo>
                      <a:pt x="509" y="231"/>
                    </a:lnTo>
                    <a:lnTo>
                      <a:pt x="508" y="228"/>
                    </a:lnTo>
                    <a:lnTo>
                      <a:pt x="509" y="225"/>
                    </a:lnTo>
                    <a:lnTo>
                      <a:pt x="509" y="225"/>
                    </a:lnTo>
                    <a:lnTo>
                      <a:pt x="511" y="226"/>
                    </a:lnTo>
                    <a:lnTo>
                      <a:pt x="511" y="228"/>
                    </a:lnTo>
                    <a:lnTo>
                      <a:pt x="509" y="231"/>
                    </a:lnTo>
                    <a:lnTo>
                      <a:pt x="509" y="231"/>
                    </a:lnTo>
                    <a:close/>
                    <a:moveTo>
                      <a:pt x="521" y="237"/>
                    </a:moveTo>
                    <a:lnTo>
                      <a:pt x="521" y="237"/>
                    </a:lnTo>
                    <a:lnTo>
                      <a:pt x="517" y="235"/>
                    </a:lnTo>
                    <a:lnTo>
                      <a:pt x="512" y="237"/>
                    </a:lnTo>
                    <a:lnTo>
                      <a:pt x="512" y="237"/>
                    </a:lnTo>
                    <a:lnTo>
                      <a:pt x="511" y="235"/>
                    </a:lnTo>
                    <a:lnTo>
                      <a:pt x="512" y="234"/>
                    </a:lnTo>
                    <a:lnTo>
                      <a:pt x="515" y="234"/>
                    </a:lnTo>
                    <a:lnTo>
                      <a:pt x="518" y="234"/>
                    </a:lnTo>
                    <a:lnTo>
                      <a:pt x="520" y="232"/>
                    </a:lnTo>
                    <a:lnTo>
                      <a:pt x="518" y="231"/>
                    </a:lnTo>
                    <a:lnTo>
                      <a:pt x="518" y="231"/>
                    </a:lnTo>
                    <a:lnTo>
                      <a:pt x="520" y="231"/>
                    </a:lnTo>
                    <a:lnTo>
                      <a:pt x="521" y="232"/>
                    </a:lnTo>
                    <a:lnTo>
                      <a:pt x="521" y="235"/>
                    </a:lnTo>
                    <a:lnTo>
                      <a:pt x="521" y="237"/>
                    </a:lnTo>
                    <a:lnTo>
                      <a:pt x="521" y="237"/>
                    </a:lnTo>
                    <a:close/>
                    <a:moveTo>
                      <a:pt x="576" y="234"/>
                    </a:moveTo>
                    <a:lnTo>
                      <a:pt x="576" y="234"/>
                    </a:lnTo>
                    <a:lnTo>
                      <a:pt x="576" y="237"/>
                    </a:lnTo>
                    <a:lnTo>
                      <a:pt x="576" y="238"/>
                    </a:lnTo>
                    <a:lnTo>
                      <a:pt x="573" y="240"/>
                    </a:lnTo>
                    <a:lnTo>
                      <a:pt x="573" y="240"/>
                    </a:lnTo>
                    <a:lnTo>
                      <a:pt x="573" y="237"/>
                    </a:lnTo>
                    <a:lnTo>
                      <a:pt x="573" y="235"/>
                    </a:lnTo>
                    <a:lnTo>
                      <a:pt x="576" y="231"/>
                    </a:lnTo>
                    <a:lnTo>
                      <a:pt x="576" y="231"/>
                    </a:lnTo>
                    <a:lnTo>
                      <a:pt x="578" y="232"/>
                    </a:lnTo>
                    <a:lnTo>
                      <a:pt x="578" y="234"/>
                    </a:lnTo>
                    <a:lnTo>
                      <a:pt x="576" y="234"/>
                    </a:lnTo>
                    <a:lnTo>
                      <a:pt x="576" y="234"/>
                    </a:lnTo>
                    <a:close/>
                    <a:moveTo>
                      <a:pt x="582" y="238"/>
                    </a:moveTo>
                    <a:lnTo>
                      <a:pt x="582" y="238"/>
                    </a:lnTo>
                    <a:lnTo>
                      <a:pt x="581" y="238"/>
                    </a:lnTo>
                    <a:lnTo>
                      <a:pt x="579" y="240"/>
                    </a:lnTo>
                    <a:lnTo>
                      <a:pt x="579" y="240"/>
                    </a:lnTo>
                    <a:lnTo>
                      <a:pt x="579" y="238"/>
                    </a:lnTo>
                    <a:lnTo>
                      <a:pt x="578" y="237"/>
                    </a:lnTo>
                    <a:lnTo>
                      <a:pt x="579" y="234"/>
                    </a:lnTo>
                    <a:lnTo>
                      <a:pt x="579" y="234"/>
                    </a:lnTo>
                    <a:lnTo>
                      <a:pt x="581" y="234"/>
                    </a:lnTo>
                    <a:lnTo>
                      <a:pt x="581" y="234"/>
                    </a:lnTo>
                    <a:lnTo>
                      <a:pt x="582" y="238"/>
                    </a:lnTo>
                    <a:lnTo>
                      <a:pt x="582" y="23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14"/>
              <p:cNvSpPr>
                <a:spLocks/>
              </p:cNvSpPr>
              <p:nvPr/>
            </p:nvSpPr>
            <p:spPr bwMode="auto">
              <a:xfrm>
                <a:off x="1201" y="987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15"/>
              <p:cNvSpPr>
                <a:spLocks/>
              </p:cNvSpPr>
              <p:nvPr/>
            </p:nvSpPr>
            <p:spPr bwMode="auto">
              <a:xfrm>
                <a:off x="1201" y="1021"/>
                <a:ext cx="9" cy="12"/>
              </a:xfrm>
              <a:custGeom>
                <a:avLst/>
                <a:gdLst>
                  <a:gd name="T0" fmla="*/ 9 w 9"/>
                  <a:gd name="T1" fmla="*/ 12 h 12"/>
                  <a:gd name="T2" fmla="*/ 9 w 9"/>
                  <a:gd name="T3" fmla="*/ 12 h 12"/>
                  <a:gd name="T4" fmla="*/ 9 w 9"/>
                  <a:gd name="T5" fmla="*/ 0 h 12"/>
                  <a:gd name="T6" fmla="*/ 9 w 9"/>
                  <a:gd name="T7" fmla="*/ 0 h 12"/>
                  <a:gd name="T8" fmla="*/ 0 w 9"/>
                  <a:gd name="T9" fmla="*/ 0 h 12"/>
                  <a:gd name="T10" fmla="*/ 0 w 9"/>
                  <a:gd name="T11" fmla="*/ 3 h 12"/>
                  <a:gd name="T12" fmla="*/ 0 w 9"/>
                  <a:gd name="T13" fmla="*/ 3 h 12"/>
                  <a:gd name="T14" fmla="*/ 3 w 9"/>
                  <a:gd name="T15" fmla="*/ 3 h 12"/>
                  <a:gd name="T16" fmla="*/ 4 w 9"/>
                  <a:gd name="T17" fmla="*/ 3 h 12"/>
                  <a:gd name="T18" fmla="*/ 4 w 9"/>
                  <a:gd name="T19" fmla="*/ 4 h 12"/>
                  <a:gd name="T20" fmla="*/ 4 w 9"/>
                  <a:gd name="T21" fmla="*/ 4 h 12"/>
                  <a:gd name="T22" fmla="*/ 0 w 9"/>
                  <a:gd name="T23" fmla="*/ 4 h 12"/>
                  <a:gd name="T24" fmla="*/ 0 w 9"/>
                  <a:gd name="T25" fmla="*/ 12 h 12"/>
                  <a:gd name="T26" fmla="*/ 0 w 9"/>
                  <a:gd name="T27" fmla="*/ 12 h 12"/>
                  <a:gd name="T28" fmla="*/ 9 w 9"/>
                  <a:gd name="T29" fmla="*/ 12 h 12"/>
                  <a:gd name="T30" fmla="*/ 9 w 9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9" y="1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16"/>
              <p:cNvSpPr>
                <a:spLocks/>
              </p:cNvSpPr>
              <p:nvPr/>
            </p:nvSpPr>
            <p:spPr bwMode="auto">
              <a:xfrm>
                <a:off x="1201" y="997"/>
                <a:ext cx="9" cy="12"/>
              </a:xfrm>
              <a:custGeom>
                <a:avLst/>
                <a:gdLst>
                  <a:gd name="T0" fmla="*/ 9 w 9"/>
                  <a:gd name="T1" fmla="*/ 12 h 12"/>
                  <a:gd name="T2" fmla="*/ 9 w 9"/>
                  <a:gd name="T3" fmla="*/ 12 h 12"/>
                  <a:gd name="T4" fmla="*/ 9 w 9"/>
                  <a:gd name="T5" fmla="*/ 6 h 12"/>
                  <a:gd name="T6" fmla="*/ 9 w 9"/>
                  <a:gd name="T7" fmla="*/ 2 h 12"/>
                  <a:gd name="T8" fmla="*/ 9 w 9"/>
                  <a:gd name="T9" fmla="*/ 2 h 12"/>
                  <a:gd name="T10" fmla="*/ 0 w 9"/>
                  <a:gd name="T11" fmla="*/ 0 h 12"/>
                  <a:gd name="T12" fmla="*/ 0 w 9"/>
                  <a:gd name="T13" fmla="*/ 5 h 12"/>
                  <a:gd name="T14" fmla="*/ 0 w 9"/>
                  <a:gd name="T15" fmla="*/ 5 h 12"/>
                  <a:gd name="T16" fmla="*/ 1 w 9"/>
                  <a:gd name="T17" fmla="*/ 5 h 12"/>
                  <a:gd name="T18" fmla="*/ 1 w 9"/>
                  <a:gd name="T19" fmla="*/ 5 h 12"/>
                  <a:gd name="T20" fmla="*/ 3 w 9"/>
                  <a:gd name="T21" fmla="*/ 5 h 12"/>
                  <a:gd name="T22" fmla="*/ 3 w 9"/>
                  <a:gd name="T23" fmla="*/ 5 h 12"/>
                  <a:gd name="T24" fmla="*/ 1 w 9"/>
                  <a:gd name="T25" fmla="*/ 5 h 12"/>
                  <a:gd name="T26" fmla="*/ 1 w 9"/>
                  <a:gd name="T27" fmla="*/ 5 h 12"/>
                  <a:gd name="T28" fmla="*/ 0 w 9"/>
                  <a:gd name="T29" fmla="*/ 5 h 12"/>
                  <a:gd name="T30" fmla="*/ 0 w 9"/>
                  <a:gd name="T31" fmla="*/ 12 h 12"/>
                  <a:gd name="T32" fmla="*/ 0 w 9"/>
                  <a:gd name="T33" fmla="*/ 12 h 12"/>
                  <a:gd name="T34" fmla="*/ 4 w 9"/>
                  <a:gd name="T35" fmla="*/ 12 h 12"/>
                  <a:gd name="T36" fmla="*/ 9 w 9"/>
                  <a:gd name="T37" fmla="*/ 12 h 12"/>
                  <a:gd name="T38" fmla="*/ 9 w 9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9" y="12"/>
                    </a:lnTo>
                    <a:lnTo>
                      <a:pt x="9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17"/>
              <p:cNvSpPr>
                <a:spLocks/>
              </p:cNvSpPr>
              <p:nvPr/>
            </p:nvSpPr>
            <p:spPr bwMode="auto">
              <a:xfrm>
                <a:off x="1201" y="1043"/>
                <a:ext cx="9" cy="8"/>
              </a:xfrm>
              <a:custGeom>
                <a:avLst/>
                <a:gdLst>
                  <a:gd name="T0" fmla="*/ 9 w 9"/>
                  <a:gd name="T1" fmla="*/ 8 h 8"/>
                  <a:gd name="T2" fmla="*/ 9 w 9"/>
                  <a:gd name="T3" fmla="*/ 8 h 8"/>
                  <a:gd name="T4" fmla="*/ 9 w 9"/>
                  <a:gd name="T5" fmla="*/ 0 h 8"/>
                  <a:gd name="T6" fmla="*/ 9 w 9"/>
                  <a:gd name="T7" fmla="*/ 0 h 8"/>
                  <a:gd name="T8" fmla="*/ 0 w 9"/>
                  <a:gd name="T9" fmla="*/ 0 h 8"/>
                  <a:gd name="T10" fmla="*/ 0 w 9"/>
                  <a:gd name="T11" fmla="*/ 3 h 8"/>
                  <a:gd name="T12" fmla="*/ 0 w 9"/>
                  <a:gd name="T13" fmla="*/ 3 h 8"/>
                  <a:gd name="T14" fmla="*/ 3 w 9"/>
                  <a:gd name="T15" fmla="*/ 3 h 8"/>
                  <a:gd name="T16" fmla="*/ 3 w 9"/>
                  <a:gd name="T17" fmla="*/ 3 h 8"/>
                  <a:gd name="T18" fmla="*/ 1 w 9"/>
                  <a:gd name="T19" fmla="*/ 5 h 8"/>
                  <a:gd name="T20" fmla="*/ 0 w 9"/>
                  <a:gd name="T21" fmla="*/ 5 h 8"/>
                  <a:gd name="T22" fmla="*/ 0 w 9"/>
                  <a:gd name="T23" fmla="*/ 8 h 8"/>
                  <a:gd name="T24" fmla="*/ 0 w 9"/>
                  <a:gd name="T25" fmla="*/ 8 h 8"/>
                  <a:gd name="T26" fmla="*/ 9 w 9"/>
                  <a:gd name="T27" fmla="*/ 8 h 8"/>
                  <a:gd name="T28" fmla="*/ 9 w 9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18"/>
              <p:cNvSpPr>
                <a:spLocks/>
              </p:cNvSpPr>
              <p:nvPr/>
            </p:nvSpPr>
            <p:spPr bwMode="auto">
              <a:xfrm>
                <a:off x="1201" y="1013"/>
                <a:ext cx="9" cy="8"/>
              </a:xfrm>
              <a:custGeom>
                <a:avLst/>
                <a:gdLst>
                  <a:gd name="T0" fmla="*/ 9 w 9"/>
                  <a:gd name="T1" fmla="*/ 0 h 8"/>
                  <a:gd name="T2" fmla="*/ 9 w 9"/>
                  <a:gd name="T3" fmla="*/ 0 h 8"/>
                  <a:gd name="T4" fmla="*/ 0 w 9"/>
                  <a:gd name="T5" fmla="*/ 0 h 8"/>
                  <a:gd name="T6" fmla="*/ 0 w 9"/>
                  <a:gd name="T7" fmla="*/ 3 h 8"/>
                  <a:gd name="T8" fmla="*/ 0 w 9"/>
                  <a:gd name="T9" fmla="*/ 3 h 8"/>
                  <a:gd name="T10" fmla="*/ 4 w 9"/>
                  <a:gd name="T11" fmla="*/ 3 h 8"/>
                  <a:gd name="T12" fmla="*/ 4 w 9"/>
                  <a:gd name="T13" fmla="*/ 3 h 8"/>
                  <a:gd name="T14" fmla="*/ 0 w 9"/>
                  <a:gd name="T15" fmla="*/ 5 h 8"/>
                  <a:gd name="T16" fmla="*/ 0 w 9"/>
                  <a:gd name="T17" fmla="*/ 8 h 8"/>
                  <a:gd name="T18" fmla="*/ 0 w 9"/>
                  <a:gd name="T19" fmla="*/ 8 h 8"/>
                  <a:gd name="T20" fmla="*/ 9 w 9"/>
                  <a:gd name="T21" fmla="*/ 8 h 8"/>
                  <a:gd name="T22" fmla="*/ 9 w 9"/>
                  <a:gd name="T23" fmla="*/ 8 h 8"/>
                  <a:gd name="T24" fmla="*/ 7 w 9"/>
                  <a:gd name="T25" fmla="*/ 3 h 8"/>
                  <a:gd name="T26" fmla="*/ 9 w 9"/>
                  <a:gd name="T27" fmla="*/ 0 h 8"/>
                  <a:gd name="T28" fmla="*/ 9 w 9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19"/>
              <p:cNvSpPr>
                <a:spLocks/>
              </p:cNvSpPr>
              <p:nvPr/>
            </p:nvSpPr>
            <p:spPr bwMode="auto">
              <a:xfrm>
                <a:off x="1201" y="1009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9 w 9"/>
                  <a:gd name="T3" fmla="*/ 1 h 3"/>
                  <a:gd name="T4" fmla="*/ 7 w 9"/>
                  <a:gd name="T5" fmla="*/ 0 h 3"/>
                  <a:gd name="T6" fmla="*/ 4 w 9"/>
                  <a:gd name="T7" fmla="*/ 0 h 3"/>
                  <a:gd name="T8" fmla="*/ 0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6 w 9"/>
                  <a:gd name="T15" fmla="*/ 3 h 3"/>
                  <a:gd name="T16" fmla="*/ 7 w 9"/>
                  <a:gd name="T17" fmla="*/ 3 h 3"/>
                  <a:gd name="T18" fmla="*/ 9 w 9"/>
                  <a:gd name="T19" fmla="*/ 1 h 3"/>
                  <a:gd name="T20" fmla="*/ 9 w 9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20"/>
              <p:cNvSpPr>
                <a:spLocks/>
              </p:cNvSpPr>
              <p:nvPr/>
            </p:nvSpPr>
            <p:spPr bwMode="auto">
              <a:xfrm>
                <a:off x="1201" y="1034"/>
                <a:ext cx="9" cy="8"/>
              </a:xfrm>
              <a:custGeom>
                <a:avLst/>
                <a:gdLst>
                  <a:gd name="T0" fmla="*/ 9 w 9"/>
                  <a:gd name="T1" fmla="*/ 8 h 8"/>
                  <a:gd name="T2" fmla="*/ 9 w 9"/>
                  <a:gd name="T3" fmla="*/ 8 h 8"/>
                  <a:gd name="T4" fmla="*/ 9 w 9"/>
                  <a:gd name="T5" fmla="*/ 0 h 8"/>
                  <a:gd name="T6" fmla="*/ 9 w 9"/>
                  <a:gd name="T7" fmla="*/ 0 h 8"/>
                  <a:gd name="T8" fmla="*/ 0 w 9"/>
                  <a:gd name="T9" fmla="*/ 0 h 8"/>
                  <a:gd name="T10" fmla="*/ 0 w 9"/>
                  <a:gd name="T11" fmla="*/ 8 h 8"/>
                  <a:gd name="T12" fmla="*/ 0 w 9"/>
                  <a:gd name="T13" fmla="*/ 8 h 8"/>
                  <a:gd name="T14" fmla="*/ 9 w 9"/>
                  <a:gd name="T15" fmla="*/ 8 h 8"/>
                  <a:gd name="T16" fmla="*/ 9 w 9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21"/>
              <p:cNvSpPr>
                <a:spLocks/>
              </p:cNvSpPr>
              <p:nvPr/>
            </p:nvSpPr>
            <p:spPr bwMode="auto">
              <a:xfrm>
                <a:off x="1577" y="921"/>
                <a:ext cx="13" cy="9"/>
              </a:xfrm>
              <a:custGeom>
                <a:avLst/>
                <a:gdLst>
                  <a:gd name="T0" fmla="*/ 1 w 13"/>
                  <a:gd name="T1" fmla="*/ 9 h 9"/>
                  <a:gd name="T2" fmla="*/ 1 w 13"/>
                  <a:gd name="T3" fmla="*/ 9 h 9"/>
                  <a:gd name="T4" fmla="*/ 1 w 13"/>
                  <a:gd name="T5" fmla="*/ 6 h 9"/>
                  <a:gd name="T6" fmla="*/ 1 w 13"/>
                  <a:gd name="T7" fmla="*/ 8 h 9"/>
                  <a:gd name="T8" fmla="*/ 3 w 13"/>
                  <a:gd name="T9" fmla="*/ 8 h 9"/>
                  <a:gd name="T10" fmla="*/ 3 w 13"/>
                  <a:gd name="T11" fmla="*/ 6 h 9"/>
                  <a:gd name="T12" fmla="*/ 3 w 13"/>
                  <a:gd name="T13" fmla="*/ 6 h 9"/>
                  <a:gd name="T14" fmla="*/ 1 w 13"/>
                  <a:gd name="T15" fmla="*/ 6 h 9"/>
                  <a:gd name="T16" fmla="*/ 3 w 13"/>
                  <a:gd name="T17" fmla="*/ 3 h 9"/>
                  <a:gd name="T18" fmla="*/ 4 w 13"/>
                  <a:gd name="T19" fmla="*/ 3 h 9"/>
                  <a:gd name="T20" fmla="*/ 5 w 13"/>
                  <a:gd name="T21" fmla="*/ 3 h 9"/>
                  <a:gd name="T22" fmla="*/ 5 w 13"/>
                  <a:gd name="T23" fmla="*/ 3 h 9"/>
                  <a:gd name="T24" fmla="*/ 4 w 13"/>
                  <a:gd name="T25" fmla="*/ 6 h 9"/>
                  <a:gd name="T26" fmla="*/ 5 w 13"/>
                  <a:gd name="T27" fmla="*/ 6 h 9"/>
                  <a:gd name="T28" fmla="*/ 7 w 13"/>
                  <a:gd name="T29" fmla="*/ 6 h 9"/>
                  <a:gd name="T30" fmla="*/ 5 w 13"/>
                  <a:gd name="T31" fmla="*/ 9 h 9"/>
                  <a:gd name="T32" fmla="*/ 5 w 13"/>
                  <a:gd name="T33" fmla="*/ 9 h 9"/>
                  <a:gd name="T34" fmla="*/ 8 w 13"/>
                  <a:gd name="T35" fmla="*/ 9 h 9"/>
                  <a:gd name="T36" fmla="*/ 8 w 13"/>
                  <a:gd name="T37" fmla="*/ 9 h 9"/>
                  <a:gd name="T38" fmla="*/ 10 w 13"/>
                  <a:gd name="T39" fmla="*/ 8 h 9"/>
                  <a:gd name="T40" fmla="*/ 10 w 13"/>
                  <a:gd name="T41" fmla="*/ 8 h 9"/>
                  <a:gd name="T42" fmla="*/ 10 w 13"/>
                  <a:gd name="T43" fmla="*/ 8 h 9"/>
                  <a:gd name="T44" fmla="*/ 10 w 13"/>
                  <a:gd name="T45" fmla="*/ 6 h 9"/>
                  <a:gd name="T46" fmla="*/ 10 w 13"/>
                  <a:gd name="T47" fmla="*/ 5 h 9"/>
                  <a:gd name="T48" fmla="*/ 13 w 13"/>
                  <a:gd name="T49" fmla="*/ 0 h 9"/>
                  <a:gd name="T50" fmla="*/ 13 w 13"/>
                  <a:gd name="T51" fmla="*/ 0 h 9"/>
                  <a:gd name="T52" fmla="*/ 8 w 13"/>
                  <a:gd name="T53" fmla="*/ 0 h 9"/>
                  <a:gd name="T54" fmla="*/ 5 w 13"/>
                  <a:gd name="T55" fmla="*/ 2 h 9"/>
                  <a:gd name="T56" fmla="*/ 3 w 13"/>
                  <a:gd name="T57" fmla="*/ 2 h 9"/>
                  <a:gd name="T58" fmla="*/ 0 w 13"/>
                  <a:gd name="T59" fmla="*/ 2 h 9"/>
                  <a:gd name="T60" fmla="*/ 0 w 13"/>
                  <a:gd name="T61" fmla="*/ 2 h 9"/>
                  <a:gd name="T62" fmla="*/ 0 w 13"/>
                  <a:gd name="T63" fmla="*/ 6 h 9"/>
                  <a:gd name="T64" fmla="*/ 0 w 13"/>
                  <a:gd name="T65" fmla="*/ 8 h 9"/>
                  <a:gd name="T66" fmla="*/ 1 w 13"/>
                  <a:gd name="T67" fmla="*/ 9 h 9"/>
                  <a:gd name="T68" fmla="*/ 1 w 13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22"/>
              <p:cNvSpPr>
                <a:spLocks/>
              </p:cNvSpPr>
              <p:nvPr/>
            </p:nvSpPr>
            <p:spPr bwMode="auto">
              <a:xfrm>
                <a:off x="1456" y="970"/>
                <a:ext cx="5" cy="20"/>
              </a:xfrm>
              <a:custGeom>
                <a:avLst/>
                <a:gdLst>
                  <a:gd name="T0" fmla="*/ 2 w 5"/>
                  <a:gd name="T1" fmla="*/ 20 h 20"/>
                  <a:gd name="T2" fmla="*/ 2 w 5"/>
                  <a:gd name="T3" fmla="*/ 20 h 20"/>
                  <a:gd name="T4" fmla="*/ 3 w 5"/>
                  <a:gd name="T5" fmla="*/ 15 h 20"/>
                  <a:gd name="T6" fmla="*/ 3 w 5"/>
                  <a:gd name="T7" fmla="*/ 15 h 20"/>
                  <a:gd name="T8" fmla="*/ 5 w 5"/>
                  <a:gd name="T9" fmla="*/ 17 h 20"/>
                  <a:gd name="T10" fmla="*/ 5 w 5"/>
                  <a:gd name="T11" fmla="*/ 17 h 20"/>
                  <a:gd name="T12" fmla="*/ 5 w 5"/>
                  <a:gd name="T13" fmla="*/ 11 h 20"/>
                  <a:gd name="T14" fmla="*/ 5 w 5"/>
                  <a:gd name="T15" fmla="*/ 6 h 20"/>
                  <a:gd name="T16" fmla="*/ 3 w 5"/>
                  <a:gd name="T17" fmla="*/ 2 h 20"/>
                  <a:gd name="T18" fmla="*/ 0 w 5"/>
                  <a:gd name="T19" fmla="*/ 0 h 20"/>
                  <a:gd name="T20" fmla="*/ 0 w 5"/>
                  <a:gd name="T21" fmla="*/ 0 h 20"/>
                  <a:gd name="T22" fmla="*/ 0 w 5"/>
                  <a:gd name="T23" fmla="*/ 11 h 20"/>
                  <a:gd name="T24" fmla="*/ 0 w 5"/>
                  <a:gd name="T25" fmla="*/ 15 h 20"/>
                  <a:gd name="T26" fmla="*/ 2 w 5"/>
                  <a:gd name="T27" fmla="*/ 20 h 20"/>
                  <a:gd name="T28" fmla="*/ 2 w 5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lnTo>
                      <a:pt x="2" y="20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23"/>
              <p:cNvSpPr>
                <a:spLocks/>
              </p:cNvSpPr>
              <p:nvPr/>
            </p:nvSpPr>
            <p:spPr bwMode="auto">
              <a:xfrm>
                <a:off x="1447" y="97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3 w 5"/>
                  <a:gd name="T5" fmla="*/ 1 h 6"/>
                  <a:gd name="T6" fmla="*/ 2 w 5"/>
                  <a:gd name="T7" fmla="*/ 1 h 6"/>
                  <a:gd name="T8" fmla="*/ 2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2 w 5"/>
                  <a:gd name="T15" fmla="*/ 3 h 6"/>
                  <a:gd name="T16" fmla="*/ 2 w 5"/>
                  <a:gd name="T17" fmla="*/ 4 h 6"/>
                  <a:gd name="T18" fmla="*/ 0 w 5"/>
                  <a:gd name="T19" fmla="*/ 6 h 6"/>
                  <a:gd name="T20" fmla="*/ 0 w 5"/>
                  <a:gd name="T21" fmla="*/ 6 h 6"/>
                  <a:gd name="T22" fmla="*/ 3 w 5"/>
                  <a:gd name="T23" fmla="*/ 6 h 6"/>
                  <a:gd name="T24" fmla="*/ 5 w 5"/>
                  <a:gd name="T25" fmla="*/ 4 h 6"/>
                  <a:gd name="T26" fmla="*/ 5 w 5"/>
                  <a:gd name="T27" fmla="*/ 1 h 6"/>
                  <a:gd name="T28" fmla="*/ 3 w 5"/>
                  <a:gd name="T29" fmla="*/ 0 h 6"/>
                  <a:gd name="T30" fmla="*/ 3 w 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24"/>
              <p:cNvSpPr>
                <a:spLocks/>
              </p:cNvSpPr>
              <p:nvPr/>
            </p:nvSpPr>
            <p:spPr bwMode="auto">
              <a:xfrm>
                <a:off x="1452" y="978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3 w 4"/>
                  <a:gd name="T5" fmla="*/ 3 h 3"/>
                  <a:gd name="T6" fmla="*/ 3 w 4"/>
                  <a:gd name="T7" fmla="*/ 1 h 3"/>
                  <a:gd name="T8" fmla="*/ 4 w 4"/>
                  <a:gd name="T9" fmla="*/ 0 h 3"/>
                  <a:gd name="T10" fmla="*/ 4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1 h 3"/>
                  <a:gd name="T18" fmla="*/ 1 w 4"/>
                  <a:gd name="T19" fmla="*/ 3 h 3"/>
                  <a:gd name="T20" fmla="*/ 1 w 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25"/>
              <p:cNvSpPr>
                <a:spLocks/>
              </p:cNvSpPr>
              <p:nvPr/>
            </p:nvSpPr>
            <p:spPr bwMode="auto">
              <a:xfrm>
                <a:off x="1214" y="996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3 w 6"/>
                  <a:gd name="T3" fmla="*/ 10 h 10"/>
                  <a:gd name="T4" fmla="*/ 3 w 6"/>
                  <a:gd name="T5" fmla="*/ 4 h 10"/>
                  <a:gd name="T6" fmla="*/ 3 w 6"/>
                  <a:gd name="T7" fmla="*/ 3 h 10"/>
                  <a:gd name="T8" fmla="*/ 3 w 6"/>
                  <a:gd name="T9" fmla="*/ 1 h 10"/>
                  <a:gd name="T10" fmla="*/ 3 w 6"/>
                  <a:gd name="T11" fmla="*/ 1 h 10"/>
                  <a:gd name="T12" fmla="*/ 3 w 6"/>
                  <a:gd name="T13" fmla="*/ 4 h 10"/>
                  <a:gd name="T14" fmla="*/ 4 w 6"/>
                  <a:gd name="T15" fmla="*/ 6 h 10"/>
                  <a:gd name="T16" fmla="*/ 6 w 6"/>
                  <a:gd name="T17" fmla="*/ 6 h 10"/>
                  <a:gd name="T18" fmla="*/ 6 w 6"/>
                  <a:gd name="T19" fmla="*/ 6 h 10"/>
                  <a:gd name="T20" fmla="*/ 6 w 6"/>
                  <a:gd name="T21" fmla="*/ 3 h 10"/>
                  <a:gd name="T22" fmla="*/ 6 w 6"/>
                  <a:gd name="T23" fmla="*/ 1 h 10"/>
                  <a:gd name="T24" fmla="*/ 3 w 6"/>
                  <a:gd name="T25" fmla="*/ 0 h 10"/>
                  <a:gd name="T26" fmla="*/ 3 w 6"/>
                  <a:gd name="T27" fmla="*/ 0 h 10"/>
                  <a:gd name="T28" fmla="*/ 2 w 6"/>
                  <a:gd name="T29" fmla="*/ 3 h 10"/>
                  <a:gd name="T30" fmla="*/ 0 w 6"/>
                  <a:gd name="T31" fmla="*/ 6 h 10"/>
                  <a:gd name="T32" fmla="*/ 2 w 6"/>
                  <a:gd name="T33" fmla="*/ 7 h 10"/>
                  <a:gd name="T34" fmla="*/ 3 w 6"/>
                  <a:gd name="T35" fmla="*/ 10 h 10"/>
                  <a:gd name="T36" fmla="*/ 3 w 6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3" y="10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26"/>
              <p:cNvSpPr>
                <a:spLocks/>
              </p:cNvSpPr>
              <p:nvPr/>
            </p:nvSpPr>
            <p:spPr bwMode="auto">
              <a:xfrm>
                <a:off x="1470" y="1002"/>
                <a:ext cx="3" cy="35"/>
              </a:xfrm>
              <a:custGeom>
                <a:avLst/>
                <a:gdLst>
                  <a:gd name="T0" fmla="*/ 1 w 3"/>
                  <a:gd name="T1" fmla="*/ 0 h 35"/>
                  <a:gd name="T2" fmla="*/ 1 w 3"/>
                  <a:gd name="T3" fmla="*/ 0 h 35"/>
                  <a:gd name="T4" fmla="*/ 0 w 3"/>
                  <a:gd name="T5" fmla="*/ 17 h 35"/>
                  <a:gd name="T6" fmla="*/ 1 w 3"/>
                  <a:gd name="T7" fmla="*/ 26 h 35"/>
                  <a:gd name="T8" fmla="*/ 3 w 3"/>
                  <a:gd name="T9" fmla="*/ 35 h 35"/>
                  <a:gd name="T10" fmla="*/ 3 w 3"/>
                  <a:gd name="T11" fmla="*/ 35 h 35"/>
                  <a:gd name="T12" fmla="*/ 3 w 3"/>
                  <a:gd name="T13" fmla="*/ 17 h 35"/>
                  <a:gd name="T14" fmla="*/ 1 w 3"/>
                  <a:gd name="T15" fmla="*/ 8 h 35"/>
                  <a:gd name="T16" fmla="*/ 1 w 3"/>
                  <a:gd name="T17" fmla="*/ 0 h 35"/>
                  <a:gd name="T18" fmla="*/ 1 w 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lnTo>
                      <a:pt x="1" y="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17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27"/>
              <p:cNvSpPr>
                <a:spLocks noEditPoints="1"/>
              </p:cNvSpPr>
              <p:nvPr/>
            </p:nvSpPr>
            <p:spPr bwMode="auto">
              <a:xfrm>
                <a:off x="1553" y="1009"/>
                <a:ext cx="18" cy="27"/>
              </a:xfrm>
              <a:custGeom>
                <a:avLst/>
                <a:gdLst>
                  <a:gd name="T0" fmla="*/ 3 w 18"/>
                  <a:gd name="T1" fmla="*/ 15 h 27"/>
                  <a:gd name="T2" fmla="*/ 1 w 18"/>
                  <a:gd name="T3" fmla="*/ 16 h 27"/>
                  <a:gd name="T4" fmla="*/ 1 w 18"/>
                  <a:gd name="T5" fmla="*/ 15 h 27"/>
                  <a:gd name="T6" fmla="*/ 1 w 18"/>
                  <a:gd name="T7" fmla="*/ 12 h 27"/>
                  <a:gd name="T8" fmla="*/ 3 w 18"/>
                  <a:gd name="T9" fmla="*/ 12 h 27"/>
                  <a:gd name="T10" fmla="*/ 3 w 18"/>
                  <a:gd name="T11" fmla="*/ 15 h 27"/>
                  <a:gd name="T12" fmla="*/ 7 w 18"/>
                  <a:gd name="T13" fmla="*/ 18 h 27"/>
                  <a:gd name="T14" fmla="*/ 9 w 18"/>
                  <a:gd name="T15" fmla="*/ 19 h 27"/>
                  <a:gd name="T16" fmla="*/ 4 w 18"/>
                  <a:gd name="T17" fmla="*/ 19 h 27"/>
                  <a:gd name="T18" fmla="*/ 4 w 18"/>
                  <a:gd name="T19" fmla="*/ 24 h 27"/>
                  <a:gd name="T20" fmla="*/ 7 w 18"/>
                  <a:gd name="T21" fmla="*/ 27 h 27"/>
                  <a:gd name="T22" fmla="*/ 7 w 18"/>
                  <a:gd name="T23" fmla="*/ 25 h 27"/>
                  <a:gd name="T24" fmla="*/ 9 w 18"/>
                  <a:gd name="T25" fmla="*/ 25 h 27"/>
                  <a:gd name="T26" fmla="*/ 10 w 18"/>
                  <a:gd name="T27" fmla="*/ 24 h 27"/>
                  <a:gd name="T28" fmla="*/ 9 w 18"/>
                  <a:gd name="T29" fmla="*/ 24 h 27"/>
                  <a:gd name="T30" fmla="*/ 7 w 18"/>
                  <a:gd name="T31" fmla="*/ 22 h 27"/>
                  <a:gd name="T32" fmla="*/ 9 w 18"/>
                  <a:gd name="T33" fmla="*/ 21 h 27"/>
                  <a:gd name="T34" fmla="*/ 10 w 18"/>
                  <a:gd name="T35" fmla="*/ 18 h 27"/>
                  <a:gd name="T36" fmla="*/ 10 w 18"/>
                  <a:gd name="T37" fmla="*/ 25 h 27"/>
                  <a:gd name="T38" fmla="*/ 13 w 18"/>
                  <a:gd name="T39" fmla="*/ 24 h 27"/>
                  <a:gd name="T40" fmla="*/ 12 w 18"/>
                  <a:gd name="T41" fmla="*/ 19 h 27"/>
                  <a:gd name="T42" fmla="*/ 13 w 18"/>
                  <a:gd name="T43" fmla="*/ 16 h 27"/>
                  <a:gd name="T44" fmla="*/ 7 w 18"/>
                  <a:gd name="T45" fmla="*/ 16 h 27"/>
                  <a:gd name="T46" fmla="*/ 7 w 18"/>
                  <a:gd name="T47" fmla="*/ 12 h 27"/>
                  <a:gd name="T48" fmla="*/ 9 w 18"/>
                  <a:gd name="T49" fmla="*/ 13 h 27"/>
                  <a:gd name="T50" fmla="*/ 10 w 18"/>
                  <a:gd name="T51" fmla="*/ 9 h 27"/>
                  <a:gd name="T52" fmla="*/ 12 w 18"/>
                  <a:gd name="T53" fmla="*/ 10 h 27"/>
                  <a:gd name="T54" fmla="*/ 15 w 18"/>
                  <a:gd name="T55" fmla="*/ 10 h 27"/>
                  <a:gd name="T56" fmla="*/ 18 w 18"/>
                  <a:gd name="T57" fmla="*/ 4 h 27"/>
                  <a:gd name="T58" fmla="*/ 15 w 18"/>
                  <a:gd name="T59" fmla="*/ 4 h 27"/>
                  <a:gd name="T60" fmla="*/ 12 w 18"/>
                  <a:gd name="T61" fmla="*/ 4 h 27"/>
                  <a:gd name="T62" fmla="*/ 10 w 18"/>
                  <a:gd name="T63" fmla="*/ 6 h 27"/>
                  <a:gd name="T64" fmla="*/ 10 w 18"/>
                  <a:gd name="T65" fmla="*/ 3 h 27"/>
                  <a:gd name="T66" fmla="*/ 9 w 18"/>
                  <a:gd name="T67" fmla="*/ 0 h 27"/>
                  <a:gd name="T68" fmla="*/ 7 w 18"/>
                  <a:gd name="T69" fmla="*/ 1 h 27"/>
                  <a:gd name="T70" fmla="*/ 9 w 18"/>
                  <a:gd name="T71" fmla="*/ 4 h 27"/>
                  <a:gd name="T72" fmla="*/ 7 w 18"/>
                  <a:gd name="T73" fmla="*/ 6 h 27"/>
                  <a:gd name="T74" fmla="*/ 6 w 18"/>
                  <a:gd name="T75" fmla="*/ 4 h 27"/>
                  <a:gd name="T76" fmla="*/ 3 w 18"/>
                  <a:gd name="T77" fmla="*/ 7 h 27"/>
                  <a:gd name="T78" fmla="*/ 0 w 18"/>
                  <a:gd name="T79" fmla="*/ 7 h 27"/>
                  <a:gd name="T80" fmla="*/ 0 w 18"/>
                  <a:gd name="T81" fmla="*/ 18 h 27"/>
                  <a:gd name="T82" fmla="*/ 1 w 18"/>
                  <a:gd name="T83" fmla="*/ 18 h 27"/>
                  <a:gd name="T84" fmla="*/ 3 w 18"/>
                  <a:gd name="T85" fmla="*/ 15 h 27"/>
                  <a:gd name="T86" fmla="*/ 3 w 18"/>
                  <a:gd name="T87" fmla="*/ 15 h 27"/>
                  <a:gd name="T88" fmla="*/ 4 w 18"/>
                  <a:gd name="T89" fmla="*/ 6 h 27"/>
                  <a:gd name="T90" fmla="*/ 10 w 18"/>
                  <a:gd name="T91" fmla="*/ 6 h 27"/>
                  <a:gd name="T92" fmla="*/ 9 w 18"/>
                  <a:gd name="T93" fmla="*/ 9 h 27"/>
                  <a:gd name="T94" fmla="*/ 4 w 18"/>
                  <a:gd name="T95" fmla="*/ 10 h 27"/>
                  <a:gd name="T96" fmla="*/ 4 w 18"/>
                  <a:gd name="T9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27">
                    <a:moveTo>
                      <a:pt x="3" y="15"/>
                    </a:moveTo>
                    <a:lnTo>
                      <a:pt x="3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5" y="10"/>
                    </a:lnTo>
                    <a:lnTo>
                      <a:pt x="16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28"/>
              <p:cNvSpPr>
                <a:spLocks/>
              </p:cNvSpPr>
              <p:nvPr/>
            </p:nvSpPr>
            <p:spPr bwMode="auto">
              <a:xfrm>
                <a:off x="1452" y="1015"/>
                <a:ext cx="12" cy="22"/>
              </a:xfrm>
              <a:custGeom>
                <a:avLst/>
                <a:gdLst>
                  <a:gd name="T0" fmla="*/ 1 w 12"/>
                  <a:gd name="T1" fmla="*/ 18 h 22"/>
                  <a:gd name="T2" fmla="*/ 1 w 12"/>
                  <a:gd name="T3" fmla="*/ 18 h 22"/>
                  <a:gd name="T4" fmla="*/ 3 w 12"/>
                  <a:gd name="T5" fmla="*/ 13 h 22"/>
                  <a:gd name="T6" fmla="*/ 3 w 12"/>
                  <a:gd name="T7" fmla="*/ 13 h 22"/>
                  <a:gd name="T8" fmla="*/ 4 w 12"/>
                  <a:gd name="T9" fmla="*/ 13 h 22"/>
                  <a:gd name="T10" fmla="*/ 4 w 12"/>
                  <a:gd name="T11" fmla="*/ 13 h 22"/>
                  <a:gd name="T12" fmla="*/ 4 w 12"/>
                  <a:gd name="T13" fmla="*/ 12 h 22"/>
                  <a:gd name="T14" fmla="*/ 3 w 12"/>
                  <a:gd name="T15" fmla="*/ 12 h 22"/>
                  <a:gd name="T16" fmla="*/ 1 w 12"/>
                  <a:gd name="T17" fmla="*/ 10 h 22"/>
                  <a:gd name="T18" fmla="*/ 3 w 12"/>
                  <a:gd name="T19" fmla="*/ 9 h 22"/>
                  <a:gd name="T20" fmla="*/ 3 w 12"/>
                  <a:gd name="T21" fmla="*/ 9 h 22"/>
                  <a:gd name="T22" fmla="*/ 4 w 12"/>
                  <a:gd name="T23" fmla="*/ 10 h 22"/>
                  <a:gd name="T24" fmla="*/ 6 w 12"/>
                  <a:gd name="T25" fmla="*/ 12 h 22"/>
                  <a:gd name="T26" fmla="*/ 7 w 12"/>
                  <a:gd name="T27" fmla="*/ 16 h 22"/>
                  <a:gd name="T28" fmla="*/ 9 w 12"/>
                  <a:gd name="T29" fmla="*/ 19 h 22"/>
                  <a:gd name="T30" fmla="*/ 10 w 12"/>
                  <a:gd name="T31" fmla="*/ 15 h 22"/>
                  <a:gd name="T32" fmla="*/ 10 w 12"/>
                  <a:gd name="T33" fmla="*/ 15 h 22"/>
                  <a:gd name="T34" fmla="*/ 10 w 12"/>
                  <a:gd name="T35" fmla="*/ 22 h 22"/>
                  <a:gd name="T36" fmla="*/ 10 w 12"/>
                  <a:gd name="T37" fmla="*/ 22 h 22"/>
                  <a:gd name="T38" fmla="*/ 12 w 12"/>
                  <a:gd name="T39" fmla="*/ 22 h 22"/>
                  <a:gd name="T40" fmla="*/ 12 w 12"/>
                  <a:gd name="T41" fmla="*/ 19 h 22"/>
                  <a:gd name="T42" fmla="*/ 12 w 12"/>
                  <a:gd name="T43" fmla="*/ 13 h 22"/>
                  <a:gd name="T44" fmla="*/ 12 w 12"/>
                  <a:gd name="T45" fmla="*/ 13 h 22"/>
                  <a:gd name="T46" fmla="*/ 9 w 12"/>
                  <a:gd name="T47" fmla="*/ 15 h 22"/>
                  <a:gd name="T48" fmla="*/ 7 w 12"/>
                  <a:gd name="T49" fmla="*/ 13 h 22"/>
                  <a:gd name="T50" fmla="*/ 4 w 12"/>
                  <a:gd name="T51" fmla="*/ 9 h 22"/>
                  <a:gd name="T52" fmla="*/ 4 w 12"/>
                  <a:gd name="T53" fmla="*/ 9 h 22"/>
                  <a:gd name="T54" fmla="*/ 6 w 12"/>
                  <a:gd name="T55" fmla="*/ 7 h 22"/>
                  <a:gd name="T56" fmla="*/ 6 w 12"/>
                  <a:gd name="T57" fmla="*/ 4 h 22"/>
                  <a:gd name="T58" fmla="*/ 6 w 12"/>
                  <a:gd name="T59" fmla="*/ 3 h 22"/>
                  <a:gd name="T60" fmla="*/ 7 w 12"/>
                  <a:gd name="T61" fmla="*/ 0 h 22"/>
                  <a:gd name="T62" fmla="*/ 7 w 12"/>
                  <a:gd name="T63" fmla="*/ 0 h 22"/>
                  <a:gd name="T64" fmla="*/ 4 w 12"/>
                  <a:gd name="T65" fmla="*/ 1 h 22"/>
                  <a:gd name="T66" fmla="*/ 4 w 12"/>
                  <a:gd name="T67" fmla="*/ 4 h 22"/>
                  <a:gd name="T68" fmla="*/ 4 w 12"/>
                  <a:gd name="T69" fmla="*/ 6 h 22"/>
                  <a:gd name="T70" fmla="*/ 4 w 12"/>
                  <a:gd name="T71" fmla="*/ 9 h 22"/>
                  <a:gd name="T72" fmla="*/ 4 w 12"/>
                  <a:gd name="T73" fmla="*/ 9 h 22"/>
                  <a:gd name="T74" fmla="*/ 3 w 12"/>
                  <a:gd name="T75" fmla="*/ 7 h 22"/>
                  <a:gd name="T76" fmla="*/ 0 w 12"/>
                  <a:gd name="T77" fmla="*/ 7 h 22"/>
                  <a:gd name="T78" fmla="*/ 0 w 12"/>
                  <a:gd name="T79" fmla="*/ 7 h 22"/>
                  <a:gd name="T80" fmla="*/ 0 w 12"/>
                  <a:gd name="T81" fmla="*/ 13 h 22"/>
                  <a:gd name="T82" fmla="*/ 0 w 12"/>
                  <a:gd name="T83" fmla="*/ 16 h 22"/>
                  <a:gd name="T84" fmla="*/ 1 w 12"/>
                  <a:gd name="T85" fmla="*/ 18 h 22"/>
                  <a:gd name="T86" fmla="*/ 1 w 12"/>
                  <a:gd name="T8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2">
                    <a:moveTo>
                      <a:pt x="1" y="18"/>
                    </a:moveTo>
                    <a:lnTo>
                      <a:pt x="1" y="18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29"/>
              <p:cNvSpPr>
                <a:spLocks/>
              </p:cNvSpPr>
              <p:nvPr/>
            </p:nvSpPr>
            <p:spPr bwMode="auto">
              <a:xfrm>
                <a:off x="1452" y="1030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0 h 10"/>
                  <a:gd name="T4" fmla="*/ 4 w 7"/>
                  <a:gd name="T5" fmla="*/ 0 h 10"/>
                  <a:gd name="T6" fmla="*/ 3 w 7"/>
                  <a:gd name="T7" fmla="*/ 0 h 10"/>
                  <a:gd name="T8" fmla="*/ 3 w 7"/>
                  <a:gd name="T9" fmla="*/ 0 h 10"/>
                  <a:gd name="T10" fmla="*/ 3 w 7"/>
                  <a:gd name="T11" fmla="*/ 1 h 10"/>
                  <a:gd name="T12" fmla="*/ 4 w 7"/>
                  <a:gd name="T13" fmla="*/ 4 h 10"/>
                  <a:gd name="T14" fmla="*/ 4 w 7"/>
                  <a:gd name="T15" fmla="*/ 4 h 10"/>
                  <a:gd name="T16" fmla="*/ 4 w 7"/>
                  <a:gd name="T17" fmla="*/ 1 h 10"/>
                  <a:gd name="T18" fmla="*/ 4 w 7"/>
                  <a:gd name="T19" fmla="*/ 0 h 10"/>
                  <a:gd name="T20" fmla="*/ 4 w 7"/>
                  <a:gd name="T21" fmla="*/ 0 h 10"/>
                  <a:gd name="T22" fmla="*/ 4 w 7"/>
                  <a:gd name="T23" fmla="*/ 4 h 10"/>
                  <a:gd name="T24" fmla="*/ 4 w 7"/>
                  <a:gd name="T25" fmla="*/ 4 h 10"/>
                  <a:gd name="T26" fmla="*/ 1 w 7"/>
                  <a:gd name="T27" fmla="*/ 4 h 10"/>
                  <a:gd name="T28" fmla="*/ 0 w 7"/>
                  <a:gd name="T29" fmla="*/ 4 h 10"/>
                  <a:gd name="T30" fmla="*/ 0 w 7"/>
                  <a:gd name="T31" fmla="*/ 6 h 10"/>
                  <a:gd name="T32" fmla="*/ 0 w 7"/>
                  <a:gd name="T33" fmla="*/ 6 h 10"/>
                  <a:gd name="T34" fmla="*/ 1 w 7"/>
                  <a:gd name="T35" fmla="*/ 6 h 10"/>
                  <a:gd name="T36" fmla="*/ 1 w 7"/>
                  <a:gd name="T37" fmla="*/ 7 h 10"/>
                  <a:gd name="T38" fmla="*/ 0 w 7"/>
                  <a:gd name="T39" fmla="*/ 9 h 10"/>
                  <a:gd name="T40" fmla="*/ 0 w 7"/>
                  <a:gd name="T41" fmla="*/ 9 h 10"/>
                  <a:gd name="T42" fmla="*/ 1 w 7"/>
                  <a:gd name="T43" fmla="*/ 10 h 10"/>
                  <a:gd name="T44" fmla="*/ 3 w 7"/>
                  <a:gd name="T45" fmla="*/ 10 h 10"/>
                  <a:gd name="T46" fmla="*/ 4 w 7"/>
                  <a:gd name="T47" fmla="*/ 10 h 10"/>
                  <a:gd name="T48" fmla="*/ 4 w 7"/>
                  <a:gd name="T49" fmla="*/ 10 h 10"/>
                  <a:gd name="T50" fmla="*/ 3 w 7"/>
                  <a:gd name="T51" fmla="*/ 9 h 10"/>
                  <a:gd name="T52" fmla="*/ 3 w 7"/>
                  <a:gd name="T53" fmla="*/ 9 h 10"/>
                  <a:gd name="T54" fmla="*/ 4 w 7"/>
                  <a:gd name="T55" fmla="*/ 6 h 10"/>
                  <a:gd name="T56" fmla="*/ 7 w 7"/>
                  <a:gd name="T57" fmla="*/ 4 h 10"/>
                  <a:gd name="T58" fmla="*/ 7 w 7"/>
                  <a:gd name="T59" fmla="*/ 3 h 10"/>
                  <a:gd name="T60" fmla="*/ 7 w 7"/>
                  <a:gd name="T61" fmla="*/ 0 h 10"/>
                  <a:gd name="T62" fmla="*/ 7 w 7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30"/>
              <p:cNvSpPr>
                <a:spLocks/>
              </p:cNvSpPr>
              <p:nvPr/>
            </p:nvSpPr>
            <p:spPr bwMode="auto">
              <a:xfrm>
                <a:off x="1373" y="101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1 w 1"/>
                  <a:gd name="T5" fmla="*/ 6 h 6"/>
                  <a:gd name="T6" fmla="*/ 1 w 1"/>
                  <a:gd name="T7" fmla="*/ 5 h 6"/>
                  <a:gd name="T8" fmla="*/ 1 w 1"/>
                  <a:gd name="T9" fmla="*/ 2 h 6"/>
                  <a:gd name="T10" fmla="*/ 1 w 1"/>
                  <a:gd name="T11" fmla="*/ 0 h 6"/>
                  <a:gd name="T12" fmla="*/ 1 w 1"/>
                  <a:gd name="T13" fmla="*/ 0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5 h 6"/>
                  <a:gd name="T20" fmla="*/ 0 w 1"/>
                  <a:gd name="T21" fmla="*/ 6 h 6"/>
                  <a:gd name="T22" fmla="*/ 0 w 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31"/>
              <p:cNvSpPr>
                <a:spLocks/>
              </p:cNvSpPr>
              <p:nvPr/>
            </p:nvSpPr>
            <p:spPr bwMode="auto">
              <a:xfrm>
                <a:off x="1211" y="1021"/>
                <a:ext cx="6" cy="12"/>
              </a:xfrm>
              <a:custGeom>
                <a:avLst/>
                <a:gdLst>
                  <a:gd name="T0" fmla="*/ 2 w 6"/>
                  <a:gd name="T1" fmla="*/ 3 h 12"/>
                  <a:gd name="T2" fmla="*/ 2 w 6"/>
                  <a:gd name="T3" fmla="*/ 3 h 12"/>
                  <a:gd name="T4" fmla="*/ 3 w 6"/>
                  <a:gd name="T5" fmla="*/ 3 h 12"/>
                  <a:gd name="T6" fmla="*/ 5 w 6"/>
                  <a:gd name="T7" fmla="*/ 3 h 12"/>
                  <a:gd name="T8" fmla="*/ 6 w 6"/>
                  <a:gd name="T9" fmla="*/ 1 h 12"/>
                  <a:gd name="T10" fmla="*/ 6 w 6"/>
                  <a:gd name="T11" fmla="*/ 0 h 12"/>
                  <a:gd name="T12" fmla="*/ 6 w 6"/>
                  <a:gd name="T13" fmla="*/ 0 h 12"/>
                  <a:gd name="T14" fmla="*/ 3 w 6"/>
                  <a:gd name="T15" fmla="*/ 1 h 12"/>
                  <a:gd name="T16" fmla="*/ 0 w 6"/>
                  <a:gd name="T17" fmla="*/ 0 h 12"/>
                  <a:gd name="T18" fmla="*/ 0 w 6"/>
                  <a:gd name="T19" fmla="*/ 0 h 12"/>
                  <a:gd name="T20" fmla="*/ 2 w 6"/>
                  <a:gd name="T21" fmla="*/ 6 h 12"/>
                  <a:gd name="T22" fmla="*/ 0 w 6"/>
                  <a:gd name="T23" fmla="*/ 12 h 12"/>
                  <a:gd name="T24" fmla="*/ 0 w 6"/>
                  <a:gd name="T25" fmla="*/ 12 h 12"/>
                  <a:gd name="T26" fmla="*/ 3 w 6"/>
                  <a:gd name="T27" fmla="*/ 10 h 12"/>
                  <a:gd name="T28" fmla="*/ 3 w 6"/>
                  <a:gd name="T29" fmla="*/ 7 h 12"/>
                  <a:gd name="T30" fmla="*/ 3 w 6"/>
                  <a:gd name="T31" fmla="*/ 6 h 12"/>
                  <a:gd name="T32" fmla="*/ 2 w 6"/>
                  <a:gd name="T33" fmla="*/ 3 h 12"/>
                  <a:gd name="T34" fmla="*/ 2 w 6"/>
                  <a:gd name="T3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2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32"/>
              <p:cNvSpPr>
                <a:spLocks/>
              </p:cNvSpPr>
              <p:nvPr/>
            </p:nvSpPr>
            <p:spPr bwMode="auto">
              <a:xfrm>
                <a:off x="1600" y="914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8 w 9"/>
                  <a:gd name="T3" fmla="*/ 0 h 3"/>
                  <a:gd name="T4" fmla="*/ 8 w 9"/>
                  <a:gd name="T5" fmla="*/ 1 h 3"/>
                  <a:gd name="T6" fmla="*/ 8 w 9"/>
                  <a:gd name="T7" fmla="*/ 1 h 3"/>
                  <a:gd name="T8" fmla="*/ 5 w 9"/>
                  <a:gd name="T9" fmla="*/ 1 h 3"/>
                  <a:gd name="T10" fmla="*/ 2 w 9"/>
                  <a:gd name="T11" fmla="*/ 1 h 3"/>
                  <a:gd name="T12" fmla="*/ 2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8 w 9"/>
                  <a:gd name="T19" fmla="*/ 3 h 3"/>
                  <a:gd name="T20" fmla="*/ 9 w 9"/>
                  <a:gd name="T21" fmla="*/ 3 h 3"/>
                  <a:gd name="T22" fmla="*/ 8 w 9"/>
                  <a:gd name="T23" fmla="*/ 0 h 3"/>
                  <a:gd name="T24" fmla="*/ 8 w 9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33"/>
              <p:cNvSpPr>
                <a:spLocks/>
              </p:cNvSpPr>
              <p:nvPr/>
            </p:nvSpPr>
            <p:spPr bwMode="auto">
              <a:xfrm>
                <a:off x="1254" y="918"/>
                <a:ext cx="67" cy="38"/>
              </a:xfrm>
              <a:custGeom>
                <a:avLst/>
                <a:gdLst>
                  <a:gd name="T0" fmla="*/ 19 w 67"/>
                  <a:gd name="T1" fmla="*/ 20 h 38"/>
                  <a:gd name="T2" fmla="*/ 18 w 67"/>
                  <a:gd name="T3" fmla="*/ 23 h 38"/>
                  <a:gd name="T4" fmla="*/ 16 w 67"/>
                  <a:gd name="T5" fmla="*/ 27 h 38"/>
                  <a:gd name="T6" fmla="*/ 28 w 67"/>
                  <a:gd name="T7" fmla="*/ 29 h 38"/>
                  <a:gd name="T8" fmla="*/ 28 w 67"/>
                  <a:gd name="T9" fmla="*/ 27 h 38"/>
                  <a:gd name="T10" fmla="*/ 28 w 67"/>
                  <a:gd name="T11" fmla="*/ 26 h 38"/>
                  <a:gd name="T12" fmla="*/ 25 w 67"/>
                  <a:gd name="T13" fmla="*/ 26 h 38"/>
                  <a:gd name="T14" fmla="*/ 25 w 67"/>
                  <a:gd name="T15" fmla="*/ 24 h 38"/>
                  <a:gd name="T16" fmla="*/ 31 w 67"/>
                  <a:gd name="T17" fmla="*/ 24 h 38"/>
                  <a:gd name="T18" fmla="*/ 36 w 67"/>
                  <a:gd name="T19" fmla="*/ 23 h 38"/>
                  <a:gd name="T20" fmla="*/ 36 w 67"/>
                  <a:gd name="T21" fmla="*/ 21 h 38"/>
                  <a:gd name="T22" fmla="*/ 30 w 67"/>
                  <a:gd name="T23" fmla="*/ 21 h 38"/>
                  <a:gd name="T24" fmla="*/ 24 w 67"/>
                  <a:gd name="T25" fmla="*/ 18 h 38"/>
                  <a:gd name="T26" fmla="*/ 45 w 67"/>
                  <a:gd name="T27" fmla="*/ 18 h 38"/>
                  <a:gd name="T28" fmla="*/ 58 w 67"/>
                  <a:gd name="T29" fmla="*/ 20 h 38"/>
                  <a:gd name="T30" fmla="*/ 55 w 67"/>
                  <a:gd name="T31" fmla="*/ 21 h 38"/>
                  <a:gd name="T32" fmla="*/ 52 w 67"/>
                  <a:gd name="T33" fmla="*/ 21 h 38"/>
                  <a:gd name="T34" fmla="*/ 52 w 67"/>
                  <a:gd name="T35" fmla="*/ 24 h 38"/>
                  <a:gd name="T36" fmla="*/ 55 w 67"/>
                  <a:gd name="T37" fmla="*/ 24 h 38"/>
                  <a:gd name="T38" fmla="*/ 55 w 67"/>
                  <a:gd name="T39" fmla="*/ 24 h 38"/>
                  <a:gd name="T40" fmla="*/ 48 w 67"/>
                  <a:gd name="T41" fmla="*/ 26 h 38"/>
                  <a:gd name="T42" fmla="*/ 42 w 67"/>
                  <a:gd name="T43" fmla="*/ 21 h 38"/>
                  <a:gd name="T44" fmla="*/ 42 w 67"/>
                  <a:gd name="T45" fmla="*/ 29 h 38"/>
                  <a:gd name="T46" fmla="*/ 45 w 67"/>
                  <a:gd name="T47" fmla="*/ 29 h 38"/>
                  <a:gd name="T48" fmla="*/ 45 w 67"/>
                  <a:gd name="T49" fmla="*/ 32 h 38"/>
                  <a:gd name="T50" fmla="*/ 43 w 67"/>
                  <a:gd name="T51" fmla="*/ 30 h 38"/>
                  <a:gd name="T52" fmla="*/ 42 w 67"/>
                  <a:gd name="T53" fmla="*/ 32 h 38"/>
                  <a:gd name="T54" fmla="*/ 46 w 67"/>
                  <a:gd name="T55" fmla="*/ 33 h 38"/>
                  <a:gd name="T56" fmla="*/ 49 w 67"/>
                  <a:gd name="T57" fmla="*/ 32 h 38"/>
                  <a:gd name="T58" fmla="*/ 48 w 67"/>
                  <a:gd name="T59" fmla="*/ 30 h 38"/>
                  <a:gd name="T60" fmla="*/ 46 w 67"/>
                  <a:gd name="T61" fmla="*/ 30 h 38"/>
                  <a:gd name="T62" fmla="*/ 46 w 67"/>
                  <a:gd name="T63" fmla="*/ 27 h 38"/>
                  <a:gd name="T64" fmla="*/ 51 w 67"/>
                  <a:gd name="T65" fmla="*/ 29 h 38"/>
                  <a:gd name="T66" fmla="*/ 54 w 67"/>
                  <a:gd name="T67" fmla="*/ 30 h 38"/>
                  <a:gd name="T68" fmla="*/ 51 w 67"/>
                  <a:gd name="T69" fmla="*/ 30 h 38"/>
                  <a:gd name="T70" fmla="*/ 54 w 67"/>
                  <a:gd name="T71" fmla="*/ 35 h 38"/>
                  <a:gd name="T72" fmla="*/ 51 w 67"/>
                  <a:gd name="T73" fmla="*/ 35 h 38"/>
                  <a:gd name="T74" fmla="*/ 48 w 67"/>
                  <a:gd name="T75" fmla="*/ 35 h 38"/>
                  <a:gd name="T76" fmla="*/ 48 w 67"/>
                  <a:gd name="T77" fmla="*/ 36 h 38"/>
                  <a:gd name="T78" fmla="*/ 57 w 67"/>
                  <a:gd name="T79" fmla="*/ 36 h 38"/>
                  <a:gd name="T80" fmla="*/ 67 w 67"/>
                  <a:gd name="T81" fmla="*/ 38 h 38"/>
                  <a:gd name="T82" fmla="*/ 64 w 67"/>
                  <a:gd name="T83" fmla="*/ 30 h 38"/>
                  <a:gd name="T84" fmla="*/ 61 w 67"/>
                  <a:gd name="T85" fmla="*/ 30 h 38"/>
                  <a:gd name="T86" fmla="*/ 60 w 67"/>
                  <a:gd name="T87" fmla="*/ 30 h 38"/>
                  <a:gd name="T88" fmla="*/ 63 w 67"/>
                  <a:gd name="T89" fmla="*/ 27 h 38"/>
                  <a:gd name="T90" fmla="*/ 61 w 67"/>
                  <a:gd name="T91" fmla="*/ 18 h 38"/>
                  <a:gd name="T92" fmla="*/ 61 w 67"/>
                  <a:gd name="T93" fmla="*/ 14 h 38"/>
                  <a:gd name="T94" fmla="*/ 55 w 67"/>
                  <a:gd name="T95" fmla="*/ 8 h 38"/>
                  <a:gd name="T96" fmla="*/ 51 w 67"/>
                  <a:gd name="T97" fmla="*/ 0 h 38"/>
                  <a:gd name="T98" fmla="*/ 11 w 67"/>
                  <a:gd name="T99" fmla="*/ 0 h 38"/>
                  <a:gd name="T100" fmla="*/ 8 w 67"/>
                  <a:gd name="T101" fmla="*/ 6 h 38"/>
                  <a:gd name="T102" fmla="*/ 5 w 67"/>
                  <a:gd name="T103" fmla="*/ 9 h 38"/>
                  <a:gd name="T104" fmla="*/ 3 w 67"/>
                  <a:gd name="T105" fmla="*/ 15 h 38"/>
                  <a:gd name="T106" fmla="*/ 0 w 67"/>
                  <a:gd name="T107" fmla="*/ 15 h 38"/>
                  <a:gd name="T108" fmla="*/ 0 w 67"/>
                  <a:gd name="T109" fmla="*/ 20 h 38"/>
                  <a:gd name="T110" fmla="*/ 15 w 67"/>
                  <a:gd name="T111" fmla="*/ 18 h 38"/>
                  <a:gd name="T112" fmla="*/ 19 w 67"/>
                  <a:gd name="T113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" h="38">
                    <a:moveTo>
                      <a:pt x="19" y="20"/>
                    </a:moveTo>
                    <a:lnTo>
                      <a:pt x="19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22" y="27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8" y="23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0" y="21"/>
                    </a:lnTo>
                    <a:lnTo>
                      <a:pt x="27" y="21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45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5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7"/>
                    </a:lnTo>
                    <a:lnTo>
                      <a:pt x="48" y="26"/>
                    </a:lnTo>
                    <a:lnTo>
                      <a:pt x="45" y="24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2" y="36"/>
                    </a:lnTo>
                    <a:lnTo>
                      <a:pt x="57" y="36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6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1" y="29"/>
                    </a:lnTo>
                    <a:lnTo>
                      <a:pt x="63" y="27"/>
                    </a:lnTo>
                    <a:lnTo>
                      <a:pt x="63" y="23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7" y="11"/>
                    </a:lnTo>
                    <a:lnTo>
                      <a:pt x="55" y="8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3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34"/>
              <p:cNvSpPr>
                <a:spLocks/>
              </p:cNvSpPr>
              <p:nvPr/>
            </p:nvSpPr>
            <p:spPr bwMode="auto">
              <a:xfrm>
                <a:off x="1253" y="939"/>
                <a:ext cx="17" cy="3"/>
              </a:xfrm>
              <a:custGeom>
                <a:avLst/>
                <a:gdLst>
                  <a:gd name="T0" fmla="*/ 17 w 17"/>
                  <a:gd name="T1" fmla="*/ 0 h 3"/>
                  <a:gd name="T2" fmla="*/ 17 w 17"/>
                  <a:gd name="T3" fmla="*/ 0 h 3"/>
                  <a:gd name="T4" fmla="*/ 9 w 17"/>
                  <a:gd name="T5" fmla="*/ 0 h 3"/>
                  <a:gd name="T6" fmla="*/ 3 w 17"/>
                  <a:gd name="T7" fmla="*/ 2 h 3"/>
                  <a:gd name="T8" fmla="*/ 0 w 17"/>
                  <a:gd name="T9" fmla="*/ 3 h 3"/>
                  <a:gd name="T10" fmla="*/ 0 w 17"/>
                  <a:gd name="T11" fmla="*/ 3 h 3"/>
                  <a:gd name="T12" fmla="*/ 3 w 17"/>
                  <a:gd name="T13" fmla="*/ 3 h 3"/>
                  <a:gd name="T14" fmla="*/ 9 w 17"/>
                  <a:gd name="T15" fmla="*/ 3 h 3"/>
                  <a:gd name="T16" fmla="*/ 13 w 17"/>
                  <a:gd name="T17" fmla="*/ 3 h 3"/>
                  <a:gd name="T18" fmla="*/ 17 w 17"/>
                  <a:gd name="T19" fmla="*/ 0 h 3"/>
                  <a:gd name="T20" fmla="*/ 17 w 1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7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35"/>
              <p:cNvSpPr>
                <a:spLocks/>
              </p:cNvSpPr>
              <p:nvPr/>
            </p:nvSpPr>
            <p:spPr bwMode="auto">
              <a:xfrm>
                <a:off x="1284" y="939"/>
                <a:ext cx="12" cy="8"/>
              </a:xfrm>
              <a:custGeom>
                <a:avLst/>
                <a:gdLst>
                  <a:gd name="T0" fmla="*/ 9 w 12"/>
                  <a:gd name="T1" fmla="*/ 3 h 8"/>
                  <a:gd name="T2" fmla="*/ 9 w 12"/>
                  <a:gd name="T3" fmla="*/ 3 h 8"/>
                  <a:gd name="T4" fmla="*/ 12 w 12"/>
                  <a:gd name="T5" fmla="*/ 3 h 8"/>
                  <a:gd name="T6" fmla="*/ 12 w 12"/>
                  <a:gd name="T7" fmla="*/ 0 h 8"/>
                  <a:gd name="T8" fmla="*/ 12 w 12"/>
                  <a:gd name="T9" fmla="*/ 0 h 8"/>
                  <a:gd name="T10" fmla="*/ 9 w 12"/>
                  <a:gd name="T11" fmla="*/ 0 h 8"/>
                  <a:gd name="T12" fmla="*/ 9 w 12"/>
                  <a:gd name="T13" fmla="*/ 2 h 8"/>
                  <a:gd name="T14" fmla="*/ 9 w 12"/>
                  <a:gd name="T15" fmla="*/ 2 h 8"/>
                  <a:gd name="T16" fmla="*/ 9 w 12"/>
                  <a:gd name="T17" fmla="*/ 0 h 8"/>
                  <a:gd name="T18" fmla="*/ 7 w 12"/>
                  <a:gd name="T19" fmla="*/ 0 h 8"/>
                  <a:gd name="T20" fmla="*/ 7 w 12"/>
                  <a:gd name="T21" fmla="*/ 0 h 8"/>
                  <a:gd name="T22" fmla="*/ 7 w 12"/>
                  <a:gd name="T23" fmla="*/ 5 h 8"/>
                  <a:gd name="T24" fmla="*/ 7 w 12"/>
                  <a:gd name="T25" fmla="*/ 5 h 8"/>
                  <a:gd name="T26" fmla="*/ 6 w 12"/>
                  <a:gd name="T27" fmla="*/ 5 h 8"/>
                  <a:gd name="T28" fmla="*/ 4 w 12"/>
                  <a:gd name="T29" fmla="*/ 5 h 8"/>
                  <a:gd name="T30" fmla="*/ 3 w 12"/>
                  <a:gd name="T31" fmla="*/ 6 h 8"/>
                  <a:gd name="T32" fmla="*/ 3 w 12"/>
                  <a:gd name="T33" fmla="*/ 6 h 8"/>
                  <a:gd name="T34" fmla="*/ 3 w 12"/>
                  <a:gd name="T35" fmla="*/ 5 h 8"/>
                  <a:gd name="T36" fmla="*/ 3 w 12"/>
                  <a:gd name="T37" fmla="*/ 3 h 8"/>
                  <a:gd name="T38" fmla="*/ 3 w 12"/>
                  <a:gd name="T39" fmla="*/ 3 h 8"/>
                  <a:gd name="T40" fmla="*/ 1 w 12"/>
                  <a:gd name="T41" fmla="*/ 5 h 8"/>
                  <a:gd name="T42" fmla="*/ 0 w 12"/>
                  <a:gd name="T43" fmla="*/ 3 h 8"/>
                  <a:gd name="T44" fmla="*/ 0 w 12"/>
                  <a:gd name="T45" fmla="*/ 3 h 8"/>
                  <a:gd name="T46" fmla="*/ 0 w 12"/>
                  <a:gd name="T47" fmla="*/ 8 h 8"/>
                  <a:gd name="T48" fmla="*/ 0 w 12"/>
                  <a:gd name="T49" fmla="*/ 8 h 8"/>
                  <a:gd name="T50" fmla="*/ 4 w 12"/>
                  <a:gd name="T51" fmla="*/ 8 h 8"/>
                  <a:gd name="T52" fmla="*/ 12 w 12"/>
                  <a:gd name="T53" fmla="*/ 8 h 8"/>
                  <a:gd name="T54" fmla="*/ 12 w 12"/>
                  <a:gd name="T55" fmla="*/ 8 h 8"/>
                  <a:gd name="T56" fmla="*/ 12 w 12"/>
                  <a:gd name="T57" fmla="*/ 6 h 8"/>
                  <a:gd name="T58" fmla="*/ 10 w 12"/>
                  <a:gd name="T59" fmla="*/ 5 h 8"/>
                  <a:gd name="T60" fmla="*/ 9 w 12"/>
                  <a:gd name="T61" fmla="*/ 5 h 8"/>
                  <a:gd name="T62" fmla="*/ 9 w 12"/>
                  <a:gd name="T63" fmla="*/ 3 h 8"/>
                  <a:gd name="T64" fmla="*/ 9 w 12"/>
                  <a:gd name="T6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36"/>
              <p:cNvSpPr>
                <a:spLocks/>
              </p:cNvSpPr>
              <p:nvPr/>
            </p:nvSpPr>
            <p:spPr bwMode="auto">
              <a:xfrm>
                <a:off x="1569" y="96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3 h 4"/>
                  <a:gd name="T10" fmla="*/ 0 w 5"/>
                  <a:gd name="T11" fmla="*/ 4 h 4"/>
                  <a:gd name="T12" fmla="*/ 0 w 5"/>
                  <a:gd name="T13" fmla="*/ 4 h 4"/>
                  <a:gd name="T14" fmla="*/ 5 w 5"/>
                  <a:gd name="T15" fmla="*/ 4 h 4"/>
                  <a:gd name="T16" fmla="*/ 5 w 5"/>
                  <a:gd name="T17" fmla="*/ 3 h 4"/>
                  <a:gd name="T18" fmla="*/ 5 w 5"/>
                  <a:gd name="T19" fmla="*/ 0 h 4"/>
                  <a:gd name="T20" fmla="*/ 5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37"/>
              <p:cNvSpPr>
                <a:spLocks/>
              </p:cNvSpPr>
              <p:nvPr/>
            </p:nvSpPr>
            <p:spPr bwMode="auto">
              <a:xfrm>
                <a:off x="1395" y="987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1 h 6"/>
                  <a:gd name="T6" fmla="*/ 0 w 5"/>
                  <a:gd name="T7" fmla="*/ 3 h 6"/>
                  <a:gd name="T8" fmla="*/ 2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5 w 5"/>
                  <a:gd name="T17" fmla="*/ 1 h 6"/>
                  <a:gd name="T18" fmla="*/ 5 w 5"/>
                  <a:gd name="T19" fmla="*/ 0 h 6"/>
                  <a:gd name="T20" fmla="*/ 2 w 5"/>
                  <a:gd name="T21" fmla="*/ 0 h 6"/>
                  <a:gd name="T22" fmla="*/ 2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38"/>
              <p:cNvSpPr>
                <a:spLocks/>
              </p:cNvSpPr>
              <p:nvPr/>
            </p:nvSpPr>
            <p:spPr bwMode="auto">
              <a:xfrm>
                <a:off x="1380" y="996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2 w 5"/>
                  <a:gd name="T3" fmla="*/ 0 h 7"/>
                  <a:gd name="T4" fmla="*/ 0 w 5"/>
                  <a:gd name="T5" fmla="*/ 4 h 7"/>
                  <a:gd name="T6" fmla="*/ 2 w 5"/>
                  <a:gd name="T7" fmla="*/ 7 h 7"/>
                  <a:gd name="T8" fmla="*/ 3 w 5"/>
                  <a:gd name="T9" fmla="*/ 7 h 7"/>
                  <a:gd name="T10" fmla="*/ 3 w 5"/>
                  <a:gd name="T11" fmla="*/ 7 h 7"/>
                  <a:gd name="T12" fmla="*/ 5 w 5"/>
                  <a:gd name="T13" fmla="*/ 6 h 7"/>
                  <a:gd name="T14" fmla="*/ 5 w 5"/>
                  <a:gd name="T15" fmla="*/ 4 h 7"/>
                  <a:gd name="T16" fmla="*/ 3 w 5"/>
                  <a:gd name="T17" fmla="*/ 1 h 7"/>
                  <a:gd name="T18" fmla="*/ 2 w 5"/>
                  <a:gd name="T19" fmla="*/ 0 h 7"/>
                  <a:gd name="T20" fmla="*/ 2 w 5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239"/>
              <p:cNvSpPr>
                <a:spLocks/>
              </p:cNvSpPr>
              <p:nvPr/>
            </p:nvSpPr>
            <p:spPr bwMode="auto">
              <a:xfrm>
                <a:off x="1395" y="1009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1 h 6"/>
                  <a:gd name="T6" fmla="*/ 0 w 5"/>
                  <a:gd name="T7" fmla="*/ 3 h 6"/>
                  <a:gd name="T8" fmla="*/ 2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5 w 5"/>
                  <a:gd name="T17" fmla="*/ 1 h 6"/>
                  <a:gd name="T18" fmla="*/ 5 w 5"/>
                  <a:gd name="T19" fmla="*/ 0 h 6"/>
                  <a:gd name="T20" fmla="*/ 2 w 5"/>
                  <a:gd name="T21" fmla="*/ 0 h 6"/>
                  <a:gd name="T22" fmla="*/ 2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40"/>
              <p:cNvSpPr>
                <a:spLocks/>
              </p:cNvSpPr>
              <p:nvPr/>
            </p:nvSpPr>
            <p:spPr bwMode="auto">
              <a:xfrm>
                <a:off x="1401" y="1019"/>
                <a:ext cx="9" cy="6"/>
              </a:xfrm>
              <a:custGeom>
                <a:avLst/>
                <a:gdLst>
                  <a:gd name="T0" fmla="*/ 5 w 9"/>
                  <a:gd name="T1" fmla="*/ 5 h 6"/>
                  <a:gd name="T2" fmla="*/ 5 w 9"/>
                  <a:gd name="T3" fmla="*/ 5 h 6"/>
                  <a:gd name="T4" fmla="*/ 3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w 9"/>
                  <a:gd name="T11" fmla="*/ 6 h 6"/>
                  <a:gd name="T12" fmla="*/ 0 w 9"/>
                  <a:gd name="T13" fmla="*/ 6 h 6"/>
                  <a:gd name="T14" fmla="*/ 9 w 9"/>
                  <a:gd name="T15" fmla="*/ 6 h 6"/>
                  <a:gd name="T16" fmla="*/ 9 w 9"/>
                  <a:gd name="T17" fmla="*/ 6 h 6"/>
                  <a:gd name="T18" fmla="*/ 9 w 9"/>
                  <a:gd name="T19" fmla="*/ 0 h 6"/>
                  <a:gd name="T20" fmla="*/ 9 w 9"/>
                  <a:gd name="T21" fmla="*/ 0 h 6"/>
                  <a:gd name="T22" fmla="*/ 6 w 9"/>
                  <a:gd name="T23" fmla="*/ 0 h 6"/>
                  <a:gd name="T24" fmla="*/ 6 w 9"/>
                  <a:gd name="T25" fmla="*/ 2 h 6"/>
                  <a:gd name="T26" fmla="*/ 5 w 9"/>
                  <a:gd name="T27" fmla="*/ 5 h 6"/>
                  <a:gd name="T28" fmla="*/ 5 w 9"/>
                  <a:gd name="T2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6">
                    <a:moveTo>
                      <a:pt x="5" y="5"/>
                    </a:moveTo>
                    <a:lnTo>
                      <a:pt x="5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41"/>
              <p:cNvSpPr>
                <a:spLocks/>
              </p:cNvSpPr>
              <p:nvPr/>
            </p:nvSpPr>
            <p:spPr bwMode="auto">
              <a:xfrm>
                <a:off x="1553" y="1028"/>
                <a:ext cx="4" cy="8"/>
              </a:xfrm>
              <a:custGeom>
                <a:avLst/>
                <a:gdLst>
                  <a:gd name="T0" fmla="*/ 1 w 4"/>
                  <a:gd name="T1" fmla="*/ 8 h 8"/>
                  <a:gd name="T2" fmla="*/ 1 w 4"/>
                  <a:gd name="T3" fmla="*/ 8 h 8"/>
                  <a:gd name="T4" fmla="*/ 1 w 4"/>
                  <a:gd name="T5" fmla="*/ 6 h 8"/>
                  <a:gd name="T6" fmla="*/ 4 w 4"/>
                  <a:gd name="T7" fmla="*/ 6 h 8"/>
                  <a:gd name="T8" fmla="*/ 4 w 4"/>
                  <a:gd name="T9" fmla="*/ 6 h 8"/>
                  <a:gd name="T10" fmla="*/ 4 w 4"/>
                  <a:gd name="T11" fmla="*/ 0 h 8"/>
                  <a:gd name="T12" fmla="*/ 4 w 4"/>
                  <a:gd name="T13" fmla="*/ 0 h 8"/>
                  <a:gd name="T14" fmla="*/ 1 w 4"/>
                  <a:gd name="T15" fmla="*/ 2 h 8"/>
                  <a:gd name="T16" fmla="*/ 0 w 4"/>
                  <a:gd name="T17" fmla="*/ 0 h 8"/>
                  <a:gd name="T18" fmla="*/ 0 w 4"/>
                  <a:gd name="T19" fmla="*/ 0 h 8"/>
                  <a:gd name="T20" fmla="*/ 0 w 4"/>
                  <a:gd name="T21" fmla="*/ 5 h 8"/>
                  <a:gd name="T22" fmla="*/ 0 w 4"/>
                  <a:gd name="T23" fmla="*/ 6 h 8"/>
                  <a:gd name="T24" fmla="*/ 1 w 4"/>
                  <a:gd name="T25" fmla="*/ 8 h 8"/>
                  <a:gd name="T26" fmla="*/ 1 w 4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242"/>
              <p:cNvSpPr>
                <a:spLocks noChangeArrowheads="1"/>
              </p:cNvSpPr>
              <p:nvPr/>
            </p:nvSpPr>
            <p:spPr bwMode="auto">
              <a:xfrm>
                <a:off x="1162" y="1058"/>
                <a:ext cx="643" cy="205"/>
              </a:xfrm>
              <a:prstGeom prst="rect">
                <a:avLst/>
              </a:pr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43"/>
              <p:cNvSpPr>
                <a:spLocks/>
              </p:cNvSpPr>
              <p:nvPr/>
            </p:nvSpPr>
            <p:spPr bwMode="auto">
              <a:xfrm>
                <a:off x="1654" y="1009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10 w 10"/>
                  <a:gd name="T3" fmla="*/ 10 h 10"/>
                  <a:gd name="T4" fmla="*/ 10 w 10"/>
                  <a:gd name="T5" fmla="*/ 6 h 10"/>
                  <a:gd name="T6" fmla="*/ 9 w 10"/>
                  <a:gd name="T7" fmla="*/ 0 h 10"/>
                  <a:gd name="T8" fmla="*/ 9 w 10"/>
                  <a:gd name="T9" fmla="*/ 0 h 10"/>
                  <a:gd name="T10" fmla="*/ 4 w 10"/>
                  <a:gd name="T11" fmla="*/ 0 h 10"/>
                  <a:gd name="T12" fmla="*/ 3 w 10"/>
                  <a:gd name="T13" fmla="*/ 1 h 10"/>
                  <a:gd name="T14" fmla="*/ 1 w 10"/>
                  <a:gd name="T15" fmla="*/ 3 h 10"/>
                  <a:gd name="T16" fmla="*/ 1 w 10"/>
                  <a:gd name="T17" fmla="*/ 3 h 10"/>
                  <a:gd name="T18" fmla="*/ 6 w 10"/>
                  <a:gd name="T19" fmla="*/ 3 h 10"/>
                  <a:gd name="T20" fmla="*/ 7 w 10"/>
                  <a:gd name="T21" fmla="*/ 3 h 10"/>
                  <a:gd name="T22" fmla="*/ 7 w 10"/>
                  <a:gd name="T23" fmla="*/ 3 h 10"/>
                  <a:gd name="T24" fmla="*/ 7 w 10"/>
                  <a:gd name="T25" fmla="*/ 3 h 10"/>
                  <a:gd name="T26" fmla="*/ 3 w 10"/>
                  <a:gd name="T27" fmla="*/ 3 h 10"/>
                  <a:gd name="T28" fmla="*/ 0 w 10"/>
                  <a:gd name="T29" fmla="*/ 4 h 10"/>
                  <a:gd name="T30" fmla="*/ 0 w 10"/>
                  <a:gd name="T31" fmla="*/ 4 h 10"/>
                  <a:gd name="T32" fmla="*/ 1 w 10"/>
                  <a:gd name="T33" fmla="*/ 6 h 10"/>
                  <a:gd name="T34" fmla="*/ 1 w 10"/>
                  <a:gd name="T35" fmla="*/ 9 h 10"/>
                  <a:gd name="T36" fmla="*/ 0 w 10"/>
                  <a:gd name="T37" fmla="*/ 10 h 10"/>
                  <a:gd name="T38" fmla="*/ 1 w 10"/>
                  <a:gd name="T39" fmla="*/ 10 h 10"/>
                  <a:gd name="T40" fmla="*/ 1 w 10"/>
                  <a:gd name="T41" fmla="*/ 10 h 10"/>
                  <a:gd name="T42" fmla="*/ 3 w 10"/>
                  <a:gd name="T43" fmla="*/ 9 h 10"/>
                  <a:gd name="T44" fmla="*/ 4 w 10"/>
                  <a:gd name="T45" fmla="*/ 9 h 10"/>
                  <a:gd name="T46" fmla="*/ 4 w 10"/>
                  <a:gd name="T47" fmla="*/ 9 h 10"/>
                  <a:gd name="T48" fmla="*/ 4 w 10"/>
                  <a:gd name="T49" fmla="*/ 7 h 10"/>
                  <a:gd name="T50" fmla="*/ 3 w 10"/>
                  <a:gd name="T51" fmla="*/ 6 h 10"/>
                  <a:gd name="T52" fmla="*/ 1 w 10"/>
                  <a:gd name="T53" fmla="*/ 6 h 10"/>
                  <a:gd name="T54" fmla="*/ 1 w 10"/>
                  <a:gd name="T55" fmla="*/ 6 h 10"/>
                  <a:gd name="T56" fmla="*/ 1 w 10"/>
                  <a:gd name="T57" fmla="*/ 6 h 10"/>
                  <a:gd name="T58" fmla="*/ 9 w 10"/>
                  <a:gd name="T59" fmla="*/ 6 h 10"/>
                  <a:gd name="T60" fmla="*/ 9 w 10"/>
                  <a:gd name="T61" fmla="*/ 6 h 10"/>
                  <a:gd name="T62" fmla="*/ 7 w 10"/>
                  <a:gd name="T63" fmla="*/ 7 h 10"/>
                  <a:gd name="T64" fmla="*/ 9 w 10"/>
                  <a:gd name="T65" fmla="*/ 9 h 10"/>
                  <a:gd name="T66" fmla="*/ 9 w 10"/>
                  <a:gd name="T67" fmla="*/ 10 h 10"/>
                  <a:gd name="T68" fmla="*/ 10 w 10"/>
                  <a:gd name="T69" fmla="*/ 10 h 10"/>
                  <a:gd name="T70" fmla="*/ 10 w 10"/>
                  <a:gd name="T7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10"/>
                    </a:lnTo>
                    <a:lnTo>
                      <a:pt x="1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44"/>
              <p:cNvSpPr>
                <a:spLocks/>
              </p:cNvSpPr>
              <p:nvPr/>
            </p:nvSpPr>
            <p:spPr bwMode="auto">
              <a:xfrm>
                <a:off x="1654" y="988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7 w 10"/>
                  <a:gd name="T3" fmla="*/ 21 h 21"/>
                  <a:gd name="T4" fmla="*/ 6 w 10"/>
                  <a:gd name="T5" fmla="*/ 18 h 21"/>
                  <a:gd name="T6" fmla="*/ 3 w 10"/>
                  <a:gd name="T7" fmla="*/ 18 h 21"/>
                  <a:gd name="T8" fmla="*/ 7 w 10"/>
                  <a:gd name="T9" fmla="*/ 17 h 21"/>
                  <a:gd name="T10" fmla="*/ 9 w 10"/>
                  <a:gd name="T11" fmla="*/ 18 h 21"/>
                  <a:gd name="T12" fmla="*/ 9 w 10"/>
                  <a:gd name="T13" fmla="*/ 9 h 21"/>
                  <a:gd name="T14" fmla="*/ 7 w 10"/>
                  <a:gd name="T15" fmla="*/ 8 h 21"/>
                  <a:gd name="T16" fmla="*/ 9 w 10"/>
                  <a:gd name="T17" fmla="*/ 5 h 21"/>
                  <a:gd name="T18" fmla="*/ 9 w 10"/>
                  <a:gd name="T19" fmla="*/ 2 h 21"/>
                  <a:gd name="T20" fmla="*/ 7 w 10"/>
                  <a:gd name="T21" fmla="*/ 2 h 21"/>
                  <a:gd name="T22" fmla="*/ 6 w 10"/>
                  <a:gd name="T23" fmla="*/ 2 h 21"/>
                  <a:gd name="T24" fmla="*/ 3 w 10"/>
                  <a:gd name="T25" fmla="*/ 0 h 21"/>
                  <a:gd name="T26" fmla="*/ 3 w 10"/>
                  <a:gd name="T27" fmla="*/ 2 h 21"/>
                  <a:gd name="T28" fmla="*/ 0 w 10"/>
                  <a:gd name="T29" fmla="*/ 5 h 21"/>
                  <a:gd name="T30" fmla="*/ 1 w 10"/>
                  <a:gd name="T31" fmla="*/ 5 h 21"/>
                  <a:gd name="T32" fmla="*/ 6 w 10"/>
                  <a:gd name="T33" fmla="*/ 5 h 21"/>
                  <a:gd name="T34" fmla="*/ 6 w 10"/>
                  <a:gd name="T35" fmla="*/ 5 h 21"/>
                  <a:gd name="T36" fmla="*/ 4 w 10"/>
                  <a:gd name="T37" fmla="*/ 8 h 21"/>
                  <a:gd name="T38" fmla="*/ 6 w 10"/>
                  <a:gd name="T39" fmla="*/ 8 h 21"/>
                  <a:gd name="T40" fmla="*/ 6 w 10"/>
                  <a:gd name="T41" fmla="*/ 8 h 21"/>
                  <a:gd name="T42" fmla="*/ 3 w 10"/>
                  <a:gd name="T43" fmla="*/ 8 h 21"/>
                  <a:gd name="T44" fmla="*/ 0 w 10"/>
                  <a:gd name="T45" fmla="*/ 5 h 21"/>
                  <a:gd name="T46" fmla="*/ 1 w 10"/>
                  <a:gd name="T47" fmla="*/ 9 h 21"/>
                  <a:gd name="T48" fmla="*/ 0 w 10"/>
                  <a:gd name="T49" fmla="*/ 14 h 21"/>
                  <a:gd name="T50" fmla="*/ 3 w 10"/>
                  <a:gd name="T51" fmla="*/ 14 h 21"/>
                  <a:gd name="T52" fmla="*/ 6 w 10"/>
                  <a:gd name="T53" fmla="*/ 15 h 21"/>
                  <a:gd name="T54" fmla="*/ 3 w 10"/>
                  <a:gd name="T55" fmla="*/ 15 h 21"/>
                  <a:gd name="T56" fmla="*/ 0 w 10"/>
                  <a:gd name="T57" fmla="*/ 18 h 21"/>
                  <a:gd name="T58" fmla="*/ 1 w 10"/>
                  <a:gd name="T59" fmla="*/ 18 h 21"/>
                  <a:gd name="T60" fmla="*/ 3 w 10"/>
                  <a:gd name="T61" fmla="*/ 18 h 21"/>
                  <a:gd name="T62" fmla="*/ 0 w 10"/>
                  <a:gd name="T6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7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45"/>
              <p:cNvSpPr>
                <a:spLocks/>
              </p:cNvSpPr>
              <p:nvPr/>
            </p:nvSpPr>
            <p:spPr bwMode="auto">
              <a:xfrm>
                <a:off x="1663" y="1048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6 w 9"/>
                  <a:gd name="T3" fmla="*/ 0 h 6"/>
                  <a:gd name="T4" fmla="*/ 6 w 9"/>
                  <a:gd name="T5" fmla="*/ 1 h 6"/>
                  <a:gd name="T6" fmla="*/ 6 w 9"/>
                  <a:gd name="T7" fmla="*/ 3 h 6"/>
                  <a:gd name="T8" fmla="*/ 3 w 9"/>
                  <a:gd name="T9" fmla="*/ 4 h 6"/>
                  <a:gd name="T10" fmla="*/ 1 w 9"/>
                  <a:gd name="T11" fmla="*/ 4 h 6"/>
                  <a:gd name="T12" fmla="*/ 0 w 9"/>
                  <a:gd name="T13" fmla="*/ 4 h 6"/>
                  <a:gd name="T14" fmla="*/ 0 w 9"/>
                  <a:gd name="T15" fmla="*/ 4 h 6"/>
                  <a:gd name="T16" fmla="*/ 0 w 9"/>
                  <a:gd name="T17" fmla="*/ 4 h 6"/>
                  <a:gd name="T18" fmla="*/ 6 w 9"/>
                  <a:gd name="T19" fmla="*/ 6 h 6"/>
                  <a:gd name="T20" fmla="*/ 7 w 9"/>
                  <a:gd name="T21" fmla="*/ 4 h 6"/>
                  <a:gd name="T22" fmla="*/ 9 w 9"/>
                  <a:gd name="T23" fmla="*/ 4 h 6"/>
                  <a:gd name="T24" fmla="*/ 9 w 9"/>
                  <a:gd name="T25" fmla="*/ 4 h 6"/>
                  <a:gd name="T26" fmla="*/ 7 w 9"/>
                  <a:gd name="T27" fmla="*/ 3 h 6"/>
                  <a:gd name="T28" fmla="*/ 7 w 9"/>
                  <a:gd name="T29" fmla="*/ 1 h 6"/>
                  <a:gd name="T30" fmla="*/ 6 w 9"/>
                  <a:gd name="T31" fmla="*/ 0 h 6"/>
                  <a:gd name="T32" fmla="*/ 6 w 9"/>
                  <a:gd name="T33" fmla="*/ 0 h 6"/>
                  <a:gd name="T34" fmla="*/ 6 w 9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246"/>
              <p:cNvSpPr>
                <a:spLocks/>
              </p:cNvSpPr>
              <p:nvPr/>
            </p:nvSpPr>
            <p:spPr bwMode="auto">
              <a:xfrm>
                <a:off x="1782" y="1012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7 h 9"/>
                  <a:gd name="T6" fmla="*/ 1 w 1"/>
                  <a:gd name="T7" fmla="*/ 6 h 9"/>
                  <a:gd name="T8" fmla="*/ 1 w 1"/>
                  <a:gd name="T9" fmla="*/ 3 h 9"/>
                  <a:gd name="T10" fmla="*/ 1 w 1"/>
                  <a:gd name="T11" fmla="*/ 3 h 9"/>
                  <a:gd name="T12" fmla="*/ 0 w 1"/>
                  <a:gd name="T13" fmla="*/ 0 h 9"/>
                  <a:gd name="T14" fmla="*/ 0 w 1"/>
                  <a:gd name="T15" fmla="*/ 3 h 9"/>
                  <a:gd name="T16" fmla="*/ 0 w 1"/>
                  <a:gd name="T17" fmla="*/ 6 h 9"/>
                  <a:gd name="T18" fmla="*/ 1 w 1"/>
                  <a:gd name="T19" fmla="*/ 9 h 9"/>
                  <a:gd name="T20" fmla="*/ 1 w 1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247"/>
              <p:cNvSpPr>
                <a:spLocks/>
              </p:cNvSpPr>
              <p:nvPr/>
            </p:nvSpPr>
            <p:spPr bwMode="auto">
              <a:xfrm>
                <a:off x="1681" y="1018"/>
                <a:ext cx="4" cy="6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3 h 6"/>
                  <a:gd name="T4" fmla="*/ 1 w 4"/>
                  <a:gd name="T5" fmla="*/ 1 h 6"/>
                  <a:gd name="T6" fmla="*/ 2 w 4"/>
                  <a:gd name="T7" fmla="*/ 3 h 6"/>
                  <a:gd name="T8" fmla="*/ 2 w 4"/>
                  <a:gd name="T9" fmla="*/ 3 h 6"/>
                  <a:gd name="T10" fmla="*/ 2 w 4"/>
                  <a:gd name="T11" fmla="*/ 4 h 6"/>
                  <a:gd name="T12" fmla="*/ 2 w 4"/>
                  <a:gd name="T13" fmla="*/ 4 h 6"/>
                  <a:gd name="T14" fmla="*/ 2 w 4"/>
                  <a:gd name="T15" fmla="*/ 6 h 6"/>
                  <a:gd name="T16" fmla="*/ 2 w 4"/>
                  <a:gd name="T17" fmla="*/ 6 h 6"/>
                  <a:gd name="T18" fmla="*/ 4 w 4"/>
                  <a:gd name="T19" fmla="*/ 1 h 6"/>
                  <a:gd name="T20" fmla="*/ 4 w 4"/>
                  <a:gd name="T21" fmla="*/ 0 h 6"/>
                  <a:gd name="T22" fmla="*/ 2 w 4"/>
                  <a:gd name="T23" fmla="*/ 0 h 6"/>
                  <a:gd name="T24" fmla="*/ 2 w 4"/>
                  <a:gd name="T25" fmla="*/ 0 h 6"/>
                  <a:gd name="T26" fmla="*/ 2 w 4"/>
                  <a:gd name="T27" fmla="*/ 0 h 6"/>
                  <a:gd name="T28" fmla="*/ 0 w 4"/>
                  <a:gd name="T29" fmla="*/ 1 h 6"/>
                  <a:gd name="T30" fmla="*/ 0 w 4"/>
                  <a:gd name="T31" fmla="*/ 1 h 6"/>
                  <a:gd name="T32" fmla="*/ 1 w 4"/>
                  <a:gd name="T33" fmla="*/ 3 h 6"/>
                  <a:gd name="T34" fmla="*/ 1 w 4"/>
                  <a:gd name="T3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48"/>
              <p:cNvSpPr>
                <a:spLocks/>
              </p:cNvSpPr>
              <p:nvPr/>
            </p:nvSpPr>
            <p:spPr bwMode="auto">
              <a:xfrm>
                <a:off x="1710" y="1006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2 w 6"/>
                  <a:gd name="T5" fmla="*/ 0 h 3"/>
                  <a:gd name="T6" fmla="*/ 0 w 6"/>
                  <a:gd name="T7" fmla="*/ 1 h 3"/>
                  <a:gd name="T8" fmla="*/ 0 w 6"/>
                  <a:gd name="T9" fmla="*/ 1 h 3"/>
                  <a:gd name="T10" fmla="*/ 3 w 6"/>
                  <a:gd name="T11" fmla="*/ 3 h 3"/>
                  <a:gd name="T12" fmla="*/ 5 w 6"/>
                  <a:gd name="T13" fmla="*/ 1 h 3"/>
                  <a:gd name="T14" fmla="*/ 6 w 6"/>
                  <a:gd name="T15" fmla="*/ 0 h 3"/>
                  <a:gd name="T16" fmla="*/ 6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49"/>
              <p:cNvSpPr>
                <a:spLocks/>
              </p:cNvSpPr>
              <p:nvPr/>
            </p:nvSpPr>
            <p:spPr bwMode="auto">
              <a:xfrm>
                <a:off x="1614" y="981"/>
                <a:ext cx="7" cy="3"/>
              </a:xfrm>
              <a:custGeom>
                <a:avLst/>
                <a:gdLst>
                  <a:gd name="T0" fmla="*/ 1 w 7"/>
                  <a:gd name="T1" fmla="*/ 3 h 3"/>
                  <a:gd name="T2" fmla="*/ 1 w 7"/>
                  <a:gd name="T3" fmla="*/ 3 h 3"/>
                  <a:gd name="T4" fmla="*/ 4 w 7"/>
                  <a:gd name="T5" fmla="*/ 3 h 3"/>
                  <a:gd name="T6" fmla="*/ 6 w 7"/>
                  <a:gd name="T7" fmla="*/ 3 h 3"/>
                  <a:gd name="T8" fmla="*/ 7 w 7"/>
                  <a:gd name="T9" fmla="*/ 3 h 3"/>
                  <a:gd name="T10" fmla="*/ 7 w 7"/>
                  <a:gd name="T11" fmla="*/ 3 h 3"/>
                  <a:gd name="T12" fmla="*/ 4 w 7"/>
                  <a:gd name="T13" fmla="*/ 3 h 3"/>
                  <a:gd name="T14" fmla="*/ 3 w 7"/>
                  <a:gd name="T15" fmla="*/ 1 h 3"/>
                  <a:gd name="T16" fmla="*/ 1 w 7"/>
                  <a:gd name="T17" fmla="*/ 0 h 3"/>
                  <a:gd name="T18" fmla="*/ 0 w 7"/>
                  <a:gd name="T19" fmla="*/ 1 h 3"/>
                  <a:gd name="T20" fmla="*/ 0 w 7"/>
                  <a:gd name="T21" fmla="*/ 1 h 3"/>
                  <a:gd name="T22" fmla="*/ 1 w 7"/>
                  <a:gd name="T23" fmla="*/ 1 h 3"/>
                  <a:gd name="T24" fmla="*/ 1 w 7"/>
                  <a:gd name="T25" fmla="*/ 3 h 3"/>
                  <a:gd name="T26" fmla="*/ 1 w 7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50"/>
              <p:cNvSpPr>
                <a:spLocks/>
              </p:cNvSpPr>
              <p:nvPr/>
            </p:nvSpPr>
            <p:spPr bwMode="auto">
              <a:xfrm>
                <a:off x="1626" y="104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4 w 5"/>
                  <a:gd name="T13" fmla="*/ 2 h 2"/>
                  <a:gd name="T14" fmla="*/ 5 w 5"/>
                  <a:gd name="T15" fmla="*/ 2 h 2"/>
                  <a:gd name="T16" fmla="*/ 5 w 5"/>
                  <a:gd name="T17" fmla="*/ 0 h 2"/>
                  <a:gd name="T18" fmla="*/ 5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51"/>
              <p:cNvSpPr>
                <a:spLocks/>
              </p:cNvSpPr>
              <p:nvPr/>
            </p:nvSpPr>
            <p:spPr bwMode="auto">
              <a:xfrm>
                <a:off x="1594" y="987"/>
                <a:ext cx="23" cy="65"/>
              </a:xfrm>
              <a:custGeom>
                <a:avLst/>
                <a:gdLst>
                  <a:gd name="T0" fmla="*/ 2 w 23"/>
                  <a:gd name="T1" fmla="*/ 29 h 65"/>
                  <a:gd name="T2" fmla="*/ 6 w 23"/>
                  <a:gd name="T3" fmla="*/ 32 h 65"/>
                  <a:gd name="T4" fmla="*/ 2 w 23"/>
                  <a:gd name="T5" fmla="*/ 32 h 65"/>
                  <a:gd name="T6" fmla="*/ 2 w 23"/>
                  <a:gd name="T7" fmla="*/ 34 h 65"/>
                  <a:gd name="T8" fmla="*/ 0 w 23"/>
                  <a:gd name="T9" fmla="*/ 37 h 65"/>
                  <a:gd name="T10" fmla="*/ 0 w 23"/>
                  <a:gd name="T11" fmla="*/ 49 h 65"/>
                  <a:gd name="T12" fmla="*/ 14 w 23"/>
                  <a:gd name="T13" fmla="*/ 52 h 65"/>
                  <a:gd name="T14" fmla="*/ 15 w 23"/>
                  <a:gd name="T15" fmla="*/ 49 h 65"/>
                  <a:gd name="T16" fmla="*/ 17 w 23"/>
                  <a:gd name="T17" fmla="*/ 50 h 65"/>
                  <a:gd name="T18" fmla="*/ 17 w 23"/>
                  <a:gd name="T19" fmla="*/ 65 h 65"/>
                  <a:gd name="T20" fmla="*/ 23 w 23"/>
                  <a:gd name="T21" fmla="*/ 59 h 65"/>
                  <a:gd name="T22" fmla="*/ 23 w 23"/>
                  <a:gd name="T23" fmla="*/ 50 h 65"/>
                  <a:gd name="T24" fmla="*/ 18 w 23"/>
                  <a:gd name="T25" fmla="*/ 50 h 65"/>
                  <a:gd name="T26" fmla="*/ 23 w 23"/>
                  <a:gd name="T27" fmla="*/ 49 h 65"/>
                  <a:gd name="T28" fmla="*/ 23 w 23"/>
                  <a:gd name="T29" fmla="*/ 29 h 65"/>
                  <a:gd name="T30" fmla="*/ 18 w 23"/>
                  <a:gd name="T31" fmla="*/ 29 h 65"/>
                  <a:gd name="T32" fmla="*/ 20 w 23"/>
                  <a:gd name="T33" fmla="*/ 28 h 65"/>
                  <a:gd name="T34" fmla="*/ 20 w 23"/>
                  <a:gd name="T35" fmla="*/ 25 h 65"/>
                  <a:gd name="T36" fmla="*/ 21 w 23"/>
                  <a:gd name="T37" fmla="*/ 25 h 65"/>
                  <a:gd name="T38" fmla="*/ 20 w 23"/>
                  <a:gd name="T39" fmla="*/ 28 h 65"/>
                  <a:gd name="T40" fmla="*/ 23 w 23"/>
                  <a:gd name="T41" fmla="*/ 23 h 65"/>
                  <a:gd name="T42" fmla="*/ 21 w 23"/>
                  <a:gd name="T43" fmla="*/ 19 h 65"/>
                  <a:gd name="T44" fmla="*/ 23 w 23"/>
                  <a:gd name="T45" fmla="*/ 9 h 65"/>
                  <a:gd name="T46" fmla="*/ 20 w 23"/>
                  <a:gd name="T47" fmla="*/ 7 h 65"/>
                  <a:gd name="T48" fmla="*/ 17 w 23"/>
                  <a:gd name="T49" fmla="*/ 6 h 65"/>
                  <a:gd name="T50" fmla="*/ 23 w 23"/>
                  <a:gd name="T51" fmla="*/ 3 h 65"/>
                  <a:gd name="T52" fmla="*/ 21 w 23"/>
                  <a:gd name="T53" fmla="*/ 3 h 65"/>
                  <a:gd name="T54" fmla="*/ 23 w 23"/>
                  <a:gd name="T55" fmla="*/ 1 h 65"/>
                  <a:gd name="T56" fmla="*/ 15 w 23"/>
                  <a:gd name="T57" fmla="*/ 1 h 65"/>
                  <a:gd name="T58" fmla="*/ 9 w 23"/>
                  <a:gd name="T59" fmla="*/ 1 h 65"/>
                  <a:gd name="T60" fmla="*/ 0 w 23"/>
                  <a:gd name="T61" fmla="*/ 1 h 65"/>
                  <a:gd name="T62" fmla="*/ 0 w 23"/>
                  <a:gd name="T63" fmla="*/ 10 h 65"/>
                  <a:gd name="T64" fmla="*/ 3 w 23"/>
                  <a:gd name="T65" fmla="*/ 10 h 65"/>
                  <a:gd name="T66" fmla="*/ 6 w 23"/>
                  <a:gd name="T67" fmla="*/ 12 h 65"/>
                  <a:gd name="T68" fmla="*/ 2 w 23"/>
                  <a:gd name="T69" fmla="*/ 12 h 65"/>
                  <a:gd name="T70" fmla="*/ 2 w 23"/>
                  <a:gd name="T71" fmla="*/ 13 h 65"/>
                  <a:gd name="T72" fmla="*/ 0 w 23"/>
                  <a:gd name="T73" fmla="*/ 16 h 65"/>
                  <a:gd name="T74" fmla="*/ 0 w 23"/>
                  <a:gd name="T75" fmla="*/ 19 h 65"/>
                  <a:gd name="T76" fmla="*/ 5 w 23"/>
                  <a:gd name="T77" fmla="*/ 19 h 65"/>
                  <a:gd name="T78" fmla="*/ 3 w 23"/>
                  <a:gd name="T79" fmla="*/ 20 h 65"/>
                  <a:gd name="T80" fmla="*/ 2 w 23"/>
                  <a:gd name="T81" fmla="*/ 23 h 65"/>
                  <a:gd name="T82" fmla="*/ 3 w 23"/>
                  <a:gd name="T83" fmla="*/ 25 h 65"/>
                  <a:gd name="T84" fmla="*/ 0 w 23"/>
                  <a:gd name="T85" fmla="*/ 2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65">
                    <a:moveTo>
                      <a:pt x="0" y="28"/>
                    </a:moveTo>
                    <a:lnTo>
                      <a:pt x="0" y="28"/>
                    </a:lnTo>
                    <a:lnTo>
                      <a:pt x="2" y="29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0" y="62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38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5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52"/>
              <p:cNvSpPr>
                <a:spLocks/>
              </p:cNvSpPr>
              <p:nvPr/>
            </p:nvSpPr>
            <p:spPr bwMode="auto">
              <a:xfrm>
                <a:off x="1648" y="1006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9 h 12"/>
                  <a:gd name="T4" fmla="*/ 3 w 6"/>
                  <a:gd name="T5" fmla="*/ 7 h 12"/>
                  <a:gd name="T6" fmla="*/ 1 w 6"/>
                  <a:gd name="T7" fmla="*/ 6 h 12"/>
                  <a:gd name="T8" fmla="*/ 1 w 6"/>
                  <a:gd name="T9" fmla="*/ 6 h 12"/>
                  <a:gd name="T10" fmla="*/ 1 w 6"/>
                  <a:gd name="T11" fmla="*/ 3 h 12"/>
                  <a:gd name="T12" fmla="*/ 3 w 6"/>
                  <a:gd name="T13" fmla="*/ 3 h 12"/>
                  <a:gd name="T14" fmla="*/ 4 w 6"/>
                  <a:gd name="T15" fmla="*/ 3 h 12"/>
                  <a:gd name="T16" fmla="*/ 6 w 6"/>
                  <a:gd name="T17" fmla="*/ 3 h 12"/>
                  <a:gd name="T18" fmla="*/ 6 w 6"/>
                  <a:gd name="T19" fmla="*/ 3 h 12"/>
                  <a:gd name="T20" fmla="*/ 4 w 6"/>
                  <a:gd name="T21" fmla="*/ 1 h 12"/>
                  <a:gd name="T22" fmla="*/ 4 w 6"/>
                  <a:gd name="T23" fmla="*/ 0 h 12"/>
                  <a:gd name="T24" fmla="*/ 3 w 6"/>
                  <a:gd name="T25" fmla="*/ 0 h 12"/>
                  <a:gd name="T26" fmla="*/ 3 w 6"/>
                  <a:gd name="T27" fmla="*/ 0 h 12"/>
                  <a:gd name="T28" fmla="*/ 3 w 6"/>
                  <a:gd name="T29" fmla="*/ 0 h 12"/>
                  <a:gd name="T30" fmla="*/ 1 w 6"/>
                  <a:gd name="T31" fmla="*/ 1 h 12"/>
                  <a:gd name="T32" fmla="*/ 0 w 6"/>
                  <a:gd name="T33" fmla="*/ 6 h 12"/>
                  <a:gd name="T34" fmla="*/ 0 w 6"/>
                  <a:gd name="T35" fmla="*/ 12 h 12"/>
                  <a:gd name="T36" fmla="*/ 0 w 6"/>
                  <a:gd name="T37" fmla="*/ 12 h 12"/>
                  <a:gd name="T38" fmla="*/ 4 w 6"/>
                  <a:gd name="T39" fmla="*/ 10 h 12"/>
                  <a:gd name="T40" fmla="*/ 6 w 6"/>
                  <a:gd name="T41" fmla="*/ 10 h 12"/>
                  <a:gd name="T42" fmla="*/ 6 w 6"/>
                  <a:gd name="T43" fmla="*/ 9 h 12"/>
                  <a:gd name="T44" fmla="*/ 6 w 6"/>
                  <a:gd name="T4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9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53"/>
              <p:cNvSpPr>
                <a:spLocks/>
              </p:cNvSpPr>
              <p:nvPr/>
            </p:nvSpPr>
            <p:spPr bwMode="auto">
              <a:xfrm>
                <a:off x="1631" y="1018"/>
                <a:ext cx="5" cy="16"/>
              </a:xfrm>
              <a:custGeom>
                <a:avLst/>
                <a:gdLst>
                  <a:gd name="T0" fmla="*/ 3 w 5"/>
                  <a:gd name="T1" fmla="*/ 16 h 16"/>
                  <a:gd name="T2" fmla="*/ 3 w 5"/>
                  <a:gd name="T3" fmla="*/ 16 h 16"/>
                  <a:gd name="T4" fmla="*/ 5 w 5"/>
                  <a:gd name="T5" fmla="*/ 6 h 16"/>
                  <a:gd name="T6" fmla="*/ 3 w 5"/>
                  <a:gd name="T7" fmla="*/ 1 h 16"/>
                  <a:gd name="T8" fmla="*/ 2 w 5"/>
                  <a:gd name="T9" fmla="*/ 0 h 16"/>
                  <a:gd name="T10" fmla="*/ 2 w 5"/>
                  <a:gd name="T11" fmla="*/ 0 h 16"/>
                  <a:gd name="T12" fmla="*/ 0 w 5"/>
                  <a:gd name="T13" fmla="*/ 1 h 16"/>
                  <a:gd name="T14" fmla="*/ 0 w 5"/>
                  <a:gd name="T15" fmla="*/ 1 h 16"/>
                  <a:gd name="T16" fmla="*/ 0 w 5"/>
                  <a:gd name="T17" fmla="*/ 3 h 16"/>
                  <a:gd name="T18" fmla="*/ 0 w 5"/>
                  <a:gd name="T19" fmla="*/ 3 h 16"/>
                  <a:gd name="T20" fmla="*/ 2 w 5"/>
                  <a:gd name="T21" fmla="*/ 6 h 16"/>
                  <a:gd name="T22" fmla="*/ 2 w 5"/>
                  <a:gd name="T23" fmla="*/ 10 h 16"/>
                  <a:gd name="T24" fmla="*/ 2 w 5"/>
                  <a:gd name="T25" fmla="*/ 13 h 16"/>
                  <a:gd name="T26" fmla="*/ 3 w 5"/>
                  <a:gd name="T27" fmla="*/ 16 h 16"/>
                  <a:gd name="T28" fmla="*/ 3 w 5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6">
                    <a:moveTo>
                      <a:pt x="3" y="16"/>
                    </a:moveTo>
                    <a:lnTo>
                      <a:pt x="3" y="16"/>
                    </a:lnTo>
                    <a:lnTo>
                      <a:pt x="5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54"/>
              <p:cNvSpPr>
                <a:spLocks/>
              </p:cNvSpPr>
              <p:nvPr/>
            </p:nvSpPr>
            <p:spPr bwMode="auto">
              <a:xfrm>
                <a:off x="1652" y="985"/>
                <a:ext cx="24" cy="58"/>
              </a:xfrm>
              <a:custGeom>
                <a:avLst/>
                <a:gdLst>
                  <a:gd name="T0" fmla="*/ 0 w 24"/>
                  <a:gd name="T1" fmla="*/ 55 h 58"/>
                  <a:gd name="T2" fmla="*/ 2 w 24"/>
                  <a:gd name="T3" fmla="*/ 57 h 58"/>
                  <a:gd name="T4" fmla="*/ 3 w 24"/>
                  <a:gd name="T5" fmla="*/ 58 h 58"/>
                  <a:gd name="T6" fmla="*/ 5 w 24"/>
                  <a:gd name="T7" fmla="*/ 57 h 58"/>
                  <a:gd name="T8" fmla="*/ 9 w 24"/>
                  <a:gd name="T9" fmla="*/ 54 h 58"/>
                  <a:gd name="T10" fmla="*/ 6 w 24"/>
                  <a:gd name="T11" fmla="*/ 52 h 58"/>
                  <a:gd name="T12" fmla="*/ 12 w 24"/>
                  <a:gd name="T13" fmla="*/ 54 h 58"/>
                  <a:gd name="T14" fmla="*/ 21 w 24"/>
                  <a:gd name="T15" fmla="*/ 48 h 58"/>
                  <a:gd name="T16" fmla="*/ 24 w 24"/>
                  <a:gd name="T17" fmla="*/ 48 h 58"/>
                  <a:gd name="T18" fmla="*/ 24 w 24"/>
                  <a:gd name="T19" fmla="*/ 24 h 58"/>
                  <a:gd name="T20" fmla="*/ 24 w 24"/>
                  <a:gd name="T21" fmla="*/ 0 h 58"/>
                  <a:gd name="T22" fmla="*/ 12 w 24"/>
                  <a:gd name="T23" fmla="*/ 0 h 58"/>
                  <a:gd name="T24" fmla="*/ 2 w 24"/>
                  <a:gd name="T25" fmla="*/ 2 h 58"/>
                  <a:gd name="T26" fmla="*/ 6 w 24"/>
                  <a:gd name="T27" fmla="*/ 2 h 58"/>
                  <a:gd name="T28" fmla="*/ 14 w 24"/>
                  <a:gd name="T29" fmla="*/ 2 h 58"/>
                  <a:gd name="T30" fmla="*/ 15 w 24"/>
                  <a:gd name="T31" fmla="*/ 3 h 58"/>
                  <a:gd name="T32" fmla="*/ 18 w 24"/>
                  <a:gd name="T33" fmla="*/ 11 h 58"/>
                  <a:gd name="T34" fmla="*/ 15 w 24"/>
                  <a:gd name="T35" fmla="*/ 9 h 58"/>
                  <a:gd name="T36" fmla="*/ 15 w 24"/>
                  <a:gd name="T37" fmla="*/ 11 h 58"/>
                  <a:gd name="T38" fmla="*/ 18 w 24"/>
                  <a:gd name="T39" fmla="*/ 12 h 58"/>
                  <a:gd name="T40" fmla="*/ 18 w 24"/>
                  <a:gd name="T41" fmla="*/ 14 h 58"/>
                  <a:gd name="T42" fmla="*/ 17 w 24"/>
                  <a:gd name="T43" fmla="*/ 14 h 58"/>
                  <a:gd name="T44" fmla="*/ 15 w 24"/>
                  <a:gd name="T45" fmla="*/ 12 h 58"/>
                  <a:gd name="T46" fmla="*/ 12 w 24"/>
                  <a:gd name="T47" fmla="*/ 21 h 58"/>
                  <a:gd name="T48" fmla="*/ 15 w 24"/>
                  <a:gd name="T49" fmla="*/ 21 h 58"/>
                  <a:gd name="T50" fmla="*/ 17 w 24"/>
                  <a:gd name="T51" fmla="*/ 21 h 58"/>
                  <a:gd name="T52" fmla="*/ 15 w 24"/>
                  <a:gd name="T53" fmla="*/ 30 h 58"/>
                  <a:gd name="T54" fmla="*/ 14 w 24"/>
                  <a:gd name="T55" fmla="*/ 39 h 58"/>
                  <a:gd name="T56" fmla="*/ 15 w 24"/>
                  <a:gd name="T57" fmla="*/ 40 h 58"/>
                  <a:gd name="T58" fmla="*/ 14 w 24"/>
                  <a:gd name="T59" fmla="*/ 42 h 58"/>
                  <a:gd name="T60" fmla="*/ 15 w 24"/>
                  <a:gd name="T61" fmla="*/ 42 h 58"/>
                  <a:gd name="T62" fmla="*/ 15 w 24"/>
                  <a:gd name="T63" fmla="*/ 45 h 58"/>
                  <a:gd name="T64" fmla="*/ 14 w 24"/>
                  <a:gd name="T65" fmla="*/ 48 h 58"/>
                  <a:gd name="T66" fmla="*/ 15 w 24"/>
                  <a:gd name="T67" fmla="*/ 48 h 58"/>
                  <a:gd name="T68" fmla="*/ 17 w 24"/>
                  <a:gd name="T69" fmla="*/ 49 h 58"/>
                  <a:gd name="T70" fmla="*/ 11 w 24"/>
                  <a:gd name="T71" fmla="*/ 49 h 58"/>
                  <a:gd name="T72" fmla="*/ 11 w 24"/>
                  <a:gd name="T73" fmla="*/ 48 h 58"/>
                  <a:gd name="T74" fmla="*/ 12 w 24"/>
                  <a:gd name="T75" fmla="*/ 45 h 58"/>
                  <a:gd name="T76" fmla="*/ 11 w 24"/>
                  <a:gd name="T77" fmla="*/ 42 h 58"/>
                  <a:gd name="T78" fmla="*/ 8 w 24"/>
                  <a:gd name="T79" fmla="*/ 42 h 58"/>
                  <a:gd name="T80" fmla="*/ 2 w 24"/>
                  <a:gd name="T81" fmla="*/ 39 h 58"/>
                  <a:gd name="T82" fmla="*/ 2 w 24"/>
                  <a:gd name="T83" fmla="*/ 42 h 58"/>
                  <a:gd name="T84" fmla="*/ 3 w 24"/>
                  <a:gd name="T85" fmla="*/ 42 h 58"/>
                  <a:gd name="T86" fmla="*/ 3 w 24"/>
                  <a:gd name="T87" fmla="*/ 42 h 58"/>
                  <a:gd name="T88" fmla="*/ 5 w 24"/>
                  <a:gd name="T89" fmla="*/ 40 h 58"/>
                  <a:gd name="T90" fmla="*/ 5 w 24"/>
                  <a:gd name="T91" fmla="*/ 45 h 58"/>
                  <a:gd name="T92" fmla="*/ 8 w 24"/>
                  <a:gd name="T93" fmla="*/ 45 h 58"/>
                  <a:gd name="T94" fmla="*/ 6 w 24"/>
                  <a:gd name="T95" fmla="*/ 46 h 58"/>
                  <a:gd name="T96" fmla="*/ 8 w 24"/>
                  <a:gd name="T97" fmla="*/ 49 h 58"/>
                  <a:gd name="T98" fmla="*/ 3 w 24"/>
                  <a:gd name="T99" fmla="*/ 49 h 58"/>
                  <a:gd name="T100" fmla="*/ 2 w 24"/>
                  <a:gd name="T101" fmla="*/ 48 h 58"/>
                  <a:gd name="T102" fmla="*/ 2 w 24"/>
                  <a:gd name="T103" fmla="*/ 52 h 58"/>
                  <a:gd name="T104" fmla="*/ 0 w 24"/>
                  <a:gd name="T105" fmla="*/ 5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58">
                    <a:moveTo>
                      <a:pt x="0" y="55"/>
                    </a:moveTo>
                    <a:lnTo>
                      <a:pt x="0" y="55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54"/>
                    </a:lnTo>
                    <a:lnTo>
                      <a:pt x="12" y="54"/>
                    </a:lnTo>
                    <a:lnTo>
                      <a:pt x="17" y="51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8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5" y="30"/>
                    </a:lnTo>
                    <a:lnTo>
                      <a:pt x="15" y="36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55"/>
              <p:cNvSpPr>
                <a:spLocks/>
              </p:cNvSpPr>
              <p:nvPr/>
            </p:nvSpPr>
            <p:spPr bwMode="auto">
              <a:xfrm>
                <a:off x="1642" y="1059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2 h 5"/>
                  <a:gd name="T6" fmla="*/ 3 w 3"/>
                  <a:gd name="T7" fmla="*/ 0 h 5"/>
                  <a:gd name="T8" fmla="*/ 3 w 3"/>
                  <a:gd name="T9" fmla="*/ 0 h 5"/>
                  <a:gd name="T10" fmla="*/ 1 w 3"/>
                  <a:gd name="T11" fmla="*/ 2 h 5"/>
                  <a:gd name="T12" fmla="*/ 1 w 3"/>
                  <a:gd name="T13" fmla="*/ 2 h 5"/>
                  <a:gd name="T14" fmla="*/ 0 w 3"/>
                  <a:gd name="T15" fmla="*/ 0 h 5"/>
                  <a:gd name="T16" fmla="*/ 0 w 3"/>
                  <a:gd name="T17" fmla="*/ 0 h 5"/>
                  <a:gd name="T18" fmla="*/ 0 w 3"/>
                  <a:gd name="T19" fmla="*/ 3 h 5"/>
                  <a:gd name="T20" fmla="*/ 3 w 3"/>
                  <a:gd name="T21" fmla="*/ 5 h 5"/>
                  <a:gd name="T22" fmla="*/ 3 w 3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56"/>
              <p:cNvSpPr>
                <a:spLocks/>
              </p:cNvSpPr>
              <p:nvPr/>
            </p:nvSpPr>
            <p:spPr bwMode="auto">
              <a:xfrm>
                <a:off x="1588" y="982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5 w 5"/>
                  <a:gd name="T3" fmla="*/ 9 h 9"/>
                  <a:gd name="T4" fmla="*/ 3 w 5"/>
                  <a:gd name="T5" fmla="*/ 6 h 9"/>
                  <a:gd name="T6" fmla="*/ 5 w 5"/>
                  <a:gd name="T7" fmla="*/ 5 h 9"/>
                  <a:gd name="T8" fmla="*/ 3 w 5"/>
                  <a:gd name="T9" fmla="*/ 3 h 9"/>
                  <a:gd name="T10" fmla="*/ 0 w 5"/>
                  <a:gd name="T11" fmla="*/ 0 h 9"/>
                  <a:gd name="T12" fmla="*/ 0 w 5"/>
                  <a:gd name="T13" fmla="*/ 0 h 9"/>
                  <a:gd name="T14" fmla="*/ 2 w 5"/>
                  <a:gd name="T15" fmla="*/ 6 h 9"/>
                  <a:gd name="T16" fmla="*/ 2 w 5"/>
                  <a:gd name="T17" fmla="*/ 8 h 9"/>
                  <a:gd name="T18" fmla="*/ 5 w 5"/>
                  <a:gd name="T19" fmla="*/ 9 h 9"/>
                  <a:gd name="T20" fmla="*/ 5 w 5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9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57"/>
              <p:cNvSpPr>
                <a:spLocks/>
              </p:cNvSpPr>
              <p:nvPr/>
            </p:nvSpPr>
            <p:spPr bwMode="auto">
              <a:xfrm>
                <a:off x="1627" y="101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  <a:gd name="T8" fmla="*/ 2 w 3"/>
                  <a:gd name="T9" fmla="*/ 0 h 2"/>
                  <a:gd name="T10" fmla="*/ 0 w 3"/>
                  <a:gd name="T11" fmla="*/ 2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58"/>
              <p:cNvSpPr>
                <a:spLocks/>
              </p:cNvSpPr>
              <p:nvPr/>
            </p:nvSpPr>
            <p:spPr bwMode="auto">
              <a:xfrm>
                <a:off x="1584" y="981"/>
                <a:ext cx="10" cy="34"/>
              </a:xfrm>
              <a:custGeom>
                <a:avLst/>
                <a:gdLst>
                  <a:gd name="T0" fmla="*/ 9 w 10"/>
                  <a:gd name="T1" fmla="*/ 34 h 34"/>
                  <a:gd name="T2" fmla="*/ 7 w 10"/>
                  <a:gd name="T3" fmla="*/ 31 h 34"/>
                  <a:gd name="T4" fmla="*/ 4 w 10"/>
                  <a:gd name="T5" fmla="*/ 31 h 34"/>
                  <a:gd name="T6" fmla="*/ 9 w 10"/>
                  <a:gd name="T7" fmla="*/ 31 h 34"/>
                  <a:gd name="T8" fmla="*/ 10 w 10"/>
                  <a:gd name="T9" fmla="*/ 28 h 34"/>
                  <a:gd name="T10" fmla="*/ 7 w 10"/>
                  <a:gd name="T11" fmla="*/ 28 h 34"/>
                  <a:gd name="T12" fmla="*/ 7 w 10"/>
                  <a:gd name="T13" fmla="*/ 24 h 34"/>
                  <a:gd name="T14" fmla="*/ 6 w 10"/>
                  <a:gd name="T15" fmla="*/ 21 h 34"/>
                  <a:gd name="T16" fmla="*/ 9 w 10"/>
                  <a:gd name="T17" fmla="*/ 22 h 34"/>
                  <a:gd name="T18" fmla="*/ 9 w 10"/>
                  <a:gd name="T19" fmla="*/ 21 h 34"/>
                  <a:gd name="T20" fmla="*/ 7 w 10"/>
                  <a:gd name="T21" fmla="*/ 21 h 34"/>
                  <a:gd name="T22" fmla="*/ 7 w 10"/>
                  <a:gd name="T23" fmla="*/ 13 h 34"/>
                  <a:gd name="T24" fmla="*/ 9 w 10"/>
                  <a:gd name="T25" fmla="*/ 12 h 34"/>
                  <a:gd name="T26" fmla="*/ 4 w 10"/>
                  <a:gd name="T27" fmla="*/ 10 h 34"/>
                  <a:gd name="T28" fmla="*/ 4 w 10"/>
                  <a:gd name="T29" fmla="*/ 9 h 34"/>
                  <a:gd name="T30" fmla="*/ 4 w 10"/>
                  <a:gd name="T31" fmla="*/ 7 h 34"/>
                  <a:gd name="T32" fmla="*/ 4 w 10"/>
                  <a:gd name="T33" fmla="*/ 4 h 34"/>
                  <a:gd name="T34" fmla="*/ 3 w 10"/>
                  <a:gd name="T35" fmla="*/ 0 h 34"/>
                  <a:gd name="T36" fmla="*/ 3 w 10"/>
                  <a:gd name="T37" fmla="*/ 7 h 34"/>
                  <a:gd name="T38" fmla="*/ 3 w 10"/>
                  <a:gd name="T39" fmla="*/ 7 h 34"/>
                  <a:gd name="T40" fmla="*/ 4 w 10"/>
                  <a:gd name="T41" fmla="*/ 9 h 34"/>
                  <a:gd name="T42" fmla="*/ 1 w 10"/>
                  <a:gd name="T43" fmla="*/ 13 h 34"/>
                  <a:gd name="T44" fmla="*/ 3 w 10"/>
                  <a:gd name="T45" fmla="*/ 13 h 34"/>
                  <a:gd name="T46" fmla="*/ 4 w 10"/>
                  <a:gd name="T47" fmla="*/ 13 h 34"/>
                  <a:gd name="T48" fmla="*/ 3 w 10"/>
                  <a:gd name="T49" fmla="*/ 15 h 34"/>
                  <a:gd name="T50" fmla="*/ 4 w 10"/>
                  <a:gd name="T51" fmla="*/ 18 h 34"/>
                  <a:gd name="T52" fmla="*/ 4 w 10"/>
                  <a:gd name="T53" fmla="*/ 19 h 34"/>
                  <a:gd name="T54" fmla="*/ 1 w 10"/>
                  <a:gd name="T55" fmla="*/ 16 h 34"/>
                  <a:gd name="T56" fmla="*/ 1 w 10"/>
                  <a:gd name="T57" fmla="*/ 18 h 34"/>
                  <a:gd name="T58" fmla="*/ 3 w 10"/>
                  <a:gd name="T59" fmla="*/ 21 h 34"/>
                  <a:gd name="T60" fmla="*/ 6 w 10"/>
                  <a:gd name="T61" fmla="*/ 25 h 34"/>
                  <a:gd name="T62" fmla="*/ 1 w 10"/>
                  <a:gd name="T63" fmla="*/ 25 h 34"/>
                  <a:gd name="T64" fmla="*/ 1 w 10"/>
                  <a:gd name="T65" fmla="*/ 29 h 34"/>
                  <a:gd name="T66" fmla="*/ 3 w 10"/>
                  <a:gd name="T67" fmla="*/ 29 h 34"/>
                  <a:gd name="T68" fmla="*/ 4 w 10"/>
                  <a:gd name="T69" fmla="*/ 31 h 34"/>
                  <a:gd name="T70" fmla="*/ 1 w 10"/>
                  <a:gd name="T71" fmla="*/ 32 h 34"/>
                  <a:gd name="T72" fmla="*/ 1 w 10"/>
                  <a:gd name="T73" fmla="*/ 34 h 34"/>
                  <a:gd name="T74" fmla="*/ 0 w 10"/>
                  <a:gd name="T75" fmla="*/ 32 h 34"/>
                  <a:gd name="T76" fmla="*/ 0 w 10"/>
                  <a:gd name="T77" fmla="*/ 34 h 34"/>
                  <a:gd name="T78" fmla="*/ 4 w 10"/>
                  <a:gd name="T79" fmla="*/ 34 h 34"/>
                  <a:gd name="T80" fmla="*/ 9 w 10"/>
                  <a:gd name="T8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34">
                    <a:moveTo>
                      <a:pt x="9" y="34"/>
                    </a:moveTo>
                    <a:lnTo>
                      <a:pt x="9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9" y="34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59"/>
              <p:cNvSpPr>
                <a:spLocks/>
              </p:cNvSpPr>
              <p:nvPr/>
            </p:nvSpPr>
            <p:spPr bwMode="auto">
              <a:xfrm>
                <a:off x="1557" y="1015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4 h 4"/>
                  <a:gd name="T10" fmla="*/ 0 w 6"/>
                  <a:gd name="T11" fmla="*/ 4 h 4"/>
                  <a:gd name="T12" fmla="*/ 5 w 6"/>
                  <a:gd name="T13" fmla="*/ 3 h 4"/>
                  <a:gd name="T14" fmla="*/ 5 w 6"/>
                  <a:gd name="T15" fmla="*/ 3 h 4"/>
                  <a:gd name="T16" fmla="*/ 6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60"/>
              <p:cNvSpPr>
                <a:spLocks/>
              </p:cNvSpPr>
              <p:nvPr/>
            </p:nvSpPr>
            <p:spPr bwMode="auto">
              <a:xfrm>
                <a:off x="1450" y="1056"/>
                <a:ext cx="340" cy="29"/>
              </a:xfrm>
              <a:custGeom>
                <a:avLst/>
                <a:gdLst>
                  <a:gd name="T0" fmla="*/ 326 w 340"/>
                  <a:gd name="T1" fmla="*/ 8 h 29"/>
                  <a:gd name="T2" fmla="*/ 308 w 340"/>
                  <a:gd name="T3" fmla="*/ 11 h 29"/>
                  <a:gd name="T4" fmla="*/ 302 w 340"/>
                  <a:gd name="T5" fmla="*/ 3 h 29"/>
                  <a:gd name="T6" fmla="*/ 294 w 340"/>
                  <a:gd name="T7" fmla="*/ 6 h 29"/>
                  <a:gd name="T8" fmla="*/ 294 w 340"/>
                  <a:gd name="T9" fmla="*/ 3 h 29"/>
                  <a:gd name="T10" fmla="*/ 296 w 340"/>
                  <a:gd name="T11" fmla="*/ 0 h 29"/>
                  <a:gd name="T12" fmla="*/ 291 w 340"/>
                  <a:gd name="T13" fmla="*/ 3 h 29"/>
                  <a:gd name="T14" fmla="*/ 291 w 340"/>
                  <a:gd name="T15" fmla="*/ 11 h 29"/>
                  <a:gd name="T16" fmla="*/ 287 w 340"/>
                  <a:gd name="T17" fmla="*/ 5 h 29"/>
                  <a:gd name="T18" fmla="*/ 283 w 340"/>
                  <a:gd name="T19" fmla="*/ 9 h 29"/>
                  <a:gd name="T20" fmla="*/ 280 w 340"/>
                  <a:gd name="T21" fmla="*/ 9 h 29"/>
                  <a:gd name="T22" fmla="*/ 275 w 340"/>
                  <a:gd name="T23" fmla="*/ 3 h 29"/>
                  <a:gd name="T24" fmla="*/ 274 w 340"/>
                  <a:gd name="T25" fmla="*/ 11 h 29"/>
                  <a:gd name="T26" fmla="*/ 198 w 340"/>
                  <a:gd name="T27" fmla="*/ 6 h 29"/>
                  <a:gd name="T28" fmla="*/ 196 w 340"/>
                  <a:gd name="T29" fmla="*/ 9 h 29"/>
                  <a:gd name="T30" fmla="*/ 167 w 340"/>
                  <a:gd name="T31" fmla="*/ 5 h 29"/>
                  <a:gd name="T32" fmla="*/ 170 w 340"/>
                  <a:gd name="T33" fmla="*/ 8 h 29"/>
                  <a:gd name="T34" fmla="*/ 167 w 340"/>
                  <a:gd name="T35" fmla="*/ 5 h 29"/>
                  <a:gd name="T36" fmla="*/ 162 w 340"/>
                  <a:gd name="T37" fmla="*/ 9 h 29"/>
                  <a:gd name="T38" fmla="*/ 149 w 340"/>
                  <a:gd name="T39" fmla="*/ 9 h 29"/>
                  <a:gd name="T40" fmla="*/ 146 w 340"/>
                  <a:gd name="T41" fmla="*/ 8 h 29"/>
                  <a:gd name="T42" fmla="*/ 144 w 340"/>
                  <a:gd name="T43" fmla="*/ 9 h 29"/>
                  <a:gd name="T44" fmla="*/ 141 w 340"/>
                  <a:gd name="T45" fmla="*/ 11 h 29"/>
                  <a:gd name="T46" fmla="*/ 119 w 340"/>
                  <a:gd name="T47" fmla="*/ 11 h 29"/>
                  <a:gd name="T48" fmla="*/ 119 w 340"/>
                  <a:gd name="T49" fmla="*/ 11 h 29"/>
                  <a:gd name="T50" fmla="*/ 55 w 340"/>
                  <a:gd name="T51" fmla="*/ 9 h 29"/>
                  <a:gd name="T52" fmla="*/ 46 w 340"/>
                  <a:gd name="T53" fmla="*/ 9 h 29"/>
                  <a:gd name="T54" fmla="*/ 0 w 340"/>
                  <a:gd name="T55" fmla="*/ 15 h 29"/>
                  <a:gd name="T56" fmla="*/ 12 w 340"/>
                  <a:gd name="T57" fmla="*/ 20 h 29"/>
                  <a:gd name="T58" fmla="*/ 67 w 340"/>
                  <a:gd name="T59" fmla="*/ 23 h 29"/>
                  <a:gd name="T60" fmla="*/ 82 w 340"/>
                  <a:gd name="T61" fmla="*/ 27 h 29"/>
                  <a:gd name="T62" fmla="*/ 76 w 340"/>
                  <a:gd name="T63" fmla="*/ 21 h 29"/>
                  <a:gd name="T64" fmla="*/ 73 w 340"/>
                  <a:gd name="T65" fmla="*/ 23 h 29"/>
                  <a:gd name="T66" fmla="*/ 72 w 340"/>
                  <a:gd name="T67" fmla="*/ 21 h 29"/>
                  <a:gd name="T68" fmla="*/ 125 w 340"/>
                  <a:gd name="T69" fmla="*/ 21 h 29"/>
                  <a:gd name="T70" fmla="*/ 135 w 340"/>
                  <a:gd name="T71" fmla="*/ 27 h 29"/>
                  <a:gd name="T72" fmla="*/ 132 w 340"/>
                  <a:gd name="T73" fmla="*/ 21 h 29"/>
                  <a:gd name="T74" fmla="*/ 183 w 340"/>
                  <a:gd name="T75" fmla="*/ 20 h 29"/>
                  <a:gd name="T76" fmla="*/ 201 w 340"/>
                  <a:gd name="T77" fmla="*/ 27 h 29"/>
                  <a:gd name="T78" fmla="*/ 195 w 340"/>
                  <a:gd name="T79" fmla="*/ 20 h 29"/>
                  <a:gd name="T80" fmla="*/ 251 w 340"/>
                  <a:gd name="T81" fmla="*/ 27 h 29"/>
                  <a:gd name="T82" fmla="*/ 259 w 340"/>
                  <a:gd name="T83" fmla="*/ 21 h 29"/>
                  <a:gd name="T84" fmla="*/ 318 w 340"/>
                  <a:gd name="T85" fmla="*/ 21 h 29"/>
                  <a:gd name="T86" fmla="*/ 333 w 340"/>
                  <a:gd name="T87" fmla="*/ 29 h 29"/>
                  <a:gd name="T88" fmla="*/ 329 w 340"/>
                  <a:gd name="T89" fmla="*/ 23 h 29"/>
                  <a:gd name="T90" fmla="*/ 326 w 340"/>
                  <a:gd name="T91" fmla="*/ 23 h 29"/>
                  <a:gd name="T92" fmla="*/ 340 w 340"/>
                  <a:gd name="T93" fmla="*/ 21 h 29"/>
                  <a:gd name="T94" fmla="*/ 18 w 340"/>
                  <a:gd name="T95" fmla="*/ 15 h 29"/>
                  <a:gd name="T96" fmla="*/ 179 w 340"/>
                  <a:gd name="T97" fmla="*/ 15 h 29"/>
                  <a:gd name="T98" fmla="*/ 339 w 340"/>
                  <a:gd name="T99" fmla="*/ 15 h 29"/>
                  <a:gd name="T100" fmla="*/ 327 w 340"/>
                  <a:gd name="T10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0" h="29">
                    <a:moveTo>
                      <a:pt x="327" y="11"/>
                    </a:moveTo>
                    <a:lnTo>
                      <a:pt x="327" y="11"/>
                    </a:lnTo>
                    <a:lnTo>
                      <a:pt x="327" y="6"/>
                    </a:lnTo>
                    <a:lnTo>
                      <a:pt x="327" y="6"/>
                    </a:lnTo>
                    <a:lnTo>
                      <a:pt x="326" y="8"/>
                    </a:lnTo>
                    <a:lnTo>
                      <a:pt x="326" y="11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12" y="9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8"/>
                    </a:lnTo>
                    <a:lnTo>
                      <a:pt x="308" y="5"/>
                    </a:lnTo>
                    <a:lnTo>
                      <a:pt x="308" y="5"/>
                    </a:lnTo>
                    <a:lnTo>
                      <a:pt x="302" y="3"/>
                    </a:lnTo>
                    <a:lnTo>
                      <a:pt x="299" y="5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6" y="6"/>
                    </a:lnTo>
                    <a:lnTo>
                      <a:pt x="294" y="6"/>
                    </a:lnTo>
                    <a:lnTo>
                      <a:pt x="294" y="6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6" y="3"/>
                    </a:lnTo>
                    <a:lnTo>
                      <a:pt x="297" y="3"/>
                    </a:lnTo>
                    <a:lnTo>
                      <a:pt x="297" y="2"/>
                    </a:lnTo>
                    <a:lnTo>
                      <a:pt x="297" y="2"/>
                    </a:lnTo>
                    <a:lnTo>
                      <a:pt x="296" y="0"/>
                    </a:lnTo>
                    <a:lnTo>
                      <a:pt x="294" y="0"/>
                    </a:lnTo>
                    <a:lnTo>
                      <a:pt x="293" y="2"/>
                    </a:lnTo>
                    <a:lnTo>
                      <a:pt x="291" y="2"/>
                    </a:lnTo>
                    <a:lnTo>
                      <a:pt x="291" y="2"/>
                    </a:lnTo>
                    <a:lnTo>
                      <a:pt x="291" y="3"/>
                    </a:lnTo>
                    <a:lnTo>
                      <a:pt x="293" y="5"/>
                    </a:lnTo>
                    <a:lnTo>
                      <a:pt x="294" y="8"/>
                    </a:lnTo>
                    <a:lnTo>
                      <a:pt x="293" y="9"/>
                    </a:lnTo>
                    <a:lnTo>
                      <a:pt x="293" y="9"/>
                    </a:lnTo>
                    <a:lnTo>
                      <a:pt x="291" y="11"/>
                    </a:lnTo>
                    <a:lnTo>
                      <a:pt x="290" y="11"/>
                    </a:lnTo>
                    <a:lnTo>
                      <a:pt x="288" y="11"/>
                    </a:lnTo>
                    <a:lnTo>
                      <a:pt x="288" y="11"/>
                    </a:lnTo>
                    <a:lnTo>
                      <a:pt x="287" y="6"/>
                    </a:lnTo>
                    <a:lnTo>
                      <a:pt x="287" y="5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3" y="3"/>
                    </a:lnTo>
                    <a:lnTo>
                      <a:pt x="283" y="5"/>
                    </a:lnTo>
                    <a:lnTo>
                      <a:pt x="283" y="9"/>
                    </a:lnTo>
                    <a:lnTo>
                      <a:pt x="283" y="9"/>
                    </a:lnTo>
                    <a:lnTo>
                      <a:pt x="280" y="8"/>
                    </a:lnTo>
                    <a:lnTo>
                      <a:pt x="280" y="8"/>
                    </a:lnTo>
                    <a:lnTo>
                      <a:pt x="280" y="9"/>
                    </a:lnTo>
                    <a:lnTo>
                      <a:pt x="280" y="9"/>
                    </a:lnTo>
                    <a:lnTo>
                      <a:pt x="278" y="9"/>
                    </a:lnTo>
                    <a:lnTo>
                      <a:pt x="278" y="9"/>
                    </a:lnTo>
                    <a:lnTo>
                      <a:pt x="277" y="6"/>
                    </a:lnTo>
                    <a:lnTo>
                      <a:pt x="277" y="3"/>
                    </a:lnTo>
                    <a:lnTo>
                      <a:pt x="275" y="3"/>
                    </a:lnTo>
                    <a:lnTo>
                      <a:pt x="274" y="3"/>
                    </a:lnTo>
                    <a:lnTo>
                      <a:pt x="274" y="3"/>
                    </a:lnTo>
                    <a:lnTo>
                      <a:pt x="275" y="6"/>
                    </a:lnTo>
                    <a:lnTo>
                      <a:pt x="275" y="8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36" y="9"/>
                    </a:lnTo>
                    <a:lnTo>
                      <a:pt x="198" y="11"/>
                    </a:lnTo>
                    <a:lnTo>
                      <a:pt x="198" y="11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6" y="3"/>
                    </a:lnTo>
                    <a:lnTo>
                      <a:pt x="196" y="5"/>
                    </a:lnTo>
                    <a:lnTo>
                      <a:pt x="196" y="9"/>
                    </a:lnTo>
                    <a:lnTo>
                      <a:pt x="196" y="9"/>
                    </a:lnTo>
                    <a:lnTo>
                      <a:pt x="167" y="9"/>
                    </a:lnTo>
                    <a:lnTo>
                      <a:pt x="167" y="9"/>
                    </a:lnTo>
                    <a:lnTo>
                      <a:pt x="167" y="8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8" y="6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70" y="5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67" y="5"/>
                    </a:lnTo>
                    <a:lnTo>
                      <a:pt x="162" y="3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2" y="8"/>
                    </a:lnTo>
                    <a:lnTo>
                      <a:pt x="162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56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7" y="8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6" y="8"/>
                    </a:lnTo>
                    <a:lnTo>
                      <a:pt x="146" y="8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44" y="6"/>
                    </a:lnTo>
                    <a:lnTo>
                      <a:pt x="144" y="9"/>
                    </a:lnTo>
                    <a:lnTo>
                      <a:pt x="144" y="9"/>
                    </a:lnTo>
                    <a:lnTo>
                      <a:pt x="143" y="9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35" y="9"/>
                    </a:lnTo>
                    <a:lnTo>
                      <a:pt x="131" y="9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04" y="11"/>
                    </a:lnTo>
                    <a:lnTo>
                      <a:pt x="86" y="11"/>
                    </a:lnTo>
                    <a:lnTo>
                      <a:pt x="70" y="11"/>
                    </a:lnTo>
                    <a:lnTo>
                      <a:pt x="61" y="11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51" y="11"/>
                    </a:lnTo>
                    <a:lnTo>
                      <a:pt x="48" y="11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30" y="20"/>
                    </a:lnTo>
                    <a:lnTo>
                      <a:pt x="4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7" y="23"/>
                    </a:lnTo>
                    <a:lnTo>
                      <a:pt x="67" y="26"/>
                    </a:lnTo>
                    <a:lnTo>
                      <a:pt x="67" y="26"/>
                    </a:lnTo>
                    <a:lnTo>
                      <a:pt x="70" y="27"/>
                    </a:lnTo>
                    <a:lnTo>
                      <a:pt x="75" y="27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0" y="24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3" y="21"/>
                    </a:lnTo>
                    <a:lnTo>
                      <a:pt x="98" y="20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25" y="26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8" y="26"/>
                    </a:lnTo>
                    <a:lnTo>
                      <a:pt x="135" y="24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44" y="20"/>
                    </a:lnTo>
                    <a:lnTo>
                      <a:pt x="156" y="20"/>
                    </a:lnTo>
                    <a:lnTo>
                      <a:pt x="183" y="20"/>
                    </a:lnTo>
                    <a:lnTo>
                      <a:pt x="183" y="20"/>
                    </a:lnTo>
                    <a:lnTo>
                      <a:pt x="184" y="23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1" y="26"/>
                    </a:lnTo>
                    <a:lnTo>
                      <a:pt x="199" y="24"/>
                    </a:lnTo>
                    <a:lnTo>
                      <a:pt x="196" y="23"/>
                    </a:lnTo>
                    <a:lnTo>
                      <a:pt x="195" y="20"/>
                    </a:lnTo>
                    <a:lnTo>
                      <a:pt x="195" y="20"/>
                    </a:lnTo>
                    <a:lnTo>
                      <a:pt x="222" y="20"/>
                    </a:lnTo>
                    <a:lnTo>
                      <a:pt x="251" y="21"/>
                    </a:lnTo>
                    <a:lnTo>
                      <a:pt x="251" y="21"/>
                    </a:lnTo>
                    <a:lnTo>
                      <a:pt x="251" y="27"/>
                    </a:lnTo>
                    <a:lnTo>
                      <a:pt x="251" y="27"/>
                    </a:lnTo>
                    <a:lnTo>
                      <a:pt x="265" y="27"/>
                    </a:lnTo>
                    <a:lnTo>
                      <a:pt x="265" y="27"/>
                    </a:lnTo>
                    <a:lnTo>
                      <a:pt x="265" y="27"/>
                    </a:lnTo>
                    <a:lnTo>
                      <a:pt x="263" y="24"/>
                    </a:lnTo>
                    <a:lnTo>
                      <a:pt x="259" y="21"/>
                    </a:lnTo>
                    <a:lnTo>
                      <a:pt x="259" y="21"/>
                    </a:lnTo>
                    <a:lnTo>
                      <a:pt x="274" y="21"/>
                    </a:lnTo>
                    <a:lnTo>
                      <a:pt x="288" y="21"/>
                    </a:lnTo>
                    <a:lnTo>
                      <a:pt x="318" y="21"/>
                    </a:lnTo>
                    <a:lnTo>
                      <a:pt x="318" y="21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26" y="29"/>
                    </a:lnTo>
                    <a:lnTo>
                      <a:pt x="329" y="29"/>
                    </a:lnTo>
                    <a:lnTo>
                      <a:pt x="333" y="29"/>
                    </a:lnTo>
                    <a:lnTo>
                      <a:pt x="337" y="29"/>
                    </a:lnTo>
                    <a:lnTo>
                      <a:pt x="337" y="29"/>
                    </a:lnTo>
                    <a:lnTo>
                      <a:pt x="336" y="26"/>
                    </a:lnTo>
                    <a:lnTo>
                      <a:pt x="333" y="23"/>
                    </a:lnTo>
                    <a:lnTo>
                      <a:pt x="329" y="23"/>
                    </a:lnTo>
                    <a:lnTo>
                      <a:pt x="327" y="23"/>
                    </a:lnTo>
                    <a:lnTo>
                      <a:pt x="327" y="24"/>
                    </a:lnTo>
                    <a:lnTo>
                      <a:pt x="327" y="24"/>
                    </a:lnTo>
                    <a:lnTo>
                      <a:pt x="326" y="23"/>
                    </a:lnTo>
                    <a:lnTo>
                      <a:pt x="326" y="23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7" y="20"/>
                    </a:lnTo>
                    <a:lnTo>
                      <a:pt x="332" y="20"/>
                    </a:lnTo>
                    <a:lnTo>
                      <a:pt x="340" y="21"/>
                    </a:lnTo>
                    <a:lnTo>
                      <a:pt x="340" y="17"/>
                    </a:lnTo>
                    <a:lnTo>
                      <a:pt x="340" y="17"/>
                    </a:lnTo>
                    <a:lnTo>
                      <a:pt x="181" y="17"/>
                    </a:lnTo>
                    <a:lnTo>
                      <a:pt x="98" y="17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97" y="14"/>
                    </a:lnTo>
                    <a:lnTo>
                      <a:pt x="137" y="14"/>
                    </a:lnTo>
                    <a:lnTo>
                      <a:pt x="179" y="15"/>
                    </a:lnTo>
                    <a:lnTo>
                      <a:pt x="179" y="15"/>
                    </a:lnTo>
                    <a:lnTo>
                      <a:pt x="219" y="15"/>
                    </a:lnTo>
                    <a:lnTo>
                      <a:pt x="260" y="14"/>
                    </a:lnTo>
                    <a:lnTo>
                      <a:pt x="300" y="14"/>
                    </a:lnTo>
                    <a:lnTo>
                      <a:pt x="339" y="15"/>
                    </a:lnTo>
                    <a:lnTo>
                      <a:pt x="339" y="15"/>
                    </a:lnTo>
                    <a:lnTo>
                      <a:pt x="340" y="14"/>
                    </a:lnTo>
                    <a:lnTo>
                      <a:pt x="340" y="11"/>
                    </a:lnTo>
                    <a:lnTo>
                      <a:pt x="340" y="11"/>
                    </a:lnTo>
                    <a:lnTo>
                      <a:pt x="335" y="11"/>
                    </a:lnTo>
                    <a:lnTo>
                      <a:pt x="327" y="11"/>
                    </a:lnTo>
                    <a:lnTo>
                      <a:pt x="327" y="1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61"/>
              <p:cNvSpPr>
                <a:spLocks/>
              </p:cNvSpPr>
              <p:nvPr/>
            </p:nvSpPr>
            <p:spPr bwMode="auto">
              <a:xfrm>
                <a:off x="1630" y="10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62"/>
              <p:cNvSpPr>
                <a:spLocks/>
              </p:cNvSpPr>
              <p:nvPr/>
            </p:nvSpPr>
            <p:spPr bwMode="auto">
              <a:xfrm>
                <a:off x="1201" y="101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63"/>
              <p:cNvSpPr>
                <a:spLocks/>
              </p:cNvSpPr>
              <p:nvPr/>
            </p:nvSpPr>
            <p:spPr bwMode="auto">
              <a:xfrm>
                <a:off x="1201" y="104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2 h 2"/>
                  <a:gd name="T12" fmla="*/ 3 w 3"/>
                  <a:gd name="T13" fmla="*/ 0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264"/>
              <p:cNvSpPr>
                <a:spLocks noEditPoints="1"/>
              </p:cNvSpPr>
              <p:nvPr/>
            </p:nvSpPr>
            <p:spPr bwMode="auto">
              <a:xfrm>
                <a:off x="1201" y="985"/>
                <a:ext cx="35" cy="67"/>
              </a:xfrm>
              <a:custGeom>
                <a:avLst/>
                <a:gdLst>
                  <a:gd name="T0" fmla="*/ 10 w 35"/>
                  <a:gd name="T1" fmla="*/ 67 h 67"/>
                  <a:gd name="T2" fmla="*/ 10 w 35"/>
                  <a:gd name="T3" fmla="*/ 58 h 67"/>
                  <a:gd name="T4" fmla="*/ 13 w 35"/>
                  <a:gd name="T5" fmla="*/ 63 h 67"/>
                  <a:gd name="T6" fmla="*/ 16 w 35"/>
                  <a:gd name="T7" fmla="*/ 61 h 67"/>
                  <a:gd name="T8" fmla="*/ 13 w 35"/>
                  <a:gd name="T9" fmla="*/ 55 h 67"/>
                  <a:gd name="T10" fmla="*/ 20 w 35"/>
                  <a:gd name="T11" fmla="*/ 54 h 67"/>
                  <a:gd name="T12" fmla="*/ 23 w 35"/>
                  <a:gd name="T13" fmla="*/ 55 h 67"/>
                  <a:gd name="T14" fmla="*/ 19 w 35"/>
                  <a:gd name="T15" fmla="*/ 52 h 67"/>
                  <a:gd name="T16" fmla="*/ 23 w 35"/>
                  <a:gd name="T17" fmla="*/ 48 h 67"/>
                  <a:gd name="T18" fmla="*/ 20 w 35"/>
                  <a:gd name="T19" fmla="*/ 43 h 67"/>
                  <a:gd name="T20" fmla="*/ 20 w 35"/>
                  <a:gd name="T21" fmla="*/ 42 h 67"/>
                  <a:gd name="T22" fmla="*/ 16 w 35"/>
                  <a:gd name="T23" fmla="*/ 36 h 67"/>
                  <a:gd name="T24" fmla="*/ 25 w 35"/>
                  <a:gd name="T25" fmla="*/ 37 h 67"/>
                  <a:gd name="T26" fmla="*/ 35 w 35"/>
                  <a:gd name="T27" fmla="*/ 37 h 67"/>
                  <a:gd name="T28" fmla="*/ 31 w 35"/>
                  <a:gd name="T29" fmla="*/ 11 h 67"/>
                  <a:gd name="T30" fmla="*/ 29 w 35"/>
                  <a:gd name="T31" fmla="*/ 5 h 67"/>
                  <a:gd name="T32" fmla="*/ 3 w 35"/>
                  <a:gd name="T33" fmla="*/ 5 h 67"/>
                  <a:gd name="T34" fmla="*/ 1 w 35"/>
                  <a:gd name="T35" fmla="*/ 2 h 67"/>
                  <a:gd name="T36" fmla="*/ 0 w 35"/>
                  <a:gd name="T37" fmla="*/ 2 h 67"/>
                  <a:gd name="T38" fmla="*/ 1 w 35"/>
                  <a:gd name="T39" fmla="*/ 5 h 67"/>
                  <a:gd name="T40" fmla="*/ 0 w 35"/>
                  <a:gd name="T41" fmla="*/ 12 h 67"/>
                  <a:gd name="T42" fmla="*/ 9 w 35"/>
                  <a:gd name="T43" fmla="*/ 18 h 67"/>
                  <a:gd name="T44" fmla="*/ 4 w 35"/>
                  <a:gd name="T45" fmla="*/ 24 h 67"/>
                  <a:gd name="T46" fmla="*/ 0 w 35"/>
                  <a:gd name="T47" fmla="*/ 25 h 67"/>
                  <a:gd name="T48" fmla="*/ 9 w 35"/>
                  <a:gd name="T49" fmla="*/ 25 h 67"/>
                  <a:gd name="T50" fmla="*/ 6 w 35"/>
                  <a:gd name="T51" fmla="*/ 27 h 67"/>
                  <a:gd name="T52" fmla="*/ 0 w 35"/>
                  <a:gd name="T53" fmla="*/ 28 h 67"/>
                  <a:gd name="T54" fmla="*/ 7 w 35"/>
                  <a:gd name="T55" fmla="*/ 31 h 67"/>
                  <a:gd name="T56" fmla="*/ 0 w 35"/>
                  <a:gd name="T57" fmla="*/ 36 h 67"/>
                  <a:gd name="T58" fmla="*/ 9 w 35"/>
                  <a:gd name="T59" fmla="*/ 36 h 67"/>
                  <a:gd name="T60" fmla="*/ 9 w 35"/>
                  <a:gd name="T61" fmla="*/ 48 h 67"/>
                  <a:gd name="T62" fmla="*/ 0 w 35"/>
                  <a:gd name="T63" fmla="*/ 49 h 67"/>
                  <a:gd name="T64" fmla="*/ 9 w 35"/>
                  <a:gd name="T65" fmla="*/ 57 h 67"/>
                  <a:gd name="T66" fmla="*/ 0 w 35"/>
                  <a:gd name="T67" fmla="*/ 58 h 67"/>
                  <a:gd name="T68" fmla="*/ 9 w 35"/>
                  <a:gd name="T69" fmla="*/ 58 h 67"/>
                  <a:gd name="T70" fmla="*/ 0 w 35"/>
                  <a:gd name="T71" fmla="*/ 66 h 67"/>
                  <a:gd name="T72" fmla="*/ 6 w 35"/>
                  <a:gd name="T73" fmla="*/ 67 h 67"/>
                  <a:gd name="T74" fmla="*/ 26 w 35"/>
                  <a:gd name="T75" fmla="*/ 17 h 67"/>
                  <a:gd name="T76" fmla="*/ 28 w 35"/>
                  <a:gd name="T77" fmla="*/ 22 h 67"/>
                  <a:gd name="T78" fmla="*/ 26 w 35"/>
                  <a:gd name="T79" fmla="*/ 20 h 67"/>
                  <a:gd name="T80" fmla="*/ 23 w 35"/>
                  <a:gd name="T81" fmla="*/ 24 h 67"/>
                  <a:gd name="T82" fmla="*/ 23 w 35"/>
                  <a:gd name="T83" fmla="*/ 17 h 67"/>
                  <a:gd name="T84" fmla="*/ 25 w 35"/>
                  <a:gd name="T85" fmla="*/ 22 h 67"/>
                  <a:gd name="T86" fmla="*/ 20 w 35"/>
                  <a:gd name="T87" fmla="*/ 12 h 67"/>
                  <a:gd name="T88" fmla="*/ 22 w 35"/>
                  <a:gd name="T89" fmla="*/ 14 h 67"/>
                  <a:gd name="T90" fmla="*/ 23 w 35"/>
                  <a:gd name="T91" fmla="*/ 12 h 67"/>
                  <a:gd name="T92" fmla="*/ 25 w 35"/>
                  <a:gd name="T93" fmla="*/ 17 h 67"/>
                  <a:gd name="T94" fmla="*/ 22 w 35"/>
                  <a:gd name="T95" fmla="*/ 15 h 67"/>
                  <a:gd name="T96" fmla="*/ 20 w 35"/>
                  <a:gd name="T97" fmla="*/ 14 h 67"/>
                  <a:gd name="T98" fmla="*/ 16 w 35"/>
                  <a:gd name="T99" fmla="*/ 11 h 67"/>
                  <a:gd name="T100" fmla="*/ 19 w 35"/>
                  <a:gd name="T101" fmla="*/ 14 h 67"/>
                  <a:gd name="T102" fmla="*/ 17 w 35"/>
                  <a:gd name="T103" fmla="*/ 17 h 67"/>
                  <a:gd name="T104" fmla="*/ 16 w 35"/>
                  <a:gd name="T105" fmla="*/ 12 h 67"/>
                  <a:gd name="T106" fmla="*/ 16 w 35"/>
                  <a:gd name="T107" fmla="*/ 21 h 67"/>
                  <a:gd name="T108" fmla="*/ 13 w 35"/>
                  <a:gd name="T109" fmla="*/ 17 h 67"/>
                  <a:gd name="T110" fmla="*/ 16 w 35"/>
                  <a:gd name="T111" fmla="*/ 11 h 67"/>
                  <a:gd name="T112" fmla="*/ 13 w 35"/>
                  <a:gd name="T113" fmla="*/ 37 h 67"/>
                  <a:gd name="T114" fmla="*/ 16 w 35"/>
                  <a:gd name="T115" fmla="*/ 37 h 67"/>
                  <a:gd name="T116" fmla="*/ 12 w 35"/>
                  <a:gd name="T117" fmla="*/ 39 h 67"/>
                  <a:gd name="T118" fmla="*/ 13 w 35"/>
                  <a:gd name="T119" fmla="*/ 43 h 67"/>
                  <a:gd name="T120" fmla="*/ 10 w 35"/>
                  <a:gd name="T121" fmla="*/ 48 h 67"/>
                  <a:gd name="T122" fmla="*/ 10 w 35"/>
                  <a:gd name="T123" fmla="*/ 3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" h="67">
                    <a:moveTo>
                      <a:pt x="6" y="67"/>
                    </a:moveTo>
                    <a:lnTo>
                      <a:pt x="6" y="67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3" y="52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0" y="37"/>
                    </a:lnTo>
                    <a:lnTo>
                      <a:pt x="25" y="37"/>
                    </a:lnTo>
                    <a:lnTo>
                      <a:pt x="29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13" y="5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7" y="31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26" y="17"/>
                    </a:moveTo>
                    <a:lnTo>
                      <a:pt x="26" y="17"/>
                    </a:lnTo>
                    <a:lnTo>
                      <a:pt x="28" y="18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6" y="17"/>
                    </a:lnTo>
                    <a:close/>
                    <a:moveTo>
                      <a:pt x="23" y="24"/>
                    </a:moveTo>
                    <a:lnTo>
                      <a:pt x="23" y="2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23" y="24"/>
                    </a:lnTo>
                    <a:close/>
                    <a:moveTo>
                      <a:pt x="20" y="12"/>
                    </a:move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close/>
                    <a:moveTo>
                      <a:pt x="16" y="11"/>
                    </a:moveTo>
                    <a:lnTo>
                      <a:pt x="16" y="11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11"/>
                    </a:lnTo>
                    <a:close/>
                    <a:moveTo>
                      <a:pt x="10" y="36"/>
                    </a:moveTo>
                    <a:lnTo>
                      <a:pt x="10" y="36"/>
                    </a:lnTo>
                    <a:lnTo>
                      <a:pt x="13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2"/>
                    </a:lnTo>
                    <a:lnTo>
                      <a:pt x="13" y="43"/>
                    </a:lnTo>
                    <a:lnTo>
                      <a:pt x="13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2" y="42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265"/>
              <p:cNvSpPr>
                <a:spLocks/>
              </p:cNvSpPr>
              <p:nvPr/>
            </p:nvSpPr>
            <p:spPr bwMode="auto">
              <a:xfrm>
                <a:off x="1201" y="1002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266"/>
              <p:cNvSpPr>
                <a:spLocks/>
              </p:cNvSpPr>
              <p:nvPr/>
            </p:nvSpPr>
            <p:spPr bwMode="auto">
              <a:xfrm>
                <a:off x="1201" y="1024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3 w 4"/>
                  <a:gd name="T7" fmla="*/ 0 h 1"/>
                  <a:gd name="T8" fmla="*/ 0 w 4"/>
                  <a:gd name="T9" fmla="*/ 0 h 1"/>
                  <a:gd name="T10" fmla="*/ 0 w 4"/>
                  <a:gd name="T11" fmla="*/ 1 h 1"/>
                  <a:gd name="T12" fmla="*/ 0 w 4"/>
                  <a:gd name="T13" fmla="*/ 1 h 1"/>
                  <a:gd name="T14" fmla="*/ 4 w 4"/>
                  <a:gd name="T15" fmla="*/ 1 h 1"/>
                  <a:gd name="T16" fmla="*/ 4 w 4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267"/>
              <p:cNvSpPr>
                <a:spLocks/>
              </p:cNvSpPr>
              <p:nvPr/>
            </p:nvSpPr>
            <p:spPr bwMode="auto">
              <a:xfrm>
                <a:off x="1201" y="1054"/>
                <a:ext cx="10" cy="8"/>
              </a:xfrm>
              <a:custGeom>
                <a:avLst/>
                <a:gdLst>
                  <a:gd name="T0" fmla="*/ 7 w 10"/>
                  <a:gd name="T1" fmla="*/ 4 h 8"/>
                  <a:gd name="T2" fmla="*/ 7 w 10"/>
                  <a:gd name="T3" fmla="*/ 4 h 8"/>
                  <a:gd name="T4" fmla="*/ 6 w 10"/>
                  <a:gd name="T5" fmla="*/ 5 h 8"/>
                  <a:gd name="T6" fmla="*/ 4 w 10"/>
                  <a:gd name="T7" fmla="*/ 5 h 8"/>
                  <a:gd name="T8" fmla="*/ 4 w 10"/>
                  <a:gd name="T9" fmla="*/ 5 h 8"/>
                  <a:gd name="T10" fmla="*/ 6 w 10"/>
                  <a:gd name="T11" fmla="*/ 5 h 8"/>
                  <a:gd name="T12" fmla="*/ 6 w 10"/>
                  <a:gd name="T13" fmla="*/ 7 h 8"/>
                  <a:gd name="T14" fmla="*/ 6 w 10"/>
                  <a:gd name="T15" fmla="*/ 7 h 8"/>
                  <a:gd name="T16" fmla="*/ 7 w 10"/>
                  <a:gd name="T17" fmla="*/ 8 h 8"/>
                  <a:gd name="T18" fmla="*/ 7 w 10"/>
                  <a:gd name="T19" fmla="*/ 8 h 8"/>
                  <a:gd name="T20" fmla="*/ 7 w 10"/>
                  <a:gd name="T21" fmla="*/ 7 h 8"/>
                  <a:gd name="T22" fmla="*/ 10 w 10"/>
                  <a:gd name="T23" fmla="*/ 5 h 8"/>
                  <a:gd name="T24" fmla="*/ 10 w 10"/>
                  <a:gd name="T25" fmla="*/ 5 h 8"/>
                  <a:gd name="T26" fmla="*/ 7 w 10"/>
                  <a:gd name="T27" fmla="*/ 2 h 8"/>
                  <a:gd name="T28" fmla="*/ 6 w 10"/>
                  <a:gd name="T29" fmla="*/ 0 h 8"/>
                  <a:gd name="T30" fmla="*/ 6 w 10"/>
                  <a:gd name="T31" fmla="*/ 0 h 8"/>
                  <a:gd name="T32" fmla="*/ 3 w 10"/>
                  <a:gd name="T33" fmla="*/ 1 h 8"/>
                  <a:gd name="T34" fmla="*/ 0 w 10"/>
                  <a:gd name="T35" fmla="*/ 1 h 8"/>
                  <a:gd name="T36" fmla="*/ 0 w 10"/>
                  <a:gd name="T37" fmla="*/ 4 h 8"/>
                  <a:gd name="T38" fmla="*/ 0 w 10"/>
                  <a:gd name="T39" fmla="*/ 4 h 8"/>
                  <a:gd name="T40" fmla="*/ 4 w 10"/>
                  <a:gd name="T41" fmla="*/ 4 h 8"/>
                  <a:gd name="T42" fmla="*/ 7 w 10"/>
                  <a:gd name="T43" fmla="*/ 4 h 8"/>
                  <a:gd name="T44" fmla="*/ 7 w 10"/>
                  <a:gd name="T4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8">
                    <a:moveTo>
                      <a:pt x="7" y="4"/>
                    </a:move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268"/>
              <p:cNvSpPr>
                <a:spLocks/>
              </p:cNvSpPr>
              <p:nvPr/>
            </p:nvSpPr>
            <p:spPr bwMode="auto">
              <a:xfrm>
                <a:off x="1202" y="1002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269"/>
              <p:cNvSpPr>
                <a:spLocks/>
              </p:cNvSpPr>
              <p:nvPr/>
            </p:nvSpPr>
            <p:spPr bwMode="auto">
              <a:xfrm>
                <a:off x="1352" y="963"/>
                <a:ext cx="12" cy="1"/>
              </a:xfrm>
              <a:custGeom>
                <a:avLst/>
                <a:gdLst>
                  <a:gd name="T0" fmla="*/ 6 w 12"/>
                  <a:gd name="T1" fmla="*/ 1 h 1"/>
                  <a:gd name="T2" fmla="*/ 6 w 12"/>
                  <a:gd name="T3" fmla="*/ 1 h 1"/>
                  <a:gd name="T4" fmla="*/ 12 w 12"/>
                  <a:gd name="T5" fmla="*/ 1 h 1"/>
                  <a:gd name="T6" fmla="*/ 11 w 12"/>
                  <a:gd name="T7" fmla="*/ 0 h 1"/>
                  <a:gd name="T8" fmla="*/ 5 w 12"/>
                  <a:gd name="T9" fmla="*/ 0 h 1"/>
                  <a:gd name="T10" fmla="*/ 3 w 12"/>
                  <a:gd name="T11" fmla="*/ 0 h 1"/>
                  <a:gd name="T12" fmla="*/ 0 w 12"/>
                  <a:gd name="T13" fmla="*/ 1 h 1"/>
                  <a:gd name="T14" fmla="*/ 0 w 12"/>
                  <a:gd name="T15" fmla="*/ 1 h 1"/>
                  <a:gd name="T16" fmla="*/ 3 w 12"/>
                  <a:gd name="T17" fmla="*/ 1 h 1"/>
                  <a:gd name="T18" fmla="*/ 6 w 12"/>
                  <a:gd name="T19" fmla="*/ 1 h 1"/>
                  <a:gd name="T20" fmla="*/ 6 w 12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">
                    <a:moveTo>
                      <a:pt x="6" y="1"/>
                    </a:moveTo>
                    <a:lnTo>
                      <a:pt x="6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270"/>
              <p:cNvSpPr>
                <a:spLocks/>
              </p:cNvSpPr>
              <p:nvPr/>
            </p:nvSpPr>
            <p:spPr bwMode="auto">
              <a:xfrm>
                <a:off x="1383" y="1043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11 w 11"/>
                  <a:gd name="T3" fmla="*/ 6 h 6"/>
                  <a:gd name="T4" fmla="*/ 9 w 11"/>
                  <a:gd name="T5" fmla="*/ 2 h 6"/>
                  <a:gd name="T6" fmla="*/ 9 w 11"/>
                  <a:gd name="T7" fmla="*/ 0 h 6"/>
                  <a:gd name="T8" fmla="*/ 8 w 11"/>
                  <a:gd name="T9" fmla="*/ 0 h 6"/>
                  <a:gd name="T10" fmla="*/ 0 w 11"/>
                  <a:gd name="T11" fmla="*/ 3 h 6"/>
                  <a:gd name="T12" fmla="*/ 0 w 11"/>
                  <a:gd name="T13" fmla="*/ 3 h 6"/>
                  <a:gd name="T14" fmla="*/ 2 w 11"/>
                  <a:gd name="T15" fmla="*/ 6 h 6"/>
                  <a:gd name="T16" fmla="*/ 3 w 11"/>
                  <a:gd name="T17" fmla="*/ 6 h 6"/>
                  <a:gd name="T18" fmla="*/ 11 w 11"/>
                  <a:gd name="T19" fmla="*/ 6 h 6"/>
                  <a:gd name="T20" fmla="*/ 11 w 1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271"/>
              <p:cNvSpPr>
                <a:spLocks/>
              </p:cNvSpPr>
              <p:nvPr/>
            </p:nvSpPr>
            <p:spPr bwMode="auto">
              <a:xfrm>
                <a:off x="1346" y="1055"/>
                <a:ext cx="9" cy="9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0 h 9"/>
                  <a:gd name="T4" fmla="*/ 3 w 9"/>
                  <a:gd name="T5" fmla="*/ 3 h 9"/>
                  <a:gd name="T6" fmla="*/ 2 w 9"/>
                  <a:gd name="T7" fmla="*/ 4 h 9"/>
                  <a:gd name="T8" fmla="*/ 0 w 9"/>
                  <a:gd name="T9" fmla="*/ 7 h 9"/>
                  <a:gd name="T10" fmla="*/ 0 w 9"/>
                  <a:gd name="T11" fmla="*/ 7 h 9"/>
                  <a:gd name="T12" fmla="*/ 6 w 9"/>
                  <a:gd name="T13" fmla="*/ 9 h 9"/>
                  <a:gd name="T14" fmla="*/ 9 w 9"/>
                  <a:gd name="T15" fmla="*/ 9 h 9"/>
                  <a:gd name="T16" fmla="*/ 9 w 9"/>
                  <a:gd name="T17" fmla="*/ 7 h 9"/>
                  <a:gd name="T18" fmla="*/ 9 w 9"/>
                  <a:gd name="T19" fmla="*/ 7 h 9"/>
                  <a:gd name="T20" fmla="*/ 8 w 9"/>
                  <a:gd name="T21" fmla="*/ 6 h 9"/>
                  <a:gd name="T22" fmla="*/ 8 w 9"/>
                  <a:gd name="T23" fmla="*/ 4 h 9"/>
                  <a:gd name="T24" fmla="*/ 8 w 9"/>
                  <a:gd name="T25" fmla="*/ 1 h 9"/>
                  <a:gd name="T26" fmla="*/ 6 w 9"/>
                  <a:gd name="T27" fmla="*/ 0 h 9"/>
                  <a:gd name="T28" fmla="*/ 6 w 9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272"/>
              <p:cNvSpPr>
                <a:spLocks/>
              </p:cNvSpPr>
              <p:nvPr/>
            </p:nvSpPr>
            <p:spPr bwMode="auto">
              <a:xfrm>
                <a:off x="1343" y="948"/>
                <a:ext cx="23" cy="3"/>
              </a:xfrm>
              <a:custGeom>
                <a:avLst/>
                <a:gdLst>
                  <a:gd name="T0" fmla="*/ 23 w 23"/>
                  <a:gd name="T1" fmla="*/ 0 h 3"/>
                  <a:gd name="T2" fmla="*/ 23 w 23"/>
                  <a:gd name="T3" fmla="*/ 0 h 3"/>
                  <a:gd name="T4" fmla="*/ 17 w 23"/>
                  <a:gd name="T5" fmla="*/ 0 h 3"/>
                  <a:gd name="T6" fmla="*/ 11 w 23"/>
                  <a:gd name="T7" fmla="*/ 0 h 3"/>
                  <a:gd name="T8" fmla="*/ 5 w 23"/>
                  <a:gd name="T9" fmla="*/ 0 h 3"/>
                  <a:gd name="T10" fmla="*/ 2 w 23"/>
                  <a:gd name="T11" fmla="*/ 2 h 3"/>
                  <a:gd name="T12" fmla="*/ 0 w 23"/>
                  <a:gd name="T13" fmla="*/ 3 h 3"/>
                  <a:gd name="T14" fmla="*/ 0 w 23"/>
                  <a:gd name="T15" fmla="*/ 3 h 3"/>
                  <a:gd name="T16" fmla="*/ 5 w 23"/>
                  <a:gd name="T17" fmla="*/ 2 h 3"/>
                  <a:gd name="T18" fmla="*/ 12 w 23"/>
                  <a:gd name="T19" fmla="*/ 2 h 3"/>
                  <a:gd name="T20" fmla="*/ 18 w 23"/>
                  <a:gd name="T21" fmla="*/ 2 h 3"/>
                  <a:gd name="T22" fmla="*/ 21 w 23"/>
                  <a:gd name="T23" fmla="*/ 2 h 3"/>
                  <a:gd name="T24" fmla="*/ 23 w 23"/>
                  <a:gd name="T25" fmla="*/ 0 h 3"/>
                  <a:gd name="T26" fmla="*/ 23 w 23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273"/>
              <p:cNvSpPr>
                <a:spLocks/>
              </p:cNvSpPr>
              <p:nvPr/>
            </p:nvSpPr>
            <p:spPr bwMode="auto">
              <a:xfrm>
                <a:off x="1337" y="1061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3 w 9"/>
                  <a:gd name="T5" fmla="*/ 1 h 3"/>
                  <a:gd name="T6" fmla="*/ 6 w 9"/>
                  <a:gd name="T7" fmla="*/ 3 h 3"/>
                  <a:gd name="T8" fmla="*/ 8 w 9"/>
                  <a:gd name="T9" fmla="*/ 1 h 3"/>
                  <a:gd name="T10" fmla="*/ 9 w 9"/>
                  <a:gd name="T11" fmla="*/ 0 h 3"/>
                  <a:gd name="T12" fmla="*/ 9 w 9"/>
                  <a:gd name="T13" fmla="*/ 0 h 3"/>
                  <a:gd name="T14" fmla="*/ 3 w 9"/>
                  <a:gd name="T15" fmla="*/ 0 h 3"/>
                  <a:gd name="T16" fmla="*/ 0 w 9"/>
                  <a:gd name="T17" fmla="*/ 1 h 3"/>
                  <a:gd name="T18" fmla="*/ 0 w 9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274"/>
              <p:cNvSpPr>
                <a:spLocks/>
              </p:cNvSpPr>
              <p:nvPr/>
            </p:nvSpPr>
            <p:spPr bwMode="auto">
              <a:xfrm>
                <a:off x="1376" y="1052"/>
                <a:ext cx="1" cy="10"/>
              </a:xfrm>
              <a:custGeom>
                <a:avLst/>
                <a:gdLst>
                  <a:gd name="T0" fmla="*/ 1 w 1"/>
                  <a:gd name="T1" fmla="*/ 10 h 10"/>
                  <a:gd name="T2" fmla="*/ 1 w 1"/>
                  <a:gd name="T3" fmla="*/ 10 h 10"/>
                  <a:gd name="T4" fmla="*/ 1 w 1"/>
                  <a:gd name="T5" fmla="*/ 4 h 10"/>
                  <a:gd name="T6" fmla="*/ 1 w 1"/>
                  <a:gd name="T7" fmla="*/ 3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6 h 10"/>
                  <a:gd name="T14" fmla="*/ 0 w 1"/>
                  <a:gd name="T15" fmla="*/ 9 h 10"/>
                  <a:gd name="T16" fmla="*/ 1 w 1"/>
                  <a:gd name="T17" fmla="*/ 10 h 10"/>
                  <a:gd name="T18" fmla="*/ 1 w 1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lnTo>
                      <a:pt x="1" y="10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275"/>
              <p:cNvSpPr>
                <a:spLocks/>
              </p:cNvSpPr>
              <p:nvPr/>
            </p:nvSpPr>
            <p:spPr bwMode="auto">
              <a:xfrm>
                <a:off x="1386" y="1051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5 w 6"/>
                  <a:gd name="T5" fmla="*/ 1 h 8"/>
                  <a:gd name="T6" fmla="*/ 3 w 6"/>
                  <a:gd name="T7" fmla="*/ 3 h 8"/>
                  <a:gd name="T8" fmla="*/ 0 w 6"/>
                  <a:gd name="T9" fmla="*/ 0 h 8"/>
                  <a:gd name="T10" fmla="*/ 0 w 6"/>
                  <a:gd name="T11" fmla="*/ 0 h 8"/>
                  <a:gd name="T12" fmla="*/ 0 w 6"/>
                  <a:gd name="T13" fmla="*/ 4 h 8"/>
                  <a:gd name="T14" fmla="*/ 0 w 6"/>
                  <a:gd name="T15" fmla="*/ 7 h 8"/>
                  <a:gd name="T16" fmla="*/ 0 w 6"/>
                  <a:gd name="T17" fmla="*/ 8 h 8"/>
                  <a:gd name="T18" fmla="*/ 0 w 6"/>
                  <a:gd name="T19" fmla="*/ 7 h 8"/>
                  <a:gd name="T20" fmla="*/ 0 w 6"/>
                  <a:gd name="T21" fmla="*/ 7 h 8"/>
                  <a:gd name="T22" fmla="*/ 0 w 6"/>
                  <a:gd name="T23" fmla="*/ 5 h 8"/>
                  <a:gd name="T24" fmla="*/ 2 w 6"/>
                  <a:gd name="T25" fmla="*/ 4 h 8"/>
                  <a:gd name="T26" fmla="*/ 5 w 6"/>
                  <a:gd name="T27" fmla="*/ 3 h 8"/>
                  <a:gd name="T28" fmla="*/ 6 w 6"/>
                  <a:gd name="T29" fmla="*/ 3 h 8"/>
                  <a:gd name="T30" fmla="*/ 6 w 6"/>
                  <a:gd name="T31" fmla="*/ 1 h 8"/>
                  <a:gd name="T32" fmla="*/ 6 w 6"/>
                  <a:gd name="T33" fmla="*/ 0 h 8"/>
                  <a:gd name="T34" fmla="*/ 6 w 6"/>
                  <a:gd name="T3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276"/>
              <p:cNvSpPr>
                <a:spLocks/>
              </p:cNvSpPr>
              <p:nvPr/>
            </p:nvSpPr>
            <p:spPr bwMode="auto">
              <a:xfrm>
                <a:off x="1342" y="951"/>
                <a:ext cx="25" cy="3"/>
              </a:xfrm>
              <a:custGeom>
                <a:avLst/>
                <a:gdLst>
                  <a:gd name="T0" fmla="*/ 13 w 25"/>
                  <a:gd name="T1" fmla="*/ 2 h 3"/>
                  <a:gd name="T2" fmla="*/ 13 w 25"/>
                  <a:gd name="T3" fmla="*/ 2 h 3"/>
                  <a:gd name="T4" fmla="*/ 0 w 25"/>
                  <a:gd name="T5" fmla="*/ 2 h 3"/>
                  <a:gd name="T6" fmla="*/ 0 w 25"/>
                  <a:gd name="T7" fmla="*/ 2 h 3"/>
                  <a:gd name="T8" fmla="*/ 6 w 25"/>
                  <a:gd name="T9" fmla="*/ 3 h 3"/>
                  <a:gd name="T10" fmla="*/ 15 w 25"/>
                  <a:gd name="T11" fmla="*/ 3 h 3"/>
                  <a:gd name="T12" fmla="*/ 24 w 25"/>
                  <a:gd name="T13" fmla="*/ 2 h 3"/>
                  <a:gd name="T14" fmla="*/ 25 w 25"/>
                  <a:gd name="T15" fmla="*/ 2 h 3"/>
                  <a:gd name="T16" fmla="*/ 25 w 25"/>
                  <a:gd name="T17" fmla="*/ 2 h 3"/>
                  <a:gd name="T18" fmla="*/ 19 w 25"/>
                  <a:gd name="T19" fmla="*/ 0 h 3"/>
                  <a:gd name="T20" fmla="*/ 16 w 25"/>
                  <a:gd name="T21" fmla="*/ 2 h 3"/>
                  <a:gd name="T22" fmla="*/ 13 w 25"/>
                  <a:gd name="T23" fmla="*/ 2 h 3"/>
                  <a:gd name="T24" fmla="*/ 13 w 2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">
                    <a:moveTo>
                      <a:pt x="13" y="2"/>
                    </a:moveTo>
                    <a:lnTo>
                      <a:pt x="1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1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277"/>
              <p:cNvSpPr>
                <a:spLocks/>
              </p:cNvSpPr>
              <p:nvPr/>
            </p:nvSpPr>
            <p:spPr bwMode="auto">
              <a:xfrm>
                <a:off x="1343" y="930"/>
                <a:ext cx="23" cy="2"/>
              </a:xfrm>
              <a:custGeom>
                <a:avLst/>
                <a:gdLst>
                  <a:gd name="T0" fmla="*/ 11 w 23"/>
                  <a:gd name="T1" fmla="*/ 0 h 2"/>
                  <a:gd name="T2" fmla="*/ 11 w 23"/>
                  <a:gd name="T3" fmla="*/ 0 h 2"/>
                  <a:gd name="T4" fmla="*/ 0 w 23"/>
                  <a:gd name="T5" fmla="*/ 0 h 2"/>
                  <a:gd name="T6" fmla="*/ 3 w 23"/>
                  <a:gd name="T7" fmla="*/ 2 h 2"/>
                  <a:gd name="T8" fmla="*/ 11 w 23"/>
                  <a:gd name="T9" fmla="*/ 2 h 2"/>
                  <a:gd name="T10" fmla="*/ 20 w 23"/>
                  <a:gd name="T11" fmla="*/ 0 h 2"/>
                  <a:gd name="T12" fmla="*/ 20 w 23"/>
                  <a:gd name="T13" fmla="*/ 0 h 2"/>
                  <a:gd name="T14" fmla="*/ 23 w 23"/>
                  <a:gd name="T15" fmla="*/ 0 h 2"/>
                  <a:gd name="T16" fmla="*/ 18 w 23"/>
                  <a:gd name="T17" fmla="*/ 0 h 2"/>
                  <a:gd name="T18" fmla="*/ 14 w 23"/>
                  <a:gd name="T19" fmla="*/ 0 h 2"/>
                  <a:gd name="T20" fmla="*/ 11 w 23"/>
                  <a:gd name="T21" fmla="*/ 0 h 2"/>
                  <a:gd name="T22" fmla="*/ 11 w 2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278"/>
              <p:cNvSpPr>
                <a:spLocks/>
              </p:cNvSpPr>
              <p:nvPr/>
            </p:nvSpPr>
            <p:spPr bwMode="auto">
              <a:xfrm>
                <a:off x="1354" y="966"/>
                <a:ext cx="12" cy="3"/>
              </a:xfrm>
              <a:custGeom>
                <a:avLst/>
                <a:gdLst>
                  <a:gd name="T0" fmla="*/ 1 w 12"/>
                  <a:gd name="T1" fmla="*/ 3 h 3"/>
                  <a:gd name="T2" fmla="*/ 1 w 12"/>
                  <a:gd name="T3" fmla="*/ 3 h 3"/>
                  <a:gd name="T4" fmla="*/ 3 w 12"/>
                  <a:gd name="T5" fmla="*/ 1 h 3"/>
                  <a:gd name="T6" fmla="*/ 7 w 12"/>
                  <a:gd name="T7" fmla="*/ 1 h 3"/>
                  <a:gd name="T8" fmla="*/ 12 w 12"/>
                  <a:gd name="T9" fmla="*/ 1 h 3"/>
                  <a:gd name="T10" fmla="*/ 12 w 12"/>
                  <a:gd name="T11" fmla="*/ 1 h 3"/>
                  <a:gd name="T12" fmla="*/ 12 w 12"/>
                  <a:gd name="T13" fmla="*/ 0 h 3"/>
                  <a:gd name="T14" fmla="*/ 12 w 12"/>
                  <a:gd name="T15" fmla="*/ 0 h 3"/>
                  <a:gd name="T16" fmla="*/ 9 w 12"/>
                  <a:gd name="T17" fmla="*/ 1 h 3"/>
                  <a:gd name="T18" fmla="*/ 4 w 12"/>
                  <a:gd name="T19" fmla="*/ 1 h 3"/>
                  <a:gd name="T20" fmla="*/ 1 w 12"/>
                  <a:gd name="T21" fmla="*/ 1 h 3"/>
                  <a:gd name="T22" fmla="*/ 0 w 12"/>
                  <a:gd name="T23" fmla="*/ 1 h 3"/>
                  <a:gd name="T24" fmla="*/ 1 w 12"/>
                  <a:gd name="T25" fmla="*/ 3 h 3"/>
                  <a:gd name="T26" fmla="*/ 1 w 12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279"/>
              <p:cNvSpPr>
                <a:spLocks/>
              </p:cNvSpPr>
              <p:nvPr/>
            </p:nvSpPr>
            <p:spPr bwMode="auto">
              <a:xfrm>
                <a:off x="1306" y="97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9 w 9"/>
                  <a:gd name="T3" fmla="*/ 9 w 9"/>
                  <a:gd name="T4" fmla="*/ 9 w 9"/>
                  <a:gd name="T5" fmla="*/ 5 w 9"/>
                  <a:gd name="T6" fmla="*/ 0 w 9"/>
                  <a:gd name="T7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280"/>
              <p:cNvSpPr>
                <a:spLocks/>
              </p:cNvSpPr>
              <p:nvPr/>
            </p:nvSpPr>
            <p:spPr bwMode="auto">
              <a:xfrm>
                <a:off x="1259" y="966"/>
                <a:ext cx="14" cy="1"/>
              </a:xfrm>
              <a:custGeom>
                <a:avLst/>
                <a:gdLst>
                  <a:gd name="T0" fmla="*/ 10 w 14"/>
                  <a:gd name="T1" fmla="*/ 0 h 1"/>
                  <a:gd name="T2" fmla="*/ 10 w 14"/>
                  <a:gd name="T3" fmla="*/ 0 h 1"/>
                  <a:gd name="T4" fmla="*/ 1 w 14"/>
                  <a:gd name="T5" fmla="*/ 0 h 1"/>
                  <a:gd name="T6" fmla="*/ 0 w 14"/>
                  <a:gd name="T7" fmla="*/ 0 h 1"/>
                  <a:gd name="T8" fmla="*/ 0 w 14"/>
                  <a:gd name="T9" fmla="*/ 1 h 1"/>
                  <a:gd name="T10" fmla="*/ 0 w 14"/>
                  <a:gd name="T11" fmla="*/ 1 h 1"/>
                  <a:gd name="T12" fmla="*/ 7 w 14"/>
                  <a:gd name="T13" fmla="*/ 1 h 1"/>
                  <a:gd name="T14" fmla="*/ 14 w 14"/>
                  <a:gd name="T15" fmla="*/ 0 h 1"/>
                  <a:gd name="T16" fmla="*/ 14 w 14"/>
                  <a:gd name="T17" fmla="*/ 0 h 1"/>
                  <a:gd name="T18" fmla="*/ 13 w 14"/>
                  <a:gd name="T19" fmla="*/ 0 h 1"/>
                  <a:gd name="T20" fmla="*/ 10 w 14"/>
                  <a:gd name="T21" fmla="*/ 0 h 1"/>
                  <a:gd name="T22" fmla="*/ 10 w 14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">
                    <a:moveTo>
                      <a:pt x="10" y="0"/>
                    </a:moveTo>
                    <a:lnTo>
                      <a:pt x="1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281"/>
              <p:cNvSpPr>
                <a:spLocks/>
              </p:cNvSpPr>
              <p:nvPr/>
            </p:nvSpPr>
            <p:spPr bwMode="auto">
              <a:xfrm>
                <a:off x="1303" y="961"/>
                <a:ext cx="15" cy="6"/>
              </a:xfrm>
              <a:custGeom>
                <a:avLst/>
                <a:gdLst>
                  <a:gd name="T0" fmla="*/ 15 w 15"/>
                  <a:gd name="T1" fmla="*/ 5 h 6"/>
                  <a:gd name="T2" fmla="*/ 15 w 15"/>
                  <a:gd name="T3" fmla="*/ 5 h 6"/>
                  <a:gd name="T4" fmla="*/ 12 w 15"/>
                  <a:gd name="T5" fmla="*/ 5 h 6"/>
                  <a:gd name="T6" fmla="*/ 12 w 15"/>
                  <a:gd name="T7" fmla="*/ 3 h 6"/>
                  <a:gd name="T8" fmla="*/ 12 w 15"/>
                  <a:gd name="T9" fmla="*/ 2 h 6"/>
                  <a:gd name="T10" fmla="*/ 11 w 15"/>
                  <a:gd name="T11" fmla="*/ 0 h 6"/>
                  <a:gd name="T12" fmla="*/ 11 w 15"/>
                  <a:gd name="T13" fmla="*/ 0 h 6"/>
                  <a:gd name="T14" fmla="*/ 11 w 15"/>
                  <a:gd name="T15" fmla="*/ 3 h 6"/>
                  <a:gd name="T16" fmla="*/ 9 w 15"/>
                  <a:gd name="T17" fmla="*/ 5 h 6"/>
                  <a:gd name="T18" fmla="*/ 9 w 15"/>
                  <a:gd name="T19" fmla="*/ 5 h 6"/>
                  <a:gd name="T20" fmla="*/ 6 w 15"/>
                  <a:gd name="T21" fmla="*/ 3 h 6"/>
                  <a:gd name="T22" fmla="*/ 6 w 15"/>
                  <a:gd name="T23" fmla="*/ 3 h 6"/>
                  <a:gd name="T24" fmla="*/ 0 w 15"/>
                  <a:gd name="T25" fmla="*/ 5 h 6"/>
                  <a:gd name="T26" fmla="*/ 0 w 15"/>
                  <a:gd name="T27" fmla="*/ 6 h 6"/>
                  <a:gd name="T28" fmla="*/ 6 w 15"/>
                  <a:gd name="T29" fmla="*/ 6 h 6"/>
                  <a:gd name="T30" fmla="*/ 12 w 15"/>
                  <a:gd name="T31" fmla="*/ 6 h 6"/>
                  <a:gd name="T32" fmla="*/ 12 w 15"/>
                  <a:gd name="T33" fmla="*/ 6 h 6"/>
                  <a:gd name="T34" fmla="*/ 12 w 15"/>
                  <a:gd name="T35" fmla="*/ 6 h 6"/>
                  <a:gd name="T36" fmla="*/ 14 w 15"/>
                  <a:gd name="T37" fmla="*/ 6 h 6"/>
                  <a:gd name="T38" fmla="*/ 15 w 15"/>
                  <a:gd name="T39" fmla="*/ 5 h 6"/>
                  <a:gd name="T40" fmla="*/ 15 w 15"/>
                  <a:gd name="T4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6">
                    <a:moveTo>
                      <a:pt x="15" y="5"/>
                    </a:move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282"/>
              <p:cNvSpPr>
                <a:spLocks/>
              </p:cNvSpPr>
              <p:nvPr/>
            </p:nvSpPr>
            <p:spPr bwMode="auto">
              <a:xfrm>
                <a:off x="1343" y="941"/>
                <a:ext cx="23" cy="3"/>
              </a:xfrm>
              <a:custGeom>
                <a:avLst/>
                <a:gdLst>
                  <a:gd name="T0" fmla="*/ 23 w 23"/>
                  <a:gd name="T1" fmla="*/ 0 h 3"/>
                  <a:gd name="T2" fmla="*/ 23 w 23"/>
                  <a:gd name="T3" fmla="*/ 0 h 3"/>
                  <a:gd name="T4" fmla="*/ 3 w 23"/>
                  <a:gd name="T5" fmla="*/ 1 h 3"/>
                  <a:gd name="T6" fmla="*/ 3 w 23"/>
                  <a:gd name="T7" fmla="*/ 1 h 3"/>
                  <a:gd name="T8" fmla="*/ 0 w 23"/>
                  <a:gd name="T9" fmla="*/ 1 h 3"/>
                  <a:gd name="T10" fmla="*/ 0 w 23"/>
                  <a:gd name="T11" fmla="*/ 1 h 3"/>
                  <a:gd name="T12" fmla="*/ 2 w 23"/>
                  <a:gd name="T13" fmla="*/ 1 h 3"/>
                  <a:gd name="T14" fmla="*/ 2 w 23"/>
                  <a:gd name="T15" fmla="*/ 1 h 3"/>
                  <a:gd name="T16" fmla="*/ 8 w 23"/>
                  <a:gd name="T17" fmla="*/ 3 h 3"/>
                  <a:gd name="T18" fmla="*/ 14 w 23"/>
                  <a:gd name="T19" fmla="*/ 1 h 3"/>
                  <a:gd name="T20" fmla="*/ 23 w 23"/>
                  <a:gd name="T21" fmla="*/ 0 h 3"/>
                  <a:gd name="T22" fmla="*/ 23 w 2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8" y="3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283"/>
              <p:cNvSpPr>
                <a:spLocks/>
              </p:cNvSpPr>
              <p:nvPr/>
            </p:nvSpPr>
            <p:spPr bwMode="auto">
              <a:xfrm>
                <a:off x="1351" y="944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7 w 15"/>
                  <a:gd name="T5" fmla="*/ 3 h 3"/>
                  <a:gd name="T6" fmla="*/ 12 w 15"/>
                  <a:gd name="T7" fmla="*/ 1 h 3"/>
                  <a:gd name="T8" fmla="*/ 15 w 15"/>
                  <a:gd name="T9" fmla="*/ 0 h 3"/>
                  <a:gd name="T10" fmla="*/ 15 w 15"/>
                  <a:gd name="T11" fmla="*/ 0 h 3"/>
                  <a:gd name="T12" fmla="*/ 12 w 15"/>
                  <a:gd name="T13" fmla="*/ 1 h 3"/>
                  <a:gd name="T14" fmla="*/ 7 w 15"/>
                  <a:gd name="T15" fmla="*/ 1 h 3"/>
                  <a:gd name="T16" fmla="*/ 3 w 15"/>
                  <a:gd name="T17" fmla="*/ 1 h 3"/>
                  <a:gd name="T18" fmla="*/ 0 w 15"/>
                  <a:gd name="T19" fmla="*/ 1 h 3"/>
                  <a:gd name="T20" fmla="*/ 0 w 15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284"/>
              <p:cNvSpPr>
                <a:spLocks/>
              </p:cNvSpPr>
              <p:nvPr/>
            </p:nvSpPr>
            <p:spPr bwMode="auto">
              <a:xfrm>
                <a:off x="1410" y="10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5 h 8"/>
                  <a:gd name="T6" fmla="*/ 0 w 3"/>
                  <a:gd name="T7" fmla="*/ 6 h 8"/>
                  <a:gd name="T8" fmla="*/ 2 w 3"/>
                  <a:gd name="T9" fmla="*/ 8 h 8"/>
                  <a:gd name="T10" fmla="*/ 2 w 3"/>
                  <a:gd name="T11" fmla="*/ 8 h 8"/>
                  <a:gd name="T12" fmla="*/ 3 w 3"/>
                  <a:gd name="T13" fmla="*/ 3 h 8"/>
                  <a:gd name="T14" fmla="*/ 2 w 3"/>
                  <a:gd name="T15" fmla="*/ 2 h 8"/>
                  <a:gd name="T16" fmla="*/ 2 w 3"/>
                  <a:gd name="T17" fmla="*/ 0 h 8"/>
                  <a:gd name="T18" fmla="*/ 2 w 3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285"/>
              <p:cNvSpPr>
                <a:spLocks/>
              </p:cNvSpPr>
              <p:nvPr/>
            </p:nvSpPr>
            <p:spPr bwMode="auto">
              <a:xfrm>
                <a:off x="1585" y="1016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3 w 9"/>
                  <a:gd name="T3" fmla="*/ 0 h 6"/>
                  <a:gd name="T4" fmla="*/ 2 w 9"/>
                  <a:gd name="T5" fmla="*/ 3 h 6"/>
                  <a:gd name="T6" fmla="*/ 0 w 9"/>
                  <a:gd name="T7" fmla="*/ 5 h 6"/>
                  <a:gd name="T8" fmla="*/ 0 w 9"/>
                  <a:gd name="T9" fmla="*/ 5 h 6"/>
                  <a:gd name="T10" fmla="*/ 5 w 9"/>
                  <a:gd name="T11" fmla="*/ 5 h 6"/>
                  <a:gd name="T12" fmla="*/ 9 w 9"/>
                  <a:gd name="T13" fmla="*/ 6 h 6"/>
                  <a:gd name="T14" fmla="*/ 9 w 9"/>
                  <a:gd name="T15" fmla="*/ 6 h 6"/>
                  <a:gd name="T16" fmla="*/ 6 w 9"/>
                  <a:gd name="T17" fmla="*/ 3 h 6"/>
                  <a:gd name="T18" fmla="*/ 3 w 9"/>
                  <a:gd name="T19" fmla="*/ 0 h 6"/>
                  <a:gd name="T20" fmla="*/ 3 w 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286"/>
              <p:cNvSpPr>
                <a:spLocks/>
              </p:cNvSpPr>
              <p:nvPr/>
            </p:nvSpPr>
            <p:spPr bwMode="auto">
              <a:xfrm>
                <a:off x="1363" y="86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1 w 10"/>
                  <a:gd name="T5" fmla="*/ 1 h 3"/>
                  <a:gd name="T6" fmla="*/ 3 w 10"/>
                  <a:gd name="T7" fmla="*/ 3 h 3"/>
                  <a:gd name="T8" fmla="*/ 7 w 10"/>
                  <a:gd name="T9" fmla="*/ 1 h 3"/>
                  <a:gd name="T10" fmla="*/ 10 w 10"/>
                  <a:gd name="T11" fmla="*/ 3 h 3"/>
                  <a:gd name="T12" fmla="*/ 10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  <a:gd name="T18" fmla="*/ 4 w 10"/>
                  <a:gd name="T19" fmla="*/ 0 h 3"/>
                  <a:gd name="T20" fmla="*/ 1 w 10"/>
                  <a:gd name="T21" fmla="*/ 1 h 3"/>
                  <a:gd name="T22" fmla="*/ 0 w 10"/>
                  <a:gd name="T23" fmla="*/ 0 h 3"/>
                  <a:gd name="T24" fmla="*/ 0 w 1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287"/>
              <p:cNvSpPr>
                <a:spLocks/>
              </p:cNvSpPr>
              <p:nvPr/>
            </p:nvSpPr>
            <p:spPr bwMode="auto">
              <a:xfrm>
                <a:off x="1453" y="896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2 w 9"/>
                  <a:gd name="T5" fmla="*/ 3 h 3"/>
                  <a:gd name="T6" fmla="*/ 5 w 9"/>
                  <a:gd name="T7" fmla="*/ 2 h 3"/>
                  <a:gd name="T8" fmla="*/ 9 w 9"/>
                  <a:gd name="T9" fmla="*/ 0 h 3"/>
                  <a:gd name="T10" fmla="*/ 9 w 9"/>
                  <a:gd name="T11" fmla="*/ 0 h 3"/>
                  <a:gd name="T12" fmla="*/ 5 w 9"/>
                  <a:gd name="T13" fmla="*/ 0 h 3"/>
                  <a:gd name="T14" fmla="*/ 2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288"/>
              <p:cNvSpPr>
                <a:spLocks noChangeArrowheads="1"/>
              </p:cNvSpPr>
              <p:nvPr/>
            </p:nvSpPr>
            <p:spPr bwMode="auto">
              <a:xfrm>
                <a:off x="1498" y="904"/>
                <a:ext cx="1" cy="1"/>
              </a:xfrm>
              <a:prstGeom prst="rect">
                <a:avLst/>
              </a:pr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289"/>
              <p:cNvSpPr>
                <a:spLocks/>
              </p:cNvSpPr>
              <p:nvPr/>
            </p:nvSpPr>
            <p:spPr bwMode="auto">
              <a:xfrm>
                <a:off x="1483" y="904"/>
                <a:ext cx="24" cy="26"/>
              </a:xfrm>
              <a:custGeom>
                <a:avLst/>
                <a:gdLst>
                  <a:gd name="T0" fmla="*/ 0 w 24"/>
                  <a:gd name="T1" fmla="*/ 8 h 26"/>
                  <a:gd name="T2" fmla="*/ 0 w 24"/>
                  <a:gd name="T3" fmla="*/ 8 h 26"/>
                  <a:gd name="T4" fmla="*/ 7 w 24"/>
                  <a:gd name="T5" fmla="*/ 8 h 26"/>
                  <a:gd name="T6" fmla="*/ 7 w 24"/>
                  <a:gd name="T7" fmla="*/ 8 h 26"/>
                  <a:gd name="T8" fmla="*/ 7 w 24"/>
                  <a:gd name="T9" fmla="*/ 19 h 26"/>
                  <a:gd name="T10" fmla="*/ 7 w 24"/>
                  <a:gd name="T11" fmla="*/ 26 h 26"/>
                  <a:gd name="T12" fmla="*/ 7 w 24"/>
                  <a:gd name="T13" fmla="*/ 26 h 26"/>
                  <a:gd name="T14" fmla="*/ 10 w 24"/>
                  <a:gd name="T15" fmla="*/ 25 h 26"/>
                  <a:gd name="T16" fmla="*/ 12 w 24"/>
                  <a:gd name="T17" fmla="*/ 23 h 26"/>
                  <a:gd name="T18" fmla="*/ 16 w 24"/>
                  <a:gd name="T19" fmla="*/ 23 h 26"/>
                  <a:gd name="T20" fmla="*/ 19 w 24"/>
                  <a:gd name="T21" fmla="*/ 25 h 26"/>
                  <a:gd name="T22" fmla="*/ 24 w 24"/>
                  <a:gd name="T23" fmla="*/ 23 h 26"/>
                  <a:gd name="T24" fmla="*/ 24 w 24"/>
                  <a:gd name="T25" fmla="*/ 23 h 26"/>
                  <a:gd name="T26" fmla="*/ 22 w 24"/>
                  <a:gd name="T27" fmla="*/ 20 h 26"/>
                  <a:gd name="T28" fmla="*/ 24 w 24"/>
                  <a:gd name="T29" fmla="*/ 17 h 26"/>
                  <a:gd name="T30" fmla="*/ 24 w 24"/>
                  <a:gd name="T31" fmla="*/ 16 h 26"/>
                  <a:gd name="T32" fmla="*/ 24 w 24"/>
                  <a:gd name="T33" fmla="*/ 14 h 26"/>
                  <a:gd name="T34" fmla="*/ 22 w 24"/>
                  <a:gd name="T35" fmla="*/ 14 h 26"/>
                  <a:gd name="T36" fmla="*/ 22 w 24"/>
                  <a:gd name="T37" fmla="*/ 14 h 26"/>
                  <a:gd name="T38" fmla="*/ 24 w 24"/>
                  <a:gd name="T39" fmla="*/ 10 h 26"/>
                  <a:gd name="T40" fmla="*/ 24 w 24"/>
                  <a:gd name="T41" fmla="*/ 5 h 26"/>
                  <a:gd name="T42" fmla="*/ 24 w 24"/>
                  <a:gd name="T43" fmla="*/ 5 h 26"/>
                  <a:gd name="T44" fmla="*/ 22 w 24"/>
                  <a:gd name="T45" fmla="*/ 5 h 26"/>
                  <a:gd name="T46" fmla="*/ 22 w 24"/>
                  <a:gd name="T47" fmla="*/ 5 h 26"/>
                  <a:gd name="T48" fmla="*/ 21 w 24"/>
                  <a:gd name="T49" fmla="*/ 4 h 26"/>
                  <a:gd name="T50" fmla="*/ 21 w 24"/>
                  <a:gd name="T51" fmla="*/ 4 h 26"/>
                  <a:gd name="T52" fmla="*/ 21 w 24"/>
                  <a:gd name="T53" fmla="*/ 7 h 26"/>
                  <a:gd name="T54" fmla="*/ 19 w 24"/>
                  <a:gd name="T55" fmla="*/ 7 h 26"/>
                  <a:gd name="T56" fmla="*/ 19 w 24"/>
                  <a:gd name="T57" fmla="*/ 7 h 26"/>
                  <a:gd name="T58" fmla="*/ 19 w 24"/>
                  <a:gd name="T59" fmla="*/ 7 h 26"/>
                  <a:gd name="T60" fmla="*/ 18 w 24"/>
                  <a:gd name="T61" fmla="*/ 7 h 26"/>
                  <a:gd name="T62" fmla="*/ 16 w 24"/>
                  <a:gd name="T63" fmla="*/ 5 h 26"/>
                  <a:gd name="T64" fmla="*/ 16 w 24"/>
                  <a:gd name="T65" fmla="*/ 5 h 26"/>
                  <a:gd name="T66" fmla="*/ 16 w 24"/>
                  <a:gd name="T67" fmla="*/ 4 h 26"/>
                  <a:gd name="T68" fmla="*/ 18 w 24"/>
                  <a:gd name="T69" fmla="*/ 4 h 26"/>
                  <a:gd name="T70" fmla="*/ 19 w 24"/>
                  <a:gd name="T71" fmla="*/ 4 h 26"/>
                  <a:gd name="T72" fmla="*/ 19 w 24"/>
                  <a:gd name="T73" fmla="*/ 3 h 26"/>
                  <a:gd name="T74" fmla="*/ 19 w 24"/>
                  <a:gd name="T75" fmla="*/ 3 h 26"/>
                  <a:gd name="T76" fmla="*/ 18 w 24"/>
                  <a:gd name="T77" fmla="*/ 3 h 26"/>
                  <a:gd name="T78" fmla="*/ 16 w 24"/>
                  <a:gd name="T79" fmla="*/ 3 h 26"/>
                  <a:gd name="T80" fmla="*/ 15 w 24"/>
                  <a:gd name="T81" fmla="*/ 0 h 26"/>
                  <a:gd name="T82" fmla="*/ 15 w 24"/>
                  <a:gd name="T83" fmla="*/ 0 h 26"/>
                  <a:gd name="T84" fmla="*/ 15 w 24"/>
                  <a:gd name="T85" fmla="*/ 1 h 26"/>
                  <a:gd name="T86" fmla="*/ 15 w 24"/>
                  <a:gd name="T87" fmla="*/ 1 h 26"/>
                  <a:gd name="T88" fmla="*/ 15 w 24"/>
                  <a:gd name="T89" fmla="*/ 4 h 26"/>
                  <a:gd name="T90" fmla="*/ 15 w 24"/>
                  <a:gd name="T91" fmla="*/ 7 h 26"/>
                  <a:gd name="T92" fmla="*/ 15 w 24"/>
                  <a:gd name="T93" fmla="*/ 7 h 26"/>
                  <a:gd name="T94" fmla="*/ 3 w 24"/>
                  <a:gd name="T95" fmla="*/ 7 h 26"/>
                  <a:gd name="T96" fmla="*/ 3 w 24"/>
                  <a:gd name="T97" fmla="*/ 7 h 26"/>
                  <a:gd name="T98" fmla="*/ 3 w 24"/>
                  <a:gd name="T99" fmla="*/ 3 h 26"/>
                  <a:gd name="T100" fmla="*/ 1 w 24"/>
                  <a:gd name="T101" fmla="*/ 3 h 26"/>
                  <a:gd name="T102" fmla="*/ 1 w 24"/>
                  <a:gd name="T103" fmla="*/ 4 h 26"/>
                  <a:gd name="T104" fmla="*/ 1 w 24"/>
                  <a:gd name="T105" fmla="*/ 4 h 26"/>
                  <a:gd name="T106" fmla="*/ 1 w 24"/>
                  <a:gd name="T107" fmla="*/ 4 h 26"/>
                  <a:gd name="T108" fmla="*/ 1 w 24"/>
                  <a:gd name="T109" fmla="*/ 5 h 26"/>
                  <a:gd name="T110" fmla="*/ 0 w 24"/>
                  <a:gd name="T111" fmla="*/ 8 h 26"/>
                  <a:gd name="T112" fmla="*/ 0 w 24"/>
                  <a:gd name="T11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26">
                    <a:moveTo>
                      <a:pt x="0" y="8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9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90"/>
              <p:cNvSpPr>
                <a:spLocks/>
              </p:cNvSpPr>
              <p:nvPr/>
            </p:nvSpPr>
            <p:spPr bwMode="auto">
              <a:xfrm>
                <a:off x="1392" y="942"/>
                <a:ext cx="6" cy="5"/>
              </a:xfrm>
              <a:custGeom>
                <a:avLst/>
                <a:gdLst>
                  <a:gd name="T0" fmla="*/ 3 w 6"/>
                  <a:gd name="T1" fmla="*/ 0 h 5"/>
                  <a:gd name="T2" fmla="*/ 3 w 6"/>
                  <a:gd name="T3" fmla="*/ 0 h 5"/>
                  <a:gd name="T4" fmla="*/ 3 w 6"/>
                  <a:gd name="T5" fmla="*/ 2 h 5"/>
                  <a:gd name="T6" fmla="*/ 2 w 6"/>
                  <a:gd name="T7" fmla="*/ 3 h 5"/>
                  <a:gd name="T8" fmla="*/ 0 w 6"/>
                  <a:gd name="T9" fmla="*/ 3 h 5"/>
                  <a:gd name="T10" fmla="*/ 0 w 6"/>
                  <a:gd name="T11" fmla="*/ 3 h 5"/>
                  <a:gd name="T12" fmla="*/ 0 w 6"/>
                  <a:gd name="T13" fmla="*/ 3 h 5"/>
                  <a:gd name="T14" fmla="*/ 5 w 6"/>
                  <a:gd name="T15" fmla="*/ 5 h 5"/>
                  <a:gd name="T16" fmla="*/ 6 w 6"/>
                  <a:gd name="T17" fmla="*/ 3 h 5"/>
                  <a:gd name="T18" fmla="*/ 5 w 6"/>
                  <a:gd name="T19" fmla="*/ 2 h 5"/>
                  <a:gd name="T20" fmla="*/ 3 w 6"/>
                  <a:gd name="T21" fmla="*/ 0 h 5"/>
                  <a:gd name="T22" fmla="*/ 3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291"/>
              <p:cNvSpPr>
                <a:spLocks/>
              </p:cNvSpPr>
              <p:nvPr/>
            </p:nvSpPr>
            <p:spPr bwMode="auto">
              <a:xfrm>
                <a:off x="1397" y="8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1 w 7"/>
                  <a:gd name="T5" fmla="*/ 1 h 4"/>
                  <a:gd name="T6" fmla="*/ 0 w 7"/>
                  <a:gd name="T7" fmla="*/ 0 h 4"/>
                  <a:gd name="T8" fmla="*/ 0 w 7"/>
                  <a:gd name="T9" fmla="*/ 0 h 4"/>
                  <a:gd name="T10" fmla="*/ 0 w 7"/>
                  <a:gd name="T11" fmla="*/ 3 h 4"/>
                  <a:gd name="T12" fmla="*/ 3 w 7"/>
                  <a:gd name="T13" fmla="*/ 4 h 4"/>
                  <a:gd name="T14" fmla="*/ 6 w 7"/>
                  <a:gd name="T15" fmla="*/ 3 h 4"/>
                  <a:gd name="T16" fmla="*/ 7 w 7"/>
                  <a:gd name="T17" fmla="*/ 3 h 4"/>
                  <a:gd name="T18" fmla="*/ 7 w 7"/>
                  <a:gd name="T19" fmla="*/ 3 h 4"/>
                  <a:gd name="T20" fmla="*/ 4 w 7"/>
                  <a:gd name="T21" fmla="*/ 1 h 4"/>
                  <a:gd name="T22" fmla="*/ 1 w 7"/>
                  <a:gd name="T23" fmla="*/ 3 h 4"/>
                  <a:gd name="T24" fmla="*/ 1 w 7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92"/>
              <p:cNvSpPr>
                <a:spLocks/>
              </p:cNvSpPr>
              <p:nvPr/>
            </p:nvSpPr>
            <p:spPr bwMode="auto">
              <a:xfrm>
                <a:off x="1392" y="914"/>
                <a:ext cx="9" cy="7"/>
              </a:xfrm>
              <a:custGeom>
                <a:avLst/>
                <a:gdLst>
                  <a:gd name="T0" fmla="*/ 8 w 9"/>
                  <a:gd name="T1" fmla="*/ 0 h 7"/>
                  <a:gd name="T2" fmla="*/ 8 w 9"/>
                  <a:gd name="T3" fmla="*/ 0 h 7"/>
                  <a:gd name="T4" fmla="*/ 8 w 9"/>
                  <a:gd name="T5" fmla="*/ 1 h 7"/>
                  <a:gd name="T6" fmla="*/ 5 w 9"/>
                  <a:gd name="T7" fmla="*/ 1 h 7"/>
                  <a:gd name="T8" fmla="*/ 3 w 9"/>
                  <a:gd name="T9" fmla="*/ 0 h 7"/>
                  <a:gd name="T10" fmla="*/ 3 w 9"/>
                  <a:gd name="T11" fmla="*/ 0 h 7"/>
                  <a:gd name="T12" fmla="*/ 3 w 9"/>
                  <a:gd name="T13" fmla="*/ 1 h 7"/>
                  <a:gd name="T14" fmla="*/ 3 w 9"/>
                  <a:gd name="T15" fmla="*/ 1 h 7"/>
                  <a:gd name="T16" fmla="*/ 2 w 9"/>
                  <a:gd name="T17" fmla="*/ 1 h 7"/>
                  <a:gd name="T18" fmla="*/ 0 w 9"/>
                  <a:gd name="T19" fmla="*/ 3 h 7"/>
                  <a:gd name="T20" fmla="*/ 0 w 9"/>
                  <a:gd name="T21" fmla="*/ 3 h 7"/>
                  <a:gd name="T22" fmla="*/ 8 w 9"/>
                  <a:gd name="T23" fmla="*/ 3 h 7"/>
                  <a:gd name="T24" fmla="*/ 8 w 9"/>
                  <a:gd name="T25" fmla="*/ 3 h 7"/>
                  <a:gd name="T26" fmla="*/ 8 w 9"/>
                  <a:gd name="T27" fmla="*/ 6 h 7"/>
                  <a:gd name="T28" fmla="*/ 9 w 9"/>
                  <a:gd name="T29" fmla="*/ 7 h 7"/>
                  <a:gd name="T30" fmla="*/ 9 w 9"/>
                  <a:gd name="T31" fmla="*/ 6 h 7"/>
                  <a:gd name="T32" fmla="*/ 9 w 9"/>
                  <a:gd name="T33" fmla="*/ 6 h 7"/>
                  <a:gd name="T34" fmla="*/ 9 w 9"/>
                  <a:gd name="T35" fmla="*/ 3 h 7"/>
                  <a:gd name="T36" fmla="*/ 9 w 9"/>
                  <a:gd name="T37" fmla="*/ 1 h 7"/>
                  <a:gd name="T38" fmla="*/ 8 w 9"/>
                  <a:gd name="T39" fmla="*/ 0 h 7"/>
                  <a:gd name="T40" fmla="*/ 8 w 9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7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293"/>
              <p:cNvSpPr>
                <a:spLocks/>
              </p:cNvSpPr>
              <p:nvPr/>
            </p:nvSpPr>
            <p:spPr bwMode="auto">
              <a:xfrm>
                <a:off x="1476" y="963"/>
                <a:ext cx="74" cy="91"/>
              </a:xfrm>
              <a:custGeom>
                <a:avLst/>
                <a:gdLst>
                  <a:gd name="T0" fmla="*/ 20 w 74"/>
                  <a:gd name="T1" fmla="*/ 7 h 91"/>
                  <a:gd name="T2" fmla="*/ 29 w 74"/>
                  <a:gd name="T3" fmla="*/ 12 h 91"/>
                  <a:gd name="T4" fmla="*/ 31 w 74"/>
                  <a:gd name="T5" fmla="*/ 9 h 91"/>
                  <a:gd name="T6" fmla="*/ 32 w 74"/>
                  <a:gd name="T7" fmla="*/ 7 h 91"/>
                  <a:gd name="T8" fmla="*/ 46 w 74"/>
                  <a:gd name="T9" fmla="*/ 85 h 91"/>
                  <a:gd name="T10" fmla="*/ 53 w 74"/>
                  <a:gd name="T11" fmla="*/ 91 h 91"/>
                  <a:gd name="T12" fmla="*/ 53 w 74"/>
                  <a:gd name="T13" fmla="*/ 85 h 91"/>
                  <a:gd name="T14" fmla="*/ 57 w 74"/>
                  <a:gd name="T15" fmla="*/ 83 h 91"/>
                  <a:gd name="T16" fmla="*/ 56 w 74"/>
                  <a:gd name="T17" fmla="*/ 86 h 91"/>
                  <a:gd name="T18" fmla="*/ 68 w 74"/>
                  <a:gd name="T19" fmla="*/ 82 h 91"/>
                  <a:gd name="T20" fmla="*/ 65 w 74"/>
                  <a:gd name="T21" fmla="*/ 89 h 91"/>
                  <a:gd name="T22" fmla="*/ 68 w 74"/>
                  <a:gd name="T23" fmla="*/ 85 h 91"/>
                  <a:gd name="T24" fmla="*/ 74 w 74"/>
                  <a:gd name="T25" fmla="*/ 79 h 91"/>
                  <a:gd name="T26" fmla="*/ 60 w 74"/>
                  <a:gd name="T27" fmla="*/ 74 h 91"/>
                  <a:gd name="T28" fmla="*/ 54 w 74"/>
                  <a:gd name="T29" fmla="*/ 79 h 91"/>
                  <a:gd name="T30" fmla="*/ 46 w 74"/>
                  <a:gd name="T31" fmla="*/ 82 h 91"/>
                  <a:gd name="T32" fmla="*/ 38 w 74"/>
                  <a:gd name="T33" fmla="*/ 77 h 91"/>
                  <a:gd name="T34" fmla="*/ 40 w 74"/>
                  <a:gd name="T35" fmla="*/ 80 h 91"/>
                  <a:gd name="T36" fmla="*/ 40 w 74"/>
                  <a:gd name="T37" fmla="*/ 71 h 91"/>
                  <a:gd name="T38" fmla="*/ 38 w 74"/>
                  <a:gd name="T39" fmla="*/ 71 h 91"/>
                  <a:gd name="T40" fmla="*/ 37 w 74"/>
                  <a:gd name="T41" fmla="*/ 74 h 91"/>
                  <a:gd name="T42" fmla="*/ 37 w 74"/>
                  <a:gd name="T43" fmla="*/ 25 h 91"/>
                  <a:gd name="T44" fmla="*/ 38 w 74"/>
                  <a:gd name="T45" fmla="*/ 25 h 91"/>
                  <a:gd name="T46" fmla="*/ 38 w 74"/>
                  <a:gd name="T47" fmla="*/ 25 h 91"/>
                  <a:gd name="T48" fmla="*/ 38 w 74"/>
                  <a:gd name="T49" fmla="*/ 21 h 91"/>
                  <a:gd name="T50" fmla="*/ 37 w 74"/>
                  <a:gd name="T51" fmla="*/ 24 h 91"/>
                  <a:gd name="T52" fmla="*/ 38 w 74"/>
                  <a:gd name="T53" fmla="*/ 16 h 91"/>
                  <a:gd name="T54" fmla="*/ 38 w 74"/>
                  <a:gd name="T55" fmla="*/ 13 h 91"/>
                  <a:gd name="T56" fmla="*/ 40 w 74"/>
                  <a:gd name="T57" fmla="*/ 13 h 91"/>
                  <a:gd name="T58" fmla="*/ 35 w 74"/>
                  <a:gd name="T59" fmla="*/ 10 h 91"/>
                  <a:gd name="T60" fmla="*/ 40 w 74"/>
                  <a:gd name="T61" fmla="*/ 12 h 91"/>
                  <a:gd name="T62" fmla="*/ 43 w 74"/>
                  <a:gd name="T63" fmla="*/ 13 h 91"/>
                  <a:gd name="T64" fmla="*/ 44 w 74"/>
                  <a:gd name="T65" fmla="*/ 9 h 91"/>
                  <a:gd name="T66" fmla="*/ 59 w 74"/>
                  <a:gd name="T67" fmla="*/ 7 h 91"/>
                  <a:gd name="T68" fmla="*/ 53 w 74"/>
                  <a:gd name="T69" fmla="*/ 7 h 91"/>
                  <a:gd name="T70" fmla="*/ 52 w 74"/>
                  <a:gd name="T71" fmla="*/ 4 h 91"/>
                  <a:gd name="T72" fmla="*/ 50 w 74"/>
                  <a:gd name="T73" fmla="*/ 7 h 91"/>
                  <a:gd name="T74" fmla="*/ 46 w 74"/>
                  <a:gd name="T75" fmla="*/ 7 h 91"/>
                  <a:gd name="T76" fmla="*/ 46 w 74"/>
                  <a:gd name="T77" fmla="*/ 3 h 91"/>
                  <a:gd name="T78" fmla="*/ 44 w 74"/>
                  <a:gd name="T79" fmla="*/ 3 h 91"/>
                  <a:gd name="T80" fmla="*/ 43 w 74"/>
                  <a:gd name="T81" fmla="*/ 6 h 91"/>
                  <a:gd name="T82" fmla="*/ 41 w 74"/>
                  <a:gd name="T83" fmla="*/ 1 h 91"/>
                  <a:gd name="T84" fmla="*/ 40 w 74"/>
                  <a:gd name="T85" fmla="*/ 6 h 91"/>
                  <a:gd name="T86" fmla="*/ 35 w 74"/>
                  <a:gd name="T87" fmla="*/ 7 h 91"/>
                  <a:gd name="T88" fmla="*/ 26 w 74"/>
                  <a:gd name="T89" fmla="*/ 6 h 91"/>
                  <a:gd name="T90" fmla="*/ 16 w 74"/>
                  <a:gd name="T91" fmla="*/ 4 h 91"/>
                  <a:gd name="T92" fmla="*/ 14 w 74"/>
                  <a:gd name="T93" fmla="*/ 6 h 91"/>
                  <a:gd name="T94" fmla="*/ 8 w 74"/>
                  <a:gd name="T95" fmla="*/ 4 h 91"/>
                  <a:gd name="T96" fmla="*/ 5 w 74"/>
                  <a:gd name="T97" fmla="*/ 0 h 91"/>
                  <a:gd name="T98" fmla="*/ 1 w 74"/>
                  <a:gd name="T99" fmla="*/ 1 h 91"/>
                  <a:gd name="T100" fmla="*/ 1 w 74"/>
                  <a:gd name="T101" fmla="*/ 6 h 91"/>
                  <a:gd name="T102" fmla="*/ 0 w 74"/>
                  <a:gd name="T103" fmla="*/ 9 h 91"/>
                  <a:gd name="T104" fmla="*/ 8 w 74"/>
                  <a:gd name="T105" fmla="*/ 9 h 91"/>
                  <a:gd name="T106" fmla="*/ 8 w 74"/>
                  <a:gd name="T107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91">
                    <a:moveTo>
                      <a:pt x="8" y="7"/>
                    </a:moveTo>
                    <a:lnTo>
                      <a:pt x="8" y="7"/>
                    </a:lnTo>
                    <a:lnTo>
                      <a:pt x="2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46" y="85"/>
                    </a:lnTo>
                    <a:lnTo>
                      <a:pt x="50" y="86"/>
                    </a:lnTo>
                    <a:lnTo>
                      <a:pt x="52" y="88"/>
                    </a:lnTo>
                    <a:lnTo>
                      <a:pt x="53" y="91"/>
                    </a:lnTo>
                    <a:lnTo>
                      <a:pt x="53" y="91"/>
                    </a:lnTo>
                    <a:lnTo>
                      <a:pt x="52" y="86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3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62" y="83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5" y="86"/>
                    </a:lnTo>
                    <a:lnTo>
                      <a:pt x="63" y="88"/>
                    </a:lnTo>
                    <a:lnTo>
                      <a:pt x="65" y="89"/>
                    </a:lnTo>
                    <a:lnTo>
                      <a:pt x="65" y="89"/>
                    </a:lnTo>
                    <a:lnTo>
                      <a:pt x="66" y="86"/>
                    </a:lnTo>
                    <a:lnTo>
                      <a:pt x="68" y="85"/>
                    </a:lnTo>
                    <a:lnTo>
                      <a:pt x="74" y="83"/>
                    </a:lnTo>
                    <a:lnTo>
                      <a:pt x="74" y="83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63" y="74"/>
                    </a:lnTo>
                    <a:lnTo>
                      <a:pt x="60" y="74"/>
                    </a:lnTo>
                    <a:lnTo>
                      <a:pt x="54" y="77"/>
                    </a:lnTo>
                    <a:lnTo>
                      <a:pt x="54" y="77"/>
                    </a:lnTo>
                    <a:lnTo>
                      <a:pt x="54" y="79"/>
                    </a:lnTo>
                    <a:lnTo>
                      <a:pt x="53" y="82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40" y="80"/>
                    </a:lnTo>
                    <a:lnTo>
                      <a:pt x="37" y="79"/>
                    </a:lnTo>
                    <a:lnTo>
                      <a:pt x="38" y="77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47"/>
                    </a:lnTo>
                    <a:lnTo>
                      <a:pt x="37" y="37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8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0" y="3"/>
                    </a:lnTo>
                    <a:lnTo>
                      <a:pt x="40" y="6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294"/>
              <p:cNvSpPr>
                <a:spLocks/>
              </p:cNvSpPr>
              <p:nvPr/>
            </p:nvSpPr>
            <p:spPr bwMode="auto">
              <a:xfrm>
                <a:off x="1394" y="918"/>
                <a:ext cx="9" cy="12"/>
              </a:xfrm>
              <a:custGeom>
                <a:avLst/>
                <a:gdLst>
                  <a:gd name="T0" fmla="*/ 6 w 9"/>
                  <a:gd name="T1" fmla="*/ 9 h 12"/>
                  <a:gd name="T2" fmla="*/ 6 w 9"/>
                  <a:gd name="T3" fmla="*/ 9 h 12"/>
                  <a:gd name="T4" fmla="*/ 1 w 9"/>
                  <a:gd name="T5" fmla="*/ 8 h 12"/>
                  <a:gd name="T6" fmla="*/ 0 w 9"/>
                  <a:gd name="T7" fmla="*/ 8 h 12"/>
                  <a:gd name="T8" fmla="*/ 0 w 9"/>
                  <a:gd name="T9" fmla="*/ 9 h 12"/>
                  <a:gd name="T10" fmla="*/ 0 w 9"/>
                  <a:gd name="T11" fmla="*/ 9 h 12"/>
                  <a:gd name="T12" fmla="*/ 3 w 9"/>
                  <a:gd name="T13" fmla="*/ 9 h 12"/>
                  <a:gd name="T14" fmla="*/ 6 w 9"/>
                  <a:gd name="T15" fmla="*/ 11 h 12"/>
                  <a:gd name="T16" fmla="*/ 7 w 9"/>
                  <a:gd name="T17" fmla="*/ 12 h 12"/>
                  <a:gd name="T18" fmla="*/ 7 w 9"/>
                  <a:gd name="T19" fmla="*/ 12 h 12"/>
                  <a:gd name="T20" fmla="*/ 7 w 9"/>
                  <a:gd name="T21" fmla="*/ 11 h 12"/>
                  <a:gd name="T22" fmla="*/ 9 w 9"/>
                  <a:gd name="T23" fmla="*/ 9 h 12"/>
                  <a:gd name="T24" fmla="*/ 9 w 9"/>
                  <a:gd name="T25" fmla="*/ 9 h 12"/>
                  <a:gd name="T26" fmla="*/ 9 w 9"/>
                  <a:gd name="T27" fmla="*/ 9 h 12"/>
                  <a:gd name="T28" fmla="*/ 9 w 9"/>
                  <a:gd name="T29" fmla="*/ 8 h 12"/>
                  <a:gd name="T30" fmla="*/ 7 w 9"/>
                  <a:gd name="T31" fmla="*/ 6 h 12"/>
                  <a:gd name="T32" fmla="*/ 6 w 9"/>
                  <a:gd name="T33" fmla="*/ 3 h 12"/>
                  <a:gd name="T34" fmla="*/ 6 w 9"/>
                  <a:gd name="T35" fmla="*/ 3 h 12"/>
                  <a:gd name="T36" fmla="*/ 4 w 9"/>
                  <a:gd name="T37" fmla="*/ 5 h 12"/>
                  <a:gd name="T38" fmla="*/ 3 w 9"/>
                  <a:gd name="T39" fmla="*/ 5 h 12"/>
                  <a:gd name="T40" fmla="*/ 3 w 9"/>
                  <a:gd name="T41" fmla="*/ 5 h 12"/>
                  <a:gd name="T42" fmla="*/ 3 w 9"/>
                  <a:gd name="T43" fmla="*/ 2 h 12"/>
                  <a:gd name="T44" fmla="*/ 1 w 9"/>
                  <a:gd name="T45" fmla="*/ 0 h 12"/>
                  <a:gd name="T46" fmla="*/ 1 w 9"/>
                  <a:gd name="T47" fmla="*/ 2 h 12"/>
                  <a:gd name="T48" fmla="*/ 1 w 9"/>
                  <a:gd name="T49" fmla="*/ 2 h 12"/>
                  <a:gd name="T50" fmla="*/ 1 w 9"/>
                  <a:gd name="T51" fmla="*/ 5 h 12"/>
                  <a:gd name="T52" fmla="*/ 1 w 9"/>
                  <a:gd name="T53" fmla="*/ 6 h 12"/>
                  <a:gd name="T54" fmla="*/ 3 w 9"/>
                  <a:gd name="T55" fmla="*/ 6 h 12"/>
                  <a:gd name="T56" fmla="*/ 3 w 9"/>
                  <a:gd name="T57" fmla="*/ 6 h 12"/>
                  <a:gd name="T58" fmla="*/ 3 w 9"/>
                  <a:gd name="T59" fmla="*/ 6 h 12"/>
                  <a:gd name="T60" fmla="*/ 4 w 9"/>
                  <a:gd name="T61" fmla="*/ 5 h 12"/>
                  <a:gd name="T62" fmla="*/ 6 w 9"/>
                  <a:gd name="T63" fmla="*/ 6 h 12"/>
                  <a:gd name="T64" fmla="*/ 6 w 9"/>
                  <a:gd name="T65" fmla="*/ 6 h 12"/>
                  <a:gd name="T66" fmla="*/ 6 w 9"/>
                  <a:gd name="T67" fmla="*/ 6 h 12"/>
                  <a:gd name="T68" fmla="*/ 6 w 9"/>
                  <a:gd name="T69" fmla="*/ 9 h 12"/>
                  <a:gd name="T70" fmla="*/ 6 w 9"/>
                  <a:gd name="T7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2">
                    <a:moveTo>
                      <a:pt x="6" y="9"/>
                    </a:moveTo>
                    <a:lnTo>
                      <a:pt x="6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295"/>
              <p:cNvSpPr>
                <a:spLocks/>
              </p:cNvSpPr>
              <p:nvPr/>
            </p:nvSpPr>
            <p:spPr bwMode="auto">
              <a:xfrm>
                <a:off x="1465" y="898"/>
                <a:ext cx="18" cy="1"/>
              </a:xfrm>
              <a:custGeom>
                <a:avLst/>
                <a:gdLst>
                  <a:gd name="T0" fmla="*/ 18 w 18"/>
                  <a:gd name="T1" fmla="*/ 0 h 1"/>
                  <a:gd name="T2" fmla="*/ 18 w 18"/>
                  <a:gd name="T3" fmla="*/ 0 h 1"/>
                  <a:gd name="T4" fmla="*/ 9 w 18"/>
                  <a:gd name="T5" fmla="*/ 0 h 1"/>
                  <a:gd name="T6" fmla="*/ 5 w 18"/>
                  <a:gd name="T7" fmla="*/ 0 h 1"/>
                  <a:gd name="T8" fmla="*/ 0 w 18"/>
                  <a:gd name="T9" fmla="*/ 1 h 1"/>
                  <a:gd name="T10" fmla="*/ 0 w 18"/>
                  <a:gd name="T11" fmla="*/ 1 h 1"/>
                  <a:gd name="T12" fmla="*/ 11 w 18"/>
                  <a:gd name="T13" fmla="*/ 1 h 1"/>
                  <a:gd name="T14" fmla="*/ 15 w 18"/>
                  <a:gd name="T15" fmla="*/ 1 h 1"/>
                  <a:gd name="T16" fmla="*/ 18 w 18"/>
                  <a:gd name="T17" fmla="*/ 0 h 1"/>
                  <a:gd name="T18" fmla="*/ 18 w 18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296"/>
              <p:cNvSpPr>
                <a:spLocks/>
              </p:cNvSpPr>
              <p:nvPr/>
            </p:nvSpPr>
            <p:spPr bwMode="auto">
              <a:xfrm>
                <a:off x="1505" y="1024"/>
                <a:ext cx="2" cy="22"/>
              </a:xfrm>
              <a:custGeom>
                <a:avLst/>
                <a:gdLst>
                  <a:gd name="T0" fmla="*/ 2 w 2"/>
                  <a:gd name="T1" fmla="*/ 0 h 22"/>
                  <a:gd name="T2" fmla="*/ 2 w 2"/>
                  <a:gd name="T3" fmla="*/ 0 h 22"/>
                  <a:gd name="T4" fmla="*/ 2 w 2"/>
                  <a:gd name="T5" fmla="*/ 0 h 22"/>
                  <a:gd name="T6" fmla="*/ 2 w 2"/>
                  <a:gd name="T7" fmla="*/ 0 h 22"/>
                  <a:gd name="T8" fmla="*/ 2 w 2"/>
                  <a:gd name="T9" fmla="*/ 0 h 22"/>
                  <a:gd name="T10" fmla="*/ 0 w 2"/>
                  <a:gd name="T11" fmla="*/ 10 h 22"/>
                  <a:gd name="T12" fmla="*/ 0 w 2"/>
                  <a:gd name="T13" fmla="*/ 16 h 22"/>
                  <a:gd name="T14" fmla="*/ 2 w 2"/>
                  <a:gd name="T15" fmla="*/ 22 h 22"/>
                  <a:gd name="T16" fmla="*/ 2 w 2"/>
                  <a:gd name="T17" fmla="*/ 22 h 22"/>
                  <a:gd name="T18" fmla="*/ 2 w 2"/>
                  <a:gd name="T19" fmla="*/ 10 h 22"/>
                  <a:gd name="T20" fmla="*/ 2 w 2"/>
                  <a:gd name="T21" fmla="*/ 0 h 22"/>
                  <a:gd name="T22" fmla="*/ 2 w 2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297"/>
              <p:cNvSpPr>
                <a:spLocks/>
              </p:cNvSpPr>
              <p:nvPr/>
            </p:nvSpPr>
            <p:spPr bwMode="auto">
              <a:xfrm>
                <a:off x="1505" y="991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2 h 6"/>
                  <a:gd name="T6" fmla="*/ 0 w 2"/>
                  <a:gd name="T7" fmla="*/ 3 h 6"/>
                  <a:gd name="T8" fmla="*/ 0 w 2"/>
                  <a:gd name="T9" fmla="*/ 5 h 6"/>
                  <a:gd name="T10" fmla="*/ 2 w 2"/>
                  <a:gd name="T11" fmla="*/ 6 h 6"/>
                  <a:gd name="T12" fmla="*/ 2 w 2"/>
                  <a:gd name="T13" fmla="*/ 6 h 6"/>
                  <a:gd name="T14" fmla="*/ 2 w 2"/>
                  <a:gd name="T15" fmla="*/ 5 h 6"/>
                  <a:gd name="T16" fmla="*/ 2 w 2"/>
                  <a:gd name="T17" fmla="*/ 2 h 6"/>
                  <a:gd name="T18" fmla="*/ 2 w 2"/>
                  <a:gd name="T19" fmla="*/ 0 h 6"/>
                  <a:gd name="T20" fmla="*/ 0 w 2"/>
                  <a:gd name="T21" fmla="*/ 0 h 6"/>
                  <a:gd name="T22" fmla="*/ 0 w 2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298"/>
              <p:cNvSpPr>
                <a:spLocks/>
              </p:cNvSpPr>
              <p:nvPr/>
            </p:nvSpPr>
            <p:spPr bwMode="auto">
              <a:xfrm>
                <a:off x="1578" y="1024"/>
                <a:ext cx="16" cy="13"/>
              </a:xfrm>
              <a:custGeom>
                <a:avLst/>
                <a:gdLst>
                  <a:gd name="T0" fmla="*/ 0 w 16"/>
                  <a:gd name="T1" fmla="*/ 10 h 13"/>
                  <a:gd name="T2" fmla="*/ 0 w 16"/>
                  <a:gd name="T3" fmla="*/ 10 h 13"/>
                  <a:gd name="T4" fmla="*/ 4 w 16"/>
                  <a:gd name="T5" fmla="*/ 9 h 13"/>
                  <a:gd name="T6" fmla="*/ 6 w 16"/>
                  <a:gd name="T7" fmla="*/ 10 h 13"/>
                  <a:gd name="T8" fmla="*/ 13 w 16"/>
                  <a:gd name="T9" fmla="*/ 13 h 13"/>
                  <a:gd name="T10" fmla="*/ 13 w 16"/>
                  <a:gd name="T11" fmla="*/ 13 h 13"/>
                  <a:gd name="T12" fmla="*/ 13 w 16"/>
                  <a:gd name="T13" fmla="*/ 12 h 13"/>
                  <a:gd name="T14" fmla="*/ 16 w 16"/>
                  <a:gd name="T15" fmla="*/ 12 h 13"/>
                  <a:gd name="T16" fmla="*/ 16 w 16"/>
                  <a:gd name="T17" fmla="*/ 12 h 13"/>
                  <a:gd name="T18" fmla="*/ 16 w 16"/>
                  <a:gd name="T19" fmla="*/ 4 h 13"/>
                  <a:gd name="T20" fmla="*/ 16 w 16"/>
                  <a:gd name="T21" fmla="*/ 0 h 13"/>
                  <a:gd name="T22" fmla="*/ 16 w 16"/>
                  <a:gd name="T23" fmla="*/ 0 h 13"/>
                  <a:gd name="T24" fmla="*/ 10 w 16"/>
                  <a:gd name="T25" fmla="*/ 0 h 13"/>
                  <a:gd name="T26" fmla="*/ 9 w 16"/>
                  <a:gd name="T27" fmla="*/ 0 h 13"/>
                  <a:gd name="T28" fmla="*/ 7 w 16"/>
                  <a:gd name="T29" fmla="*/ 0 h 13"/>
                  <a:gd name="T30" fmla="*/ 7 w 16"/>
                  <a:gd name="T31" fmla="*/ 0 h 13"/>
                  <a:gd name="T32" fmla="*/ 9 w 16"/>
                  <a:gd name="T33" fmla="*/ 0 h 13"/>
                  <a:gd name="T34" fmla="*/ 9 w 16"/>
                  <a:gd name="T35" fmla="*/ 1 h 13"/>
                  <a:gd name="T36" fmla="*/ 9 w 16"/>
                  <a:gd name="T37" fmla="*/ 3 h 13"/>
                  <a:gd name="T38" fmla="*/ 10 w 16"/>
                  <a:gd name="T39" fmla="*/ 3 h 13"/>
                  <a:gd name="T40" fmla="*/ 10 w 16"/>
                  <a:gd name="T41" fmla="*/ 3 h 13"/>
                  <a:gd name="T42" fmla="*/ 10 w 16"/>
                  <a:gd name="T43" fmla="*/ 3 h 13"/>
                  <a:gd name="T44" fmla="*/ 10 w 16"/>
                  <a:gd name="T45" fmla="*/ 1 h 13"/>
                  <a:gd name="T46" fmla="*/ 10 w 16"/>
                  <a:gd name="T47" fmla="*/ 1 h 13"/>
                  <a:gd name="T48" fmla="*/ 10 w 16"/>
                  <a:gd name="T49" fmla="*/ 0 h 13"/>
                  <a:gd name="T50" fmla="*/ 10 w 16"/>
                  <a:gd name="T51" fmla="*/ 0 h 13"/>
                  <a:gd name="T52" fmla="*/ 12 w 16"/>
                  <a:gd name="T53" fmla="*/ 1 h 13"/>
                  <a:gd name="T54" fmla="*/ 12 w 16"/>
                  <a:gd name="T55" fmla="*/ 3 h 13"/>
                  <a:gd name="T56" fmla="*/ 12 w 16"/>
                  <a:gd name="T57" fmla="*/ 6 h 13"/>
                  <a:gd name="T58" fmla="*/ 13 w 16"/>
                  <a:gd name="T59" fmla="*/ 7 h 13"/>
                  <a:gd name="T60" fmla="*/ 13 w 16"/>
                  <a:gd name="T61" fmla="*/ 7 h 13"/>
                  <a:gd name="T62" fmla="*/ 7 w 16"/>
                  <a:gd name="T63" fmla="*/ 7 h 13"/>
                  <a:gd name="T64" fmla="*/ 6 w 16"/>
                  <a:gd name="T65" fmla="*/ 6 h 13"/>
                  <a:gd name="T66" fmla="*/ 6 w 16"/>
                  <a:gd name="T67" fmla="*/ 6 h 13"/>
                  <a:gd name="T68" fmla="*/ 6 w 16"/>
                  <a:gd name="T69" fmla="*/ 6 h 13"/>
                  <a:gd name="T70" fmla="*/ 7 w 16"/>
                  <a:gd name="T71" fmla="*/ 4 h 13"/>
                  <a:gd name="T72" fmla="*/ 7 w 16"/>
                  <a:gd name="T73" fmla="*/ 4 h 13"/>
                  <a:gd name="T74" fmla="*/ 7 w 16"/>
                  <a:gd name="T75" fmla="*/ 4 h 13"/>
                  <a:gd name="T76" fmla="*/ 7 w 16"/>
                  <a:gd name="T77" fmla="*/ 3 h 13"/>
                  <a:gd name="T78" fmla="*/ 7 w 16"/>
                  <a:gd name="T79" fmla="*/ 3 h 13"/>
                  <a:gd name="T80" fmla="*/ 4 w 16"/>
                  <a:gd name="T81" fmla="*/ 3 h 13"/>
                  <a:gd name="T82" fmla="*/ 3 w 16"/>
                  <a:gd name="T83" fmla="*/ 3 h 13"/>
                  <a:gd name="T84" fmla="*/ 0 w 16"/>
                  <a:gd name="T85" fmla="*/ 4 h 13"/>
                  <a:gd name="T86" fmla="*/ 0 w 16"/>
                  <a:gd name="T87" fmla="*/ 4 h 13"/>
                  <a:gd name="T88" fmla="*/ 0 w 16"/>
                  <a:gd name="T89" fmla="*/ 7 h 13"/>
                  <a:gd name="T90" fmla="*/ 0 w 16"/>
                  <a:gd name="T91" fmla="*/ 9 h 13"/>
                  <a:gd name="T92" fmla="*/ 2 w 16"/>
                  <a:gd name="T93" fmla="*/ 9 h 13"/>
                  <a:gd name="T94" fmla="*/ 0 w 16"/>
                  <a:gd name="T95" fmla="*/ 10 h 13"/>
                  <a:gd name="T96" fmla="*/ 0 w 16"/>
                  <a:gd name="T9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13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299"/>
              <p:cNvSpPr>
                <a:spLocks/>
              </p:cNvSpPr>
              <p:nvPr/>
            </p:nvSpPr>
            <p:spPr bwMode="auto">
              <a:xfrm>
                <a:off x="1501" y="902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2 h 3"/>
                  <a:gd name="T4" fmla="*/ 6 w 6"/>
                  <a:gd name="T5" fmla="*/ 3 h 3"/>
                  <a:gd name="T6" fmla="*/ 6 w 6"/>
                  <a:gd name="T7" fmla="*/ 3 h 3"/>
                  <a:gd name="T8" fmla="*/ 6 w 6"/>
                  <a:gd name="T9" fmla="*/ 2 h 3"/>
                  <a:gd name="T10" fmla="*/ 6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2 h 3"/>
                  <a:gd name="T18" fmla="*/ 0 w 6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00"/>
              <p:cNvSpPr>
                <a:spLocks/>
              </p:cNvSpPr>
              <p:nvPr/>
            </p:nvSpPr>
            <p:spPr bwMode="auto">
              <a:xfrm>
                <a:off x="1484" y="896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5 h 5"/>
                  <a:gd name="T4" fmla="*/ 3 w 3"/>
                  <a:gd name="T5" fmla="*/ 5 h 5"/>
                  <a:gd name="T6" fmla="*/ 3 w 3"/>
                  <a:gd name="T7" fmla="*/ 3 h 5"/>
                  <a:gd name="T8" fmla="*/ 3 w 3"/>
                  <a:gd name="T9" fmla="*/ 3 h 5"/>
                  <a:gd name="T10" fmla="*/ 2 w 3"/>
                  <a:gd name="T11" fmla="*/ 3 h 5"/>
                  <a:gd name="T12" fmla="*/ 2 w 3"/>
                  <a:gd name="T13" fmla="*/ 2 h 5"/>
                  <a:gd name="T14" fmla="*/ 2 w 3"/>
                  <a:gd name="T15" fmla="*/ 0 h 5"/>
                  <a:gd name="T16" fmla="*/ 0 w 3"/>
                  <a:gd name="T17" fmla="*/ 0 h 5"/>
                  <a:gd name="T18" fmla="*/ 0 w 3"/>
                  <a:gd name="T19" fmla="*/ 0 h 5"/>
                  <a:gd name="T20" fmla="*/ 0 w 3"/>
                  <a:gd name="T21" fmla="*/ 2 h 5"/>
                  <a:gd name="T22" fmla="*/ 0 w 3"/>
                  <a:gd name="T23" fmla="*/ 5 h 5"/>
                  <a:gd name="T24" fmla="*/ 0 w 3"/>
                  <a:gd name="T25" fmla="*/ 5 h 5"/>
                  <a:gd name="T26" fmla="*/ 2 w 3"/>
                  <a:gd name="T27" fmla="*/ 5 h 5"/>
                  <a:gd name="T28" fmla="*/ 2 w 3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01"/>
              <p:cNvSpPr>
                <a:spLocks/>
              </p:cNvSpPr>
              <p:nvPr/>
            </p:nvSpPr>
            <p:spPr bwMode="auto">
              <a:xfrm>
                <a:off x="1496" y="890"/>
                <a:ext cx="11" cy="6"/>
              </a:xfrm>
              <a:custGeom>
                <a:avLst/>
                <a:gdLst>
                  <a:gd name="T0" fmla="*/ 11 w 11"/>
                  <a:gd name="T1" fmla="*/ 5 h 6"/>
                  <a:gd name="T2" fmla="*/ 11 w 11"/>
                  <a:gd name="T3" fmla="*/ 5 h 6"/>
                  <a:gd name="T4" fmla="*/ 8 w 11"/>
                  <a:gd name="T5" fmla="*/ 5 h 6"/>
                  <a:gd name="T6" fmla="*/ 3 w 11"/>
                  <a:gd name="T7" fmla="*/ 6 h 6"/>
                  <a:gd name="T8" fmla="*/ 3 w 11"/>
                  <a:gd name="T9" fmla="*/ 6 h 6"/>
                  <a:gd name="T10" fmla="*/ 3 w 11"/>
                  <a:gd name="T11" fmla="*/ 2 h 6"/>
                  <a:gd name="T12" fmla="*/ 3 w 11"/>
                  <a:gd name="T13" fmla="*/ 0 h 6"/>
                  <a:gd name="T14" fmla="*/ 2 w 11"/>
                  <a:gd name="T15" fmla="*/ 0 h 6"/>
                  <a:gd name="T16" fmla="*/ 2 w 11"/>
                  <a:gd name="T17" fmla="*/ 0 h 6"/>
                  <a:gd name="T18" fmla="*/ 2 w 11"/>
                  <a:gd name="T19" fmla="*/ 2 h 6"/>
                  <a:gd name="T20" fmla="*/ 2 w 11"/>
                  <a:gd name="T21" fmla="*/ 3 h 6"/>
                  <a:gd name="T22" fmla="*/ 2 w 11"/>
                  <a:gd name="T23" fmla="*/ 5 h 6"/>
                  <a:gd name="T24" fmla="*/ 0 w 11"/>
                  <a:gd name="T25" fmla="*/ 6 h 6"/>
                  <a:gd name="T26" fmla="*/ 0 w 11"/>
                  <a:gd name="T27" fmla="*/ 6 h 6"/>
                  <a:gd name="T28" fmla="*/ 8 w 11"/>
                  <a:gd name="T29" fmla="*/ 6 h 6"/>
                  <a:gd name="T30" fmla="*/ 11 w 11"/>
                  <a:gd name="T31" fmla="*/ 6 h 6"/>
                  <a:gd name="T32" fmla="*/ 11 w 11"/>
                  <a:gd name="T33" fmla="*/ 6 h 6"/>
                  <a:gd name="T34" fmla="*/ 11 w 11"/>
                  <a:gd name="T35" fmla="*/ 5 h 6"/>
                  <a:gd name="T36" fmla="*/ 11 w 11"/>
                  <a:gd name="T3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02"/>
              <p:cNvSpPr>
                <a:spLocks/>
              </p:cNvSpPr>
              <p:nvPr/>
            </p:nvSpPr>
            <p:spPr bwMode="auto">
              <a:xfrm>
                <a:off x="1504" y="883"/>
                <a:ext cx="3" cy="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6 h 6"/>
                  <a:gd name="T4" fmla="*/ 1 w 3"/>
                  <a:gd name="T5" fmla="*/ 3 h 6"/>
                  <a:gd name="T6" fmla="*/ 1 w 3"/>
                  <a:gd name="T7" fmla="*/ 1 h 6"/>
                  <a:gd name="T8" fmla="*/ 3 w 3"/>
                  <a:gd name="T9" fmla="*/ 1 h 6"/>
                  <a:gd name="T10" fmla="*/ 3 w 3"/>
                  <a:gd name="T11" fmla="*/ 1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3 h 6"/>
                  <a:gd name="T18" fmla="*/ 3 w 3"/>
                  <a:gd name="T19" fmla="*/ 1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3 h 6"/>
                  <a:gd name="T26" fmla="*/ 0 w 3"/>
                  <a:gd name="T27" fmla="*/ 4 h 6"/>
                  <a:gd name="T28" fmla="*/ 0 w 3"/>
                  <a:gd name="T29" fmla="*/ 6 h 6"/>
                  <a:gd name="T30" fmla="*/ 1 w 3"/>
                  <a:gd name="T31" fmla="*/ 6 h 6"/>
                  <a:gd name="T32" fmla="*/ 1 w 3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03"/>
              <p:cNvSpPr>
                <a:spLocks/>
              </p:cNvSpPr>
              <p:nvPr/>
            </p:nvSpPr>
            <p:spPr bwMode="auto">
              <a:xfrm>
                <a:off x="1432" y="887"/>
                <a:ext cx="30" cy="8"/>
              </a:xfrm>
              <a:custGeom>
                <a:avLst/>
                <a:gdLst>
                  <a:gd name="T0" fmla="*/ 0 w 30"/>
                  <a:gd name="T1" fmla="*/ 2 h 8"/>
                  <a:gd name="T2" fmla="*/ 0 w 30"/>
                  <a:gd name="T3" fmla="*/ 2 h 8"/>
                  <a:gd name="T4" fmla="*/ 2 w 30"/>
                  <a:gd name="T5" fmla="*/ 3 h 8"/>
                  <a:gd name="T6" fmla="*/ 2 w 30"/>
                  <a:gd name="T7" fmla="*/ 3 h 8"/>
                  <a:gd name="T8" fmla="*/ 2 w 30"/>
                  <a:gd name="T9" fmla="*/ 5 h 8"/>
                  <a:gd name="T10" fmla="*/ 2 w 30"/>
                  <a:gd name="T11" fmla="*/ 5 h 8"/>
                  <a:gd name="T12" fmla="*/ 9 w 30"/>
                  <a:gd name="T13" fmla="*/ 5 h 8"/>
                  <a:gd name="T14" fmla="*/ 17 w 30"/>
                  <a:gd name="T15" fmla="*/ 5 h 8"/>
                  <a:gd name="T16" fmla="*/ 17 w 30"/>
                  <a:gd name="T17" fmla="*/ 5 h 8"/>
                  <a:gd name="T18" fmla="*/ 17 w 30"/>
                  <a:gd name="T19" fmla="*/ 6 h 8"/>
                  <a:gd name="T20" fmla="*/ 17 w 30"/>
                  <a:gd name="T21" fmla="*/ 8 h 8"/>
                  <a:gd name="T22" fmla="*/ 18 w 30"/>
                  <a:gd name="T23" fmla="*/ 8 h 8"/>
                  <a:gd name="T24" fmla="*/ 18 w 30"/>
                  <a:gd name="T25" fmla="*/ 8 h 8"/>
                  <a:gd name="T26" fmla="*/ 18 w 30"/>
                  <a:gd name="T27" fmla="*/ 6 h 8"/>
                  <a:gd name="T28" fmla="*/ 18 w 30"/>
                  <a:gd name="T29" fmla="*/ 5 h 8"/>
                  <a:gd name="T30" fmla="*/ 18 w 30"/>
                  <a:gd name="T31" fmla="*/ 3 h 8"/>
                  <a:gd name="T32" fmla="*/ 18 w 30"/>
                  <a:gd name="T33" fmla="*/ 3 h 8"/>
                  <a:gd name="T34" fmla="*/ 24 w 30"/>
                  <a:gd name="T35" fmla="*/ 3 h 8"/>
                  <a:gd name="T36" fmla="*/ 27 w 30"/>
                  <a:gd name="T37" fmla="*/ 3 h 8"/>
                  <a:gd name="T38" fmla="*/ 30 w 30"/>
                  <a:gd name="T39" fmla="*/ 2 h 8"/>
                  <a:gd name="T40" fmla="*/ 30 w 30"/>
                  <a:gd name="T41" fmla="*/ 2 h 8"/>
                  <a:gd name="T42" fmla="*/ 15 w 30"/>
                  <a:gd name="T43" fmla="*/ 0 h 8"/>
                  <a:gd name="T44" fmla="*/ 0 w 30"/>
                  <a:gd name="T45" fmla="*/ 2 h 8"/>
                  <a:gd name="T46" fmla="*/ 0 w 30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04"/>
              <p:cNvSpPr>
                <a:spLocks/>
              </p:cNvSpPr>
              <p:nvPr/>
            </p:nvSpPr>
            <p:spPr bwMode="auto">
              <a:xfrm>
                <a:off x="1223" y="1028"/>
                <a:ext cx="18" cy="21"/>
              </a:xfrm>
              <a:custGeom>
                <a:avLst/>
                <a:gdLst>
                  <a:gd name="T0" fmla="*/ 9 w 18"/>
                  <a:gd name="T1" fmla="*/ 2 h 21"/>
                  <a:gd name="T2" fmla="*/ 9 w 18"/>
                  <a:gd name="T3" fmla="*/ 2 h 21"/>
                  <a:gd name="T4" fmla="*/ 10 w 18"/>
                  <a:gd name="T5" fmla="*/ 3 h 21"/>
                  <a:gd name="T6" fmla="*/ 9 w 18"/>
                  <a:gd name="T7" fmla="*/ 5 h 21"/>
                  <a:gd name="T8" fmla="*/ 9 w 18"/>
                  <a:gd name="T9" fmla="*/ 6 h 21"/>
                  <a:gd name="T10" fmla="*/ 10 w 18"/>
                  <a:gd name="T11" fmla="*/ 6 h 21"/>
                  <a:gd name="T12" fmla="*/ 10 w 18"/>
                  <a:gd name="T13" fmla="*/ 6 h 21"/>
                  <a:gd name="T14" fmla="*/ 7 w 18"/>
                  <a:gd name="T15" fmla="*/ 11 h 21"/>
                  <a:gd name="T16" fmla="*/ 6 w 18"/>
                  <a:gd name="T17" fmla="*/ 11 h 21"/>
                  <a:gd name="T18" fmla="*/ 3 w 18"/>
                  <a:gd name="T19" fmla="*/ 11 h 21"/>
                  <a:gd name="T20" fmla="*/ 3 w 18"/>
                  <a:gd name="T21" fmla="*/ 11 h 21"/>
                  <a:gd name="T22" fmla="*/ 3 w 18"/>
                  <a:gd name="T23" fmla="*/ 12 h 21"/>
                  <a:gd name="T24" fmla="*/ 1 w 18"/>
                  <a:gd name="T25" fmla="*/ 14 h 21"/>
                  <a:gd name="T26" fmla="*/ 0 w 18"/>
                  <a:gd name="T27" fmla="*/ 15 h 21"/>
                  <a:gd name="T28" fmla="*/ 1 w 18"/>
                  <a:gd name="T29" fmla="*/ 15 h 21"/>
                  <a:gd name="T30" fmla="*/ 1 w 18"/>
                  <a:gd name="T31" fmla="*/ 15 h 21"/>
                  <a:gd name="T32" fmla="*/ 3 w 18"/>
                  <a:gd name="T33" fmla="*/ 14 h 21"/>
                  <a:gd name="T34" fmla="*/ 4 w 18"/>
                  <a:gd name="T35" fmla="*/ 14 h 21"/>
                  <a:gd name="T36" fmla="*/ 4 w 18"/>
                  <a:gd name="T37" fmla="*/ 15 h 21"/>
                  <a:gd name="T38" fmla="*/ 4 w 18"/>
                  <a:gd name="T39" fmla="*/ 15 h 21"/>
                  <a:gd name="T40" fmla="*/ 7 w 18"/>
                  <a:gd name="T41" fmla="*/ 11 h 21"/>
                  <a:gd name="T42" fmla="*/ 10 w 18"/>
                  <a:gd name="T43" fmla="*/ 9 h 21"/>
                  <a:gd name="T44" fmla="*/ 13 w 18"/>
                  <a:gd name="T45" fmla="*/ 9 h 21"/>
                  <a:gd name="T46" fmla="*/ 13 w 18"/>
                  <a:gd name="T47" fmla="*/ 9 h 21"/>
                  <a:gd name="T48" fmla="*/ 13 w 18"/>
                  <a:gd name="T49" fmla="*/ 12 h 21"/>
                  <a:gd name="T50" fmla="*/ 12 w 18"/>
                  <a:gd name="T51" fmla="*/ 15 h 21"/>
                  <a:gd name="T52" fmla="*/ 12 w 18"/>
                  <a:gd name="T53" fmla="*/ 15 h 21"/>
                  <a:gd name="T54" fmla="*/ 15 w 18"/>
                  <a:gd name="T55" fmla="*/ 15 h 21"/>
                  <a:gd name="T56" fmla="*/ 16 w 18"/>
                  <a:gd name="T57" fmla="*/ 15 h 21"/>
                  <a:gd name="T58" fmla="*/ 16 w 18"/>
                  <a:gd name="T59" fmla="*/ 17 h 21"/>
                  <a:gd name="T60" fmla="*/ 16 w 18"/>
                  <a:gd name="T61" fmla="*/ 17 h 21"/>
                  <a:gd name="T62" fmla="*/ 15 w 18"/>
                  <a:gd name="T63" fmla="*/ 18 h 21"/>
                  <a:gd name="T64" fmla="*/ 15 w 18"/>
                  <a:gd name="T65" fmla="*/ 20 h 21"/>
                  <a:gd name="T66" fmla="*/ 16 w 18"/>
                  <a:gd name="T67" fmla="*/ 21 h 21"/>
                  <a:gd name="T68" fmla="*/ 18 w 18"/>
                  <a:gd name="T69" fmla="*/ 21 h 21"/>
                  <a:gd name="T70" fmla="*/ 18 w 18"/>
                  <a:gd name="T71" fmla="*/ 21 h 21"/>
                  <a:gd name="T72" fmla="*/ 18 w 18"/>
                  <a:gd name="T73" fmla="*/ 0 h 21"/>
                  <a:gd name="T74" fmla="*/ 18 w 18"/>
                  <a:gd name="T75" fmla="*/ 0 h 21"/>
                  <a:gd name="T76" fmla="*/ 13 w 18"/>
                  <a:gd name="T77" fmla="*/ 0 h 21"/>
                  <a:gd name="T78" fmla="*/ 10 w 18"/>
                  <a:gd name="T79" fmla="*/ 0 h 21"/>
                  <a:gd name="T80" fmla="*/ 9 w 18"/>
                  <a:gd name="T81" fmla="*/ 2 h 21"/>
                  <a:gd name="T82" fmla="*/ 9 w 18"/>
                  <a:gd name="T8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1">
                    <a:moveTo>
                      <a:pt x="9" y="2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305"/>
              <p:cNvSpPr>
                <a:spLocks/>
              </p:cNvSpPr>
              <p:nvPr/>
            </p:nvSpPr>
            <p:spPr bwMode="auto">
              <a:xfrm>
                <a:off x="1392" y="904"/>
                <a:ext cx="9" cy="7"/>
              </a:xfrm>
              <a:custGeom>
                <a:avLst/>
                <a:gdLst>
                  <a:gd name="T0" fmla="*/ 8 w 9"/>
                  <a:gd name="T1" fmla="*/ 4 h 7"/>
                  <a:gd name="T2" fmla="*/ 8 w 9"/>
                  <a:gd name="T3" fmla="*/ 4 h 7"/>
                  <a:gd name="T4" fmla="*/ 6 w 9"/>
                  <a:gd name="T5" fmla="*/ 4 h 7"/>
                  <a:gd name="T6" fmla="*/ 5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6 w 9"/>
                  <a:gd name="T13" fmla="*/ 5 h 7"/>
                  <a:gd name="T14" fmla="*/ 8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9 w 9"/>
                  <a:gd name="T21" fmla="*/ 3 h 7"/>
                  <a:gd name="T22" fmla="*/ 9 w 9"/>
                  <a:gd name="T23" fmla="*/ 1 h 7"/>
                  <a:gd name="T24" fmla="*/ 8 w 9"/>
                  <a:gd name="T25" fmla="*/ 0 h 7"/>
                  <a:gd name="T26" fmla="*/ 8 w 9"/>
                  <a:gd name="T27" fmla="*/ 0 h 7"/>
                  <a:gd name="T28" fmla="*/ 5 w 9"/>
                  <a:gd name="T29" fmla="*/ 0 h 7"/>
                  <a:gd name="T30" fmla="*/ 0 w 9"/>
                  <a:gd name="T31" fmla="*/ 0 h 7"/>
                  <a:gd name="T32" fmla="*/ 0 w 9"/>
                  <a:gd name="T33" fmla="*/ 0 h 7"/>
                  <a:gd name="T34" fmla="*/ 0 w 9"/>
                  <a:gd name="T35" fmla="*/ 1 h 7"/>
                  <a:gd name="T36" fmla="*/ 2 w 9"/>
                  <a:gd name="T37" fmla="*/ 1 h 7"/>
                  <a:gd name="T38" fmla="*/ 5 w 9"/>
                  <a:gd name="T39" fmla="*/ 1 h 7"/>
                  <a:gd name="T40" fmla="*/ 8 w 9"/>
                  <a:gd name="T41" fmla="*/ 1 h 7"/>
                  <a:gd name="T42" fmla="*/ 8 w 9"/>
                  <a:gd name="T43" fmla="*/ 3 h 7"/>
                  <a:gd name="T44" fmla="*/ 8 w 9"/>
                  <a:gd name="T45" fmla="*/ 4 h 7"/>
                  <a:gd name="T46" fmla="*/ 8 w 9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06"/>
              <p:cNvSpPr>
                <a:spLocks/>
              </p:cNvSpPr>
              <p:nvPr/>
            </p:nvSpPr>
            <p:spPr bwMode="auto">
              <a:xfrm>
                <a:off x="1269" y="105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  <a:gd name="T12" fmla="*/ 1 w 4"/>
                  <a:gd name="T13" fmla="*/ 0 h 2"/>
                  <a:gd name="T14" fmla="*/ 1 w 4"/>
                  <a:gd name="T15" fmla="*/ 0 h 2"/>
                  <a:gd name="T16" fmla="*/ 0 w 4"/>
                  <a:gd name="T17" fmla="*/ 2 h 2"/>
                  <a:gd name="T18" fmla="*/ 0 w 4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307"/>
              <p:cNvSpPr>
                <a:spLocks/>
              </p:cNvSpPr>
              <p:nvPr/>
            </p:nvSpPr>
            <p:spPr bwMode="auto">
              <a:xfrm>
                <a:off x="1403" y="918"/>
                <a:ext cx="7" cy="6"/>
              </a:xfrm>
              <a:custGeom>
                <a:avLst/>
                <a:gdLst>
                  <a:gd name="T0" fmla="*/ 4 w 7"/>
                  <a:gd name="T1" fmla="*/ 5 h 6"/>
                  <a:gd name="T2" fmla="*/ 4 w 7"/>
                  <a:gd name="T3" fmla="*/ 5 h 6"/>
                  <a:gd name="T4" fmla="*/ 3 w 7"/>
                  <a:gd name="T5" fmla="*/ 3 h 6"/>
                  <a:gd name="T6" fmla="*/ 4 w 7"/>
                  <a:gd name="T7" fmla="*/ 2 h 6"/>
                  <a:gd name="T8" fmla="*/ 7 w 7"/>
                  <a:gd name="T9" fmla="*/ 2 h 6"/>
                  <a:gd name="T10" fmla="*/ 7 w 7"/>
                  <a:gd name="T11" fmla="*/ 2 h 6"/>
                  <a:gd name="T12" fmla="*/ 6 w 7"/>
                  <a:gd name="T13" fmla="*/ 0 h 6"/>
                  <a:gd name="T14" fmla="*/ 4 w 7"/>
                  <a:gd name="T15" fmla="*/ 2 h 6"/>
                  <a:gd name="T16" fmla="*/ 4 w 7"/>
                  <a:gd name="T17" fmla="*/ 2 h 6"/>
                  <a:gd name="T18" fmla="*/ 3 w 7"/>
                  <a:gd name="T19" fmla="*/ 0 h 6"/>
                  <a:gd name="T20" fmla="*/ 3 w 7"/>
                  <a:gd name="T21" fmla="*/ 0 h 6"/>
                  <a:gd name="T22" fmla="*/ 3 w 7"/>
                  <a:gd name="T23" fmla="*/ 5 h 6"/>
                  <a:gd name="T24" fmla="*/ 3 w 7"/>
                  <a:gd name="T25" fmla="*/ 5 h 6"/>
                  <a:gd name="T26" fmla="*/ 0 w 7"/>
                  <a:gd name="T27" fmla="*/ 5 h 6"/>
                  <a:gd name="T28" fmla="*/ 0 w 7"/>
                  <a:gd name="T29" fmla="*/ 5 h 6"/>
                  <a:gd name="T30" fmla="*/ 3 w 7"/>
                  <a:gd name="T31" fmla="*/ 6 h 6"/>
                  <a:gd name="T32" fmla="*/ 4 w 7"/>
                  <a:gd name="T33" fmla="*/ 5 h 6"/>
                  <a:gd name="T34" fmla="*/ 4 w 7"/>
                  <a:gd name="T3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lnTo>
                      <a:pt x="4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308"/>
              <p:cNvSpPr>
                <a:spLocks/>
              </p:cNvSpPr>
              <p:nvPr/>
            </p:nvSpPr>
            <p:spPr bwMode="auto">
              <a:xfrm>
                <a:off x="1318" y="1062"/>
                <a:ext cx="9" cy="8"/>
              </a:xfrm>
              <a:custGeom>
                <a:avLst/>
                <a:gdLst>
                  <a:gd name="T0" fmla="*/ 6 w 9"/>
                  <a:gd name="T1" fmla="*/ 0 h 8"/>
                  <a:gd name="T2" fmla="*/ 6 w 9"/>
                  <a:gd name="T3" fmla="*/ 0 h 8"/>
                  <a:gd name="T4" fmla="*/ 6 w 9"/>
                  <a:gd name="T5" fmla="*/ 3 h 8"/>
                  <a:gd name="T6" fmla="*/ 6 w 9"/>
                  <a:gd name="T7" fmla="*/ 3 h 8"/>
                  <a:gd name="T8" fmla="*/ 4 w 9"/>
                  <a:gd name="T9" fmla="*/ 3 h 8"/>
                  <a:gd name="T10" fmla="*/ 4 w 9"/>
                  <a:gd name="T11" fmla="*/ 0 h 8"/>
                  <a:gd name="T12" fmla="*/ 4 w 9"/>
                  <a:gd name="T13" fmla="*/ 0 h 8"/>
                  <a:gd name="T14" fmla="*/ 2 w 9"/>
                  <a:gd name="T15" fmla="*/ 0 h 8"/>
                  <a:gd name="T16" fmla="*/ 0 w 9"/>
                  <a:gd name="T17" fmla="*/ 3 h 8"/>
                  <a:gd name="T18" fmla="*/ 0 w 9"/>
                  <a:gd name="T19" fmla="*/ 3 h 8"/>
                  <a:gd name="T20" fmla="*/ 3 w 9"/>
                  <a:gd name="T21" fmla="*/ 5 h 8"/>
                  <a:gd name="T22" fmla="*/ 4 w 9"/>
                  <a:gd name="T23" fmla="*/ 5 h 8"/>
                  <a:gd name="T24" fmla="*/ 4 w 9"/>
                  <a:gd name="T25" fmla="*/ 6 h 8"/>
                  <a:gd name="T26" fmla="*/ 4 w 9"/>
                  <a:gd name="T27" fmla="*/ 6 h 8"/>
                  <a:gd name="T28" fmla="*/ 4 w 9"/>
                  <a:gd name="T29" fmla="*/ 8 h 8"/>
                  <a:gd name="T30" fmla="*/ 6 w 9"/>
                  <a:gd name="T31" fmla="*/ 6 h 8"/>
                  <a:gd name="T32" fmla="*/ 6 w 9"/>
                  <a:gd name="T33" fmla="*/ 6 h 8"/>
                  <a:gd name="T34" fmla="*/ 6 w 9"/>
                  <a:gd name="T35" fmla="*/ 5 h 8"/>
                  <a:gd name="T36" fmla="*/ 7 w 9"/>
                  <a:gd name="T37" fmla="*/ 3 h 8"/>
                  <a:gd name="T38" fmla="*/ 9 w 9"/>
                  <a:gd name="T39" fmla="*/ 3 h 8"/>
                  <a:gd name="T40" fmla="*/ 9 w 9"/>
                  <a:gd name="T41" fmla="*/ 2 h 8"/>
                  <a:gd name="T42" fmla="*/ 9 w 9"/>
                  <a:gd name="T43" fmla="*/ 2 h 8"/>
                  <a:gd name="T44" fmla="*/ 9 w 9"/>
                  <a:gd name="T45" fmla="*/ 0 h 8"/>
                  <a:gd name="T46" fmla="*/ 9 w 9"/>
                  <a:gd name="T47" fmla="*/ 0 h 8"/>
                  <a:gd name="T48" fmla="*/ 9 w 9"/>
                  <a:gd name="T49" fmla="*/ 0 h 8"/>
                  <a:gd name="T50" fmla="*/ 6 w 9"/>
                  <a:gd name="T51" fmla="*/ 0 h 8"/>
                  <a:gd name="T52" fmla="*/ 6 w 9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309"/>
              <p:cNvSpPr>
                <a:spLocks/>
              </p:cNvSpPr>
              <p:nvPr/>
            </p:nvSpPr>
            <p:spPr bwMode="auto">
              <a:xfrm>
                <a:off x="1233" y="102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  <a:gd name="T8" fmla="*/ 2 w 5"/>
                  <a:gd name="T9" fmla="*/ 1 h 3"/>
                  <a:gd name="T10" fmla="*/ 0 w 5"/>
                  <a:gd name="T11" fmla="*/ 1 h 3"/>
                  <a:gd name="T12" fmla="*/ 0 w 5"/>
                  <a:gd name="T13" fmla="*/ 1 h 3"/>
                  <a:gd name="T14" fmla="*/ 2 w 5"/>
                  <a:gd name="T15" fmla="*/ 3 h 3"/>
                  <a:gd name="T16" fmla="*/ 5 w 5"/>
                  <a:gd name="T17" fmla="*/ 3 h 3"/>
                  <a:gd name="T18" fmla="*/ 5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310"/>
              <p:cNvSpPr>
                <a:spLocks/>
              </p:cNvSpPr>
              <p:nvPr/>
            </p:nvSpPr>
            <p:spPr bwMode="auto">
              <a:xfrm>
                <a:off x="1330" y="999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3 w 4"/>
                  <a:gd name="T3" fmla="*/ 0 h 6"/>
                  <a:gd name="T4" fmla="*/ 3 w 4"/>
                  <a:gd name="T5" fmla="*/ 1 h 6"/>
                  <a:gd name="T6" fmla="*/ 1 w 4"/>
                  <a:gd name="T7" fmla="*/ 3 h 6"/>
                  <a:gd name="T8" fmla="*/ 1 w 4"/>
                  <a:gd name="T9" fmla="*/ 3 h 6"/>
                  <a:gd name="T10" fmla="*/ 0 w 4"/>
                  <a:gd name="T11" fmla="*/ 1 h 6"/>
                  <a:gd name="T12" fmla="*/ 0 w 4"/>
                  <a:gd name="T13" fmla="*/ 1 h 6"/>
                  <a:gd name="T14" fmla="*/ 0 w 4"/>
                  <a:gd name="T15" fmla="*/ 4 h 6"/>
                  <a:gd name="T16" fmla="*/ 0 w 4"/>
                  <a:gd name="T17" fmla="*/ 6 h 6"/>
                  <a:gd name="T18" fmla="*/ 0 w 4"/>
                  <a:gd name="T19" fmla="*/ 6 h 6"/>
                  <a:gd name="T20" fmla="*/ 1 w 4"/>
                  <a:gd name="T21" fmla="*/ 4 h 6"/>
                  <a:gd name="T22" fmla="*/ 1 w 4"/>
                  <a:gd name="T23" fmla="*/ 3 h 6"/>
                  <a:gd name="T24" fmla="*/ 1 w 4"/>
                  <a:gd name="T25" fmla="*/ 3 h 6"/>
                  <a:gd name="T26" fmla="*/ 4 w 4"/>
                  <a:gd name="T27" fmla="*/ 4 h 6"/>
                  <a:gd name="T28" fmla="*/ 4 w 4"/>
                  <a:gd name="T29" fmla="*/ 4 h 6"/>
                  <a:gd name="T30" fmla="*/ 4 w 4"/>
                  <a:gd name="T31" fmla="*/ 1 h 6"/>
                  <a:gd name="T32" fmla="*/ 4 w 4"/>
                  <a:gd name="T33" fmla="*/ 0 h 6"/>
                  <a:gd name="T34" fmla="*/ 3 w 4"/>
                  <a:gd name="T35" fmla="*/ 0 h 6"/>
                  <a:gd name="T36" fmla="*/ 3 w 4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311"/>
              <p:cNvSpPr>
                <a:spLocks/>
              </p:cNvSpPr>
              <p:nvPr/>
            </p:nvSpPr>
            <p:spPr bwMode="auto">
              <a:xfrm>
                <a:off x="1391" y="91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0 h 1"/>
                  <a:gd name="T4" fmla="*/ 4 w 13"/>
                  <a:gd name="T5" fmla="*/ 0 h 1"/>
                  <a:gd name="T6" fmla="*/ 1 w 13"/>
                  <a:gd name="T7" fmla="*/ 0 h 1"/>
                  <a:gd name="T8" fmla="*/ 0 w 13"/>
                  <a:gd name="T9" fmla="*/ 1 h 1"/>
                  <a:gd name="T10" fmla="*/ 0 w 13"/>
                  <a:gd name="T11" fmla="*/ 1 h 1"/>
                  <a:gd name="T12" fmla="*/ 0 w 13"/>
                  <a:gd name="T13" fmla="*/ 1 h 1"/>
                  <a:gd name="T14" fmla="*/ 7 w 13"/>
                  <a:gd name="T15" fmla="*/ 1 h 1"/>
                  <a:gd name="T16" fmla="*/ 10 w 13"/>
                  <a:gd name="T17" fmla="*/ 1 h 1"/>
                  <a:gd name="T18" fmla="*/ 13 w 13"/>
                  <a:gd name="T19" fmla="*/ 0 h 1"/>
                  <a:gd name="T20" fmla="*/ 13 w 1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312"/>
              <p:cNvSpPr>
                <a:spLocks/>
              </p:cNvSpPr>
              <p:nvPr/>
            </p:nvSpPr>
            <p:spPr bwMode="auto">
              <a:xfrm>
                <a:off x="1394" y="947"/>
                <a:ext cx="9" cy="3"/>
              </a:xfrm>
              <a:custGeom>
                <a:avLst/>
                <a:gdLst>
                  <a:gd name="T0" fmla="*/ 6 w 9"/>
                  <a:gd name="T1" fmla="*/ 0 h 3"/>
                  <a:gd name="T2" fmla="*/ 6 w 9"/>
                  <a:gd name="T3" fmla="*/ 0 h 3"/>
                  <a:gd name="T4" fmla="*/ 6 w 9"/>
                  <a:gd name="T5" fmla="*/ 3 h 3"/>
                  <a:gd name="T6" fmla="*/ 3 w 9"/>
                  <a:gd name="T7" fmla="*/ 1 h 3"/>
                  <a:gd name="T8" fmla="*/ 0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4 w 9"/>
                  <a:gd name="T15" fmla="*/ 3 h 3"/>
                  <a:gd name="T16" fmla="*/ 7 w 9"/>
                  <a:gd name="T17" fmla="*/ 3 h 3"/>
                  <a:gd name="T18" fmla="*/ 9 w 9"/>
                  <a:gd name="T19" fmla="*/ 3 h 3"/>
                  <a:gd name="T20" fmla="*/ 9 w 9"/>
                  <a:gd name="T21" fmla="*/ 3 h 3"/>
                  <a:gd name="T22" fmla="*/ 7 w 9"/>
                  <a:gd name="T23" fmla="*/ 1 h 3"/>
                  <a:gd name="T24" fmla="*/ 6 w 9"/>
                  <a:gd name="T25" fmla="*/ 0 h 3"/>
                  <a:gd name="T26" fmla="*/ 6 w 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313"/>
              <p:cNvSpPr>
                <a:spLocks/>
              </p:cNvSpPr>
              <p:nvPr/>
            </p:nvSpPr>
            <p:spPr bwMode="auto">
              <a:xfrm>
                <a:off x="1395" y="93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2 w 9"/>
                  <a:gd name="T5" fmla="*/ 2 h 2"/>
                  <a:gd name="T6" fmla="*/ 5 w 9"/>
                  <a:gd name="T7" fmla="*/ 2 h 2"/>
                  <a:gd name="T8" fmla="*/ 9 w 9"/>
                  <a:gd name="T9" fmla="*/ 0 h 2"/>
                  <a:gd name="T10" fmla="*/ 9 w 9"/>
                  <a:gd name="T11" fmla="*/ 0 h 2"/>
                  <a:gd name="T12" fmla="*/ 6 w 9"/>
                  <a:gd name="T13" fmla="*/ 0 h 2"/>
                  <a:gd name="T14" fmla="*/ 5 w 9"/>
                  <a:gd name="T15" fmla="*/ 0 h 2"/>
                  <a:gd name="T16" fmla="*/ 2 w 9"/>
                  <a:gd name="T17" fmla="*/ 0 h 2"/>
                  <a:gd name="T18" fmla="*/ 0 w 9"/>
                  <a:gd name="T19" fmla="*/ 0 h 2"/>
                  <a:gd name="T20" fmla="*/ 0 w 9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314"/>
              <p:cNvSpPr>
                <a:spLocks/>
              </p:cNvSpPr>
              <p:nvPr/>
            </p:nvSpPr>
            <p:spPr bwMode="auto">
              <a:xfrm>
                <a:off x="1288" y="1052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2 w 3"/>
                  <a:gd name="T5" fmla="*/ 4 h 6"/>
                  <a:gd name="T6" fmla="*/ 2 w 3"/>
                  <a:gd name="T7" fmla="*/ 2 h 6"/>
                  <a:gd name="T8" fmla="*/ 2 w 3"/>
                  <a:gd name="T9" fmla="*/ 0 h 6"/>
                  <a:gd name="T10" fmla="*/ 0 w 3"/>
                  <a:gd name="T11" fmla="*/ 0 h 6"/>
                  <a:gd name="T12" fmla="*/ 0 w 3"/>
                  <a:gd name="T13" fmla="*/ 0 h 6"/>
                  <a:gd name="T14" fmla="*/ 0 w 3"/>
                  <a:gd name="T15" fmla="*/ 3 h 6"/>
                  <a:gd name="T16" fmla="*/ 0 w 3"/>
                  <a:gd name="T17" fmla="*/ 6 h 6"/>
                  <a:gd name="T18" fmla="*/ 0 w 3"/>
                  <a:gd name="T19" fmla="*/ 6 h 6"/>
                  <a:gd name="T20" fmla="*/ 2 w 3"/>
                  <a:gd name="T21" fmla="*/ 6 h 6"/>
                  <a:gd name="T22" fmla="*/ 3 w 3"/>
                  <a:gd name="T23" fmla="*/ 6 h 6"/>
                  <a:gd name="T24" fmla="*/ 3 w 3"/>
                  <a:gd name="T25" fmla="*/ 6 h 6"/>
                  <a:gd name="T26" fmla="*/ 3 w 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315"/>
              <p:cNvSpPr>
                <a:spLocks/>
              </p:cNvSpPr>
              <p:nvPr/>
            </p:nvSpPr>
            <p:spPr bwMode="auto">
              <a:xfrm>
                <a:off x="1275" y="1054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1 w 7"/>
                  <a:gd name="T5" fmla="*/ 2 h 2"/>
                  <a:gd name="T6" fmla="*/ 4 w 7"/>
                  <a:gd name="T7" fmla="*/ 2 h 2"/>
                  <a:gd name="T8" fmla="*/ 7 w 7"/>
                  <a:gd name="T9" fmla="*/ 2 h 2"/>
                  <a:gd name="T10" fmla="*/ 7 w 7"/>
                  <a:gd name="T11" fmla="*/ 1 h 2"/>
                  <a:gd name="T12" fmla="*/ 7 w 7"/>
                  <a:gd name="T13" fmla="*/ 1 h 2"/>
                  <a:gd name="T14" fmla="*/ 6 w 7"/>
                  <a:gd name="T15" fmla="*/ 0 h 2"/>
                  <a:gd name="T16" fmla="*/ 3 w 7"/>
                  <a:gd name="T17" fmla="*/ 0 h 2"/>
                  <a:gd name="T18" fmla="*/ 0 w 7"/>
                  <a:gd name="T19" fmla="*/ 0 h 2"/>
                  <a:gd name="T20" fmla="*/ 0 w 7"/>
                  <a:gd name="T21" fmla="*/ 1 h 2"/>
                  <a:gd name="T22" fmla="*/ 0 w 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316"/>
              <p:cNvSpPr>
                <a:spLocks/>
              </p:cNvSpPr>
              <p:nvPr/>
            </p:nvSpPr>
            <p:spPr bwMode="auto">
              <a:xfrm>
                <a:off x="1480" y="863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3 w 4"/>
                  <a:gd name="T7" fmla="*/ 2 h 3"/>
                  <a:gd name="T8" fmla="*/ 4 w 4"/>
                  <a:gd name="T9" fmla="*/ 2 h 3"/>
                  <a:gd name="T10" fmla="*/ 4 w 4"/>
                  <a:gd name="T11" fmla="*/ 0 h 3"/>
                  <a:gd name="T12" fmla="*/ 4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  <a:gd name="T18" fmla="*/ 1 w 4"/>
                  <a:gd name="T19" fmla="*/ 0 h 3"/>
                  <a:gd name="T20" fmla="*/ 0 w 4"/>
                  <a:gd name="T21" fmla="*/ 0 h 3"/>
                  <a:gd name="T22" fmla="*/ 0 w 4"/>
                  <a:gd name="T23" fmla="*/ 0 h 3"/>
                  <a:gd name="T24" fmla="*/ 0 w 4"/>
                  <a:gd name="T25" fmla="*/ 2 h 3"/>
                  <a:gd name="T26" fmla="*/ 0 w 4"/>
                  <a:gd name="T27" fmla="*/ 2 h 3"/>
                  <a:gd name="T28" fmla="*/ 0 w 4"/>
                  <a:gd name="T29" fmla="*/ 3 h 3"/>
                  <a:gd name="T30" fmla="*/ 1 w 4"/>
                  <a:gd name="T31" fmla="*/ 3 h 3"/>
                  <a:gd name="T32" fmla="*/ 1 w 4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317"/>
              <p:cNvSpPr>
                <a:spLocks/>
              </p:cNvSpPr>
              <p:nvPr/>
            </p:nvSpPr>
            <p:spPr bwMode="auto">
              <a:xfrm>
                <a:off x="1486" y="8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3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318"/>
              <p:cNvSpPr>
                <a:spLocks/>
              </p:cNvSpPr>
              <p:nvPr/>
            </p:nvSpPr>
            <p:spPr bwMode="auto">
              <a:xfrm>
                <a:off x="1492" y="8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319"/>
              <p:cNvSpPr>
                <a:spLocks/>
              </p:cNvSpPr>
              <p:nvPr/>
            </p:nvSpPr>
            <p:spPr bwMode="auto">
              <a:xfrm>
                <a:off x="1492" y="8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1 h 1"/>
                  <a:gd name="T10" fmla="*/ 0 w 4"/>
                  <a:gd name="T11" fmla="*/ 1 h 1"/>
                  <a:gd name="T12" fmla="*/ 4 w 4"/>
                  <a:gd name="T13" fmla="*/ 1 h 1"/>
                  <a:gd name="T14" fmla="*/ 4 w 4"/>
                  <a:gd name="T15" fmla="*/ 1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320"/>
              <p:cNvSpPr>
                <a:spLocks/>
              </p:cNvSpPr>
              <p:nvPr/>
            </p:nvSpPr>
            <p:spPr bwMode="auto">
              <a:xfrm>
                <a:off x="1498" y="86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w 6"/>
                  <a:gd name="T7" fmla="*/ 0 h 1"/>
                  <a:gd name="T8" fmla="*/ 0 w 6"/>
                  <a:gd name="T9" fmla="*/ 1 h 1"/>
                  <a:gd name="T10" fmla="*/ 0 w 6"/>
                  <a:gd name="T11" fmla="*/ 1 h 1"/>
                  <a:gd name="T12" fmla="*/ 4 w 6"/>
                  <a:gd name="T13" fmla="*/ 1 h 1"/>
                  <a:gd name="T14" fmla="*/ 4 w 6"/>
                  <a:gd name="T15" fmla="*/ 1 h 1"/>
                  <a:gd name="T16" fmla="*/ 6 w 6"/>
                  <a:gd name="T17" fmla="*/ 0 h 1"/>
                  <a:gd name="T18" fmla="*/ 6 w 6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321"/>
              <p:cNvSpPr>
                <a:spLocks/>
              </p:cNvSpPr>
              <p:nvPr/>
            </p:nvSpPr>
            <p:spPr bwMode="auto">
              <a:xfrm>
                <a:off x="1474" y="86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322"/>
              <p:cNvSpPr>
                <a:spLocks/>
              </p:cNvSpPr>
              <p:nvPr/>
            </p:nvSpPr>
            <p:spPr bwMode="auto">
              <a:xfrm>
                <a:off x="1480" y="868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323"/>
              <p:cNvSpPr>
                <a:spLocks/>
              </p:cNvSpPr>
              <p:nvPr/>
            </p:nvSpPr>
            <p:spPr bwMode="auto">
              <a:xfrm>
                <a:off x="1724" y="889"/>
                <a:ext cx="3" cy="20"/>
              </a:xfrm>
              <a:custGeom>
                <a:avLst/>
                <a:gdLst>
                  <a:gd name="T0" fmla="*/ 1 w 3"/>
                  <a:gd name="T1" fmla="*/ 19 h 20"/>
                  <a:gd name="T2" fmla="*/ 1 w 3"/>
                  <a:gd name="T3" fmla="*/ 19 h 20"/>
                  <a:gd name="T4" fmla="*/ 0 w 3"/>
                  <a:gd name="T5" fmla="*/ 19 h 20"/>
                  <a:gd name="T6" fmla="*/ 0 w 3"/>
                  <a:gd name="T7" fmla="*/ 20 h 20"/>
                  <a:gd name="T8" fmla="*/ 0 w 3"/>
                  <a:gd name="T9" fmla="*/ 20 h 20"/>
                  <a:gd name="T10" fmla="*/ 1 w 3"/>
                  <a:gd name="T11" fmla="*/ 19 h 20"/>
                  <a:gd name="T12" fmla="*/ 3 w 3"/>
                  <a:gd name="T13" fmla="*/ 18 h 20"/>
                  <a:gd name="T14" fmla="*/ 3 w 3"/>
                  <a:gd name="T15" fmla="*/ 10 h 20"/>
                  <a:gd name="T16" fmla="*/ 1 w 3"/>
                  <a:gd name="T17" fmla="*/ 0 h 20"/>
                  <a:gd name="T18" fmla="*/ 1 w 3"/>
                  <a:gd name="T19" fmla="*/ 0 h 20"/>
                  <a:gd name="T20" fmla="*/ 0 w 3"/>
                  <a:gd name="T21" fmla="*/ 9 h 20"/>
                  <a:gd name="T22" fmla="*/ 0 w 3"/>
                  <a:gd name="T23" fmla="*/ 12 h 20"/>
                  <a:gd name="T24" fmla="*/ 1 w 3"/>
                  <a:gd name="T25" fmla="*/ 16 h 20"/>
                  <a:gd name="T26" fmla="*/ 1 w 3"/>
                  <a:gd name="T27" fmla="*/ 16 h 20"/>
                  <a:gd name="T28" fmla="*/ 0 w 3"/>
                  <a:gd name="T29" fmla="*/ 16 h 20"/>
                  <a:gd name="T30" fmla="*/ 0 w 3"/>
                  <a:gd name="T31" fmla="*/ 16 h 20"/>
                  <a:gd name="T32" fmla="*/ 0 w 3"/>
                  <a:gd name="T33" fmla="*/ 18 h 20"/>
                  <a:gd name="T34" fmla="*/ 1 w 3"/>
                  <a:gd name="T35" fmla="*/ 19 h 20"/>
                  <a:gd name="T36" fmla="*/ 1 w 3"/>
                  <a:gd name="T3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0">
                    <a:moveTo>
                      <a:pt x="1" y="19"/>
                    </a:move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3" y="1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24"/>
              <p:cNvSpPr>
                <a:spLocks/>
              </p:cNvSpPr>
              <p:nvPr/>
            </p:nvSpPr>
            <p:spPr bwMode="auto">
              <a:xfrm>
                <a:off x="1727" y="895"/>
                <a:ext cx="1" cy="13"/>
              </a:xfrm>
              <a:custGeom>
                <a:avLst/>
                <a:gdLst>
                  <a:gd name="T0" fmla="*/ 1 w 1"/>
                  <a:gd name="T1" fmla="*/ 13 h 13"/>
                  <a:gd name="T2" fmla="*/ 1 w 1"/>
                  <a:gd name="T3" fmla="*/ 13 h 13"/>
                  <a:gd name="T4" fmla="*/ 1 w 1"/>
                  <a:gd name="T5" fmla="*/ 10 h 13"/>
                  <a:gd name="T6" fmla="*/ 1 w 1"/>
                  <a:gd name="T7" fmla="*/ 6 h 13"/>
                  <a:gd name="T8" fmla="*/ 0 w 1"/>
                  <a:gd name="T9" fmla="*/ 0 h 13"/>
                  <a:gd name="T10" fmla="*/ 0 w 1"/>
                  <a:gd name="T11" fmla="*/ 0 h 13"/>
                  <a:gd name="T12" fmla="*/ 0 w 1"/>
                  <a:gd name="T13" fmla="*/ 9 h 13"/>
                  <a:gd name="T14" fmla="*/ 1 w 1"/>
                  <a:gd name="T15" fmla="*/ 13 h 13"/>
                  <a:gd name="T16" fmla="*/ 1 w 1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25"/>
              <p:cNvSpPr>
                <a:spLocks/>
              </p:cNvSpPr>
              <p:nvPr/>
            </p:nvSpPr>
            <p:spPr bwMode="auto">
              <a:xfrm>
                <a:off x="1602" y="909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3 h 5"/>
                  <a:gd name="T4" fmla="*/ 7 w 7"/>
                  <a:gd name="T5" fmla="*/ 2 h 5"/>
                  <a:gd name="T6" fmla="*/ 6 w 7"/>
                  <a:gd name="T7" fmla="*/ 0 h 5"/>
                  <a:gd name="T8" fmla="*/ 6 w 7"/>
                  <a:gd name="T9" fmla="*/ 0 h 5"/>
                  <a:gd name="T10" fmla="*/ 4 w 7"/>
                  <a:gd name="T11" fmla="*/ 2 h 5"/>
                  <a:gd name="T12" fmla="*/ 1 w 7"/>
                  <a:gd name="T13" fmla="*/ 2 h 5"/>
                  <a:gd name="T14" fmla="*/ 0 w 7"/>
                  <a:gd name="T15" fmla="*/ 2 h 5"/>
                  <a:gd name="T16" fmla="*/ 1 w 7"/>
                  <a:gd name="T17" fmla="*/ 5 h 5"/>
                  <a:gd name="T18" fmla="*/ 1 w 7"/>
                  <a:gd name="T19" fmla="*/ 5 h 5"/>
                  <a:gd name="T20" fmla="*/ 1 w 7"/>
                  <a:gd name="T21" fmla="*/ 3 h 5"/>
                  <a:gd name="T22" fmla="*/ 3 w 7"/>
                  <a:gd name="T23" fmla="*/ 3 h 5"/>
                  <a:gd name="T24" fmla="*/ 7 w 7"/>
                  <a:gd name="T25" fmla="*/ 3 h 5"/>
                  <a:gd name="T26" fmla="*/ 7 w 7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26"/>
              <p:cNvSpPr>
                <a:spLocks/>
              </p:cNvSpPr>
              <p:nvPr/>
            </p:nvSpPr>
            <p:spPr bwMode="auto">
              <a:xfrm>
                <a:off x="1617" y="90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1 w 3"/>
                  <a:gd name="T17" fmla="*/ 3 h 3"/>
                  <a:gd name="T18" fmla="*/ 3 w 3"/>
                  <a:gd name="T19" fmla="*/ 3 h 3"/>
                  <a:gd name="T20" fmla="*/ 3 w 3"/>
                  <a:gd name="T21" fmla="*/ 2 h 3"/>
                  <a:gd name="T22" fmla="*/ 3 w 3"/>
                  <a:gd name="T23" fmla="*/ 0 h 3"/>
                  <a:gd name="T24" fmla="*/ 3 w 3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327"/>
              <p:cNvSpPr>
                <a:spLocks/>
              </p:cNvSpPr>
              <p:nvPr/>
            </p:nvSpPr>
            <p:spPr bwMode="auto">
              <a:xfrm>
                <a:off x="1698" y="911"/>
                <a:ext cx="5" cy="13"/>
              </a:xfrm>
              <a:custGeom>
                <a:avLst/>
                <a:gdLst>
                  <a:gd name="T0" fmla="*/ 0 w 5"/>
                  <a:gd name="T1" fmla="*/ 7 h 13"/>
                  <a:gd name="T2" fmla="*/ 0 w 5"/>
                  <a:gd name="T3" fmla="*/ 7 h 13"/>
                  <a:gd name="T4" fmla="*/ 3 w 5"/>
                  <a:gd name="T5" fmla="*/ 7 h 13"/>
                  <a:gd name="T6" fmla="*/ 3 w 5"/>
                  <a:gd name="T7" fmla="*/ 9 h 13"/>
                  <a:gd name="T8" fmla="*/ 3 w 5"/>
                  <a:gd name="T9" fmla="*/ 9 h 13"/>
                  <a:gd name="T10" fmla="*/ 2 w 5"/>
                  <a:gd name="T11" fmla="*/ 9 h 13"/>
                  <a:gd name="T12" fmla="*/ 0 w 5"/>
                  <a:gd name="T13" fmla="*/ 10 h 13"/>
                  <a:gd name="T14" fmla="*/ 0 w 5"/>
                  <a:gd name="T15" fmla="*/ 10 h 13"/>
                  <a:gd name="T16" fmla="*/ 2 w 5"/>
                  <a:gd name="T17" fmla="*/ 10 h 13"/>
                  <a:gd name="T18" fmla="*/ 3 w 5"/>
                  <a:gd name="T19" fmla="*/ 12 h 13"/>
                  <a:gd name="T20" fmla="*/ 3 w 5"/>
                  <a:gd name="T21" fmla="*/ 12 h 13"/>
                  <a:gd name="T22" fmla="*/ 2 w 5"/>
                  <a:gd name="T23" fmla="*/ 12 h 13"/>
                  <a:gd name="T24" fmla="*/ 0 w 5"/>
                  <a:gd name="T25" fmla="*/ 13 h 13"/>
                  <a:gd name="T26" fmla="*/ 0 w 5"/>
                  <a:gd name="T27" fmla="*/ 13 h 13"/>
                  <a:gd name="T28" fmla="*/ 5 w 5"/>
                  <a:gd name="T29" fmla="*/ 13 h 13"/>
                  <a:gd name="T30" fmla="*/ 5 w 5"/>
                  <a:gd name="T31" fmla="*/ 13 h 13"/>
                  <a:gd name="T32" fmla="*/ 5 w 5"/>
                  <a:gd name="T33" fmla="*/ 0 h 13"/>
                  <a:gd name="T34" fmla="*/ 5 w 5"/>
                  <a:gd name="T35" fmla="*/ 0 h 13"/>
                  <a:gd name="T36" fmla="*/ 2 w 5"/>
                  <a:gd name="T37" fmla="*/ 0 h 13"/>
                  <a:gd name="T38" fmla="*/ 0 w 5"/>
                  <a:gd name="T39" fmla="*/ 0 h 13"/>
                  <a:gd name="T40" fmla="*/ 0 w 5"/>
                  <a:gd name="T41" fmla="*/ 0 h 13"/>
                  <a:gd name="T42" fmla="*/ 2 w 5"/>
                  <a:gd name="T43" fmla="*/ 1 h 13"/>
                  <a:gd name="T44" fmla="*/ 3 w 5"/>
                  <a:gd name="T45" fmla="*/ 3 h 13"/>
                  <a:gd name="T46" fmla="*/ 3 w 5"/>
                  <a:gd name="T47" fmla="*/ 3 h 13"/>
                  <a:gd name="T48" fmla="*/ 2 w 5"/>
                  <a:gd name="T49" fmla="*/ 4 h 13"/>
                  <a:gd name="T50" fmla="*/ 0 w 5"/>
                  <a:gd name="T51" fmla="*/ 4 h 13"/>
                  <a:gd name="T52" fmla="*/ 0 w 5"/>
                  <a:gd name="T53" fmla="*/ 4 h 13"/>
                  <a:gd name="T54" fmla="*/ 3 w 5"/>
                  <a:gd name="T55" fmla="*/ 4 h 13"/>
                  <a:gd name="T56" fmla="*/ 2 w 5"/>
                  <a:gd name="T57" fmla="*/ 6 h 13"/>
                  <a:gd name="T58" fmla="*/ 0 w 5"/>
                  <a:gd name="T59" fmla="*/ 6 h 13"/>
                  <a:gd name="T60" fmla="*/ 0 w 5"/>
                  <a:gd name="T61" fmla="*/ 7 h 13"/>
                  <a:gd name="T62" fmla="*/ 0 w 5"/>
                  <a:gd name="T6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3">
                    <a:moveTo>
                      <a:pt x="0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28"/>
              <p:cNvSpPr>
                <a:spLocks/>
              </p:cNvSpPr>
              <p:nvPr/>
            </p:nvSpPr>
            <p:spPr bwMode="auto">
              <a:xfrm>
                <a:off x="1614" y="914"/>
                <a:ext cx="9" cy="3"/>
              </a:xfrm>
              <a:custGeom>
                <a:avLst/>
                <a:gdLst>
                  <a:gd name="T0" fmla="*/ 1 w 9"/>
                  <a:gd name="T1" fmla="*/ 3 h 3"/>
                  <a:gd name="T2" fmla="*/ 1 w 9"/>
                  <a:gd name="T3" fmla="*/ 3 h 3"/>
                  <a:gd name="T4" fmla="*/ 4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1 h 3"/>
                  <a:gd name="T12" fmla="*/ 7 w 9"/>
                  <a:gd name="T13" fmla="*/ 0 h 3"/>
                  <a:gd name="T14" fmla="*/ 7 w 9"/>
                  <a:gd name="T15" fmla="*/ 0 h 3"/>
                  <a:gd name="T16" fmla="*/ 7 w 9"/>
                  <a:gd name="T17" fmla="*/ 1 h 3"/>
                  <a:gd name="T18" fmla="*/ 7 w 9"/>
                  <a:gd name="T19" fmla="*/ 1 h 3"/>
                  <a:gd name="T20" fmla="*/ 6 w 9"/>
                  <a:gd name="T21" fmla="*/ 1 h 3"/>
                  <a:gd name="T22" fmla="*/ 4 w 9"/>
                  <a:gd name="T23" fmla="*/ 1 h 3"/>
                  <a:gd name="T24" fmla="*/ 0 w 9"/>
                  <a:gd name="T25" fmla="*/ 0 h 3"/>
                  <a:gd name="T26" fmla="*/ 0 w 9"/>
                  <a:gd name="T27" fmla="*/ 0 h 3"/>
                  <a:gd name="T28" fmla="*/ 0 w 9"/>
                  <a:gd name="T29" fmla="*/ 3 h 3"/>
                  <a:gd name="T30" fmla="*/ 0 w 9"/>
                  <a:gd name="T31" fmla="*/ 3 h 3"/>
                  <a:gd name="T32" fmla="*/ 0 w 9"/>
                  <a:gd name="T33" fmla="*/ 3 h 3"/>
                  <a:gd name="T34" fmla="*/ 1 w 9"/>
                  <a:gd name="T35" fmla="*/ 3 h 3"/>
                  <a:gd name="T36" fmla="*/ 1 w 9"/>
                  <a:gd name="T3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329"/>
              <p:cNvSpPr>
                <a:spLocks/>
              </p:cNvSpPr>
              <p:nvPr/>
            </p:nvSpPr>
            <p:spPr bwMode="auto">
              <a:xfrm>
                <a:off x="1588" y="920"/>
                <a:ext cx="9" cy="6"/>
              </a:xfrm>
              <a:custGeom>
                <a:avLst/>
                <a:gdLst>
                  <a:gd name="T0" fmla="*/ 3 w 9"/>
                  <a:gd name="T1" fmla="*/ 3 h 6"/>
                  <a:gd name="T2" fmla="*/ 3 w 9"/>
                  <a:gd name="T3" fmla="*/ 3 h 6"/>
                  <a:gd name="T4" fmla="*/ 3 w 9"/>
                  <a:gd name="T5" fmla="*/ 1 h 6"/>
                  <a:gd name="T6" fmla="*/ 6 w 9"/>
                  <a:gd name="T7" fmla="*/ 0 h 6"/>
                  <a:gd name="T8" fmla="*/ 8 w 9"/>
                  <a:gd name="T9" fmla="*/ 1 h 6"/>
                  <a:gd name="T10" fmla="*/ 9 w 9"/>
                  <a:gd name="T11" fmla="*/ 1 h 6"/>
                  <a:gd name="T12" fmla="*/ 9 w 9"/>
                  <a:gd name="T13" fmla="*/ 1 h 6"/>
                  <a:gd name="T14" fmla="*/ 6 w 9"/>
                  <a:gd name="T15" fmla="*/ 6 h 6"/>
                  <a:gd name="T16" fmla="*/ 8 w 9"/>
                  <a:gd name="T17" fmla="*/ 6 h 6"/>
                  <a:gd name="T18" fmla="*/ 9 w 9"/>
                  <a:gd name="T19" fmla="*/ 4 h 6"/>
                  <a:gd name="T20" fmla="*/ 9 w 9"/>
                  <a:gd name="T21" fmla="*/ 0 h 6"/>
                  <a:gd name="T22" fmla="*/ 9 w 9"/>
                  <a:gd name="T23" fmla="*/ 0 h 6"/>
                  <a:gd name="T24" fmla="*/ 5 w 9"/>
                  <a:gd name="T25" fmla="*/ 0 h 6"/>
                  <a:gd name="T26" fmla="*/ 2 w 9"/>
                  <a:gd name="T27" fmla="*/ 0 h 6"/>
                  <a:gd name="T28" fmla="*/ 0 w 9"/>
                  <a:gd name="T29" fmla="*/ 1 h 6"/>
                  <a:gd name="T30" fmla="*/ 0 w 9"/>
                  <a:gd name="T31" fmla="*/ 1 h 6"/>
                  <a:gd name="T32" fmla="*/ 2 w 9"/>
                  <a:gd name="T33" fmla="*/ 0 h 6"/>
                  <a:gd name="T34" fmla="*/ 2 w 9"/>
                  <a:gd name="T35" fmla="*/ 1 h 6"/>
                  <a:gd name="T36" fmla="*/ 3 w 9"/>
                  <a:gd name="T37" fmla="*/ 3 h 6"/>
                  <a:gd name="T38" fmla="*/ 3 w 9"/>
                  <a:gd name="T3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330"/>
              <p:cNvSpPr>
                <a:spLocks/>
              </p:cNvSpPr>
              <p:nvPr/>
            </p:nvSpPr>
            <p:spPr bwMode="auto">
              <a:xfrm>
                <a:off x="1600" y="918"/>
                <a:ext cx="11" cy="3"/>
              </a:xfrm>
              <a:custGeom>
                <a:avLst/>
                <a:gdLst>
                  <a:gd name="T0" fmla="*/ 11 w 11"/>
                  <a:gd name="T1" fmla="*/ 2 h 3"/>
                  <a:gd name="T2" fmla="*/ 11 w 11"/>
                  <a:gd name="T3" fmla="*/ 2 h 3"/>
                  <a:gd name="T4" fmla="*/ 6 w 11"/>
                  <a:gd name="T5" fmla="*/ 0 h 3"/>
                  <a:gd name="T6" fmla="*/ 3 w 11"/>
                  <a:gd name="T7" fmla="*/ 2 h 3"/>
                  <a:gd name="T8" fmla="*/ 0 w 11"/>
                  <a:gd name="T9" fmla="*/ 3 h 3"/>
                  <a:gd name="T10" fmla="*/ 0 w 11"/>
                  <a:gd name="T11" fmla="*/ 3 h 3"/>
                  <a:gd name="T12" fmla="*/ 8 w 11"/>
                  <a:gd name="T13" fmla="*/ 3 h 3"/>
                  <a:gd name="T14" fmla="*/ 9 w 11"/>
                  <a:gd name="T15" fmla="*/ 3 h 3"/>
                  <a:gd name="T16" fmla="*/ 11 w 11"/>
                  <a:gd name="T17" fmla="*/ 2 h 3"/>
                  <a:gd name="T18" fmla="*/ 11 w 11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331"/>
              <p:cNvSpPr>
                <a:spLocks/>
              </p:cNvSpPr>
              <p:nvPr/>
            </p:nvSpPr>
            <p:spPr bwMode="auto">
              <a:xfrm>
                <a:off x="1614" y="918"/>
                <a:ext cx="9" cy="3"/>
              </a:xfrm>
              <a:custGeom>
                <a:avLst/>
                <a:gdLst>
                  <a:gd name="T0" fmla="*/ 1 w 9"/>
                  <a:gd name="T1" fmla="*/ 3 h 3"/>
                  <a:gd name="T2" fmla="*/ 1 w 9"/>
                  <a:gd name="T3" fmla="*/ 3 h 3"/>
                  <a:gd name="T4" fmla="*/ 1 w 9"/>
                  <a:gd name="T5" fmla="*/ 2 h 3"/>
                  <a:gd name="T6" fmla="*/ 4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7 w 9"/>
                  <a:gd name="T13" fmla="*/ 0 h 3"/>
                  <a:gd name="T14" fmla="*/ 6 w 9"/>
                  <a:gd name="T15" fmla="*/ 0 h 3"/>
                  <a:gd name="T16" fmla="*/ 0 w 9"/>
                  <a:gd name="T17" fmla="*/ 0 h 3"/>
                  <a:gd name="T18" fmla="*/ 0 w 9"/>
                  <a:gd name="T19" fmla="*/ 0 h 3"/>
                  <a:gd name="T20" fmla="*/ 0 w 9"/>
                  <a:gd name="T21" fmla="*/ 3 h 3"/>
                  <a:gd name="T22" fmla="*/ 0 w 9"/>
                  <a:gd name="T23" fmla="*/ 3 h 3"/>
                  <a:gd name="T24" fmla="*/ 0 w 9"/>
                  <a:gd name="T25" fmla="*/ 3 h 3"/>
                  <a:gd name="T26" fmla="*/ 1 w 9"/>
                  <a:gd name="T27" fmla="*/ 3 h 3"/>
                  <a:gd name="T28" fmla="*/ 1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332"/>
              <p:cNvSpPr>
                <a:spLocks/>
              </p:cNvSpPr>
              <p:nvPr/>
            </p:nvSpPr>
            <p:spPr bwMode="auto">
              <a:xfrm>
                <a:off x="1600" y="923"/>
                <a:ext cx="9" cy="3"/>
              </a:xfrm>
              <a:custGeom>
                <a:avLst/>
                <a:gdLst>
                  <a:gd name="T0" fmla="*/ 2 w 9"/>
                  <a:gd name="T1" fmla="*/ 3 h 3"/>
                  <a:gd name="T2" fmla="*/ 2 w 9"/>
                  <a:gd name="T3" fmla="*/ 3 h 3"/>
                  <a:gd name="T4" fmla="*/ 5 w 9"/>
                  <a:gd name="T5" fmla="*/ 1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1 h 3"/>
                  <a:gd name="T12" fmla="*/ 9 w 9"/>
                  <a:gd name="T13" fmla="*/ 1 h 3"/>
                  <a:gd name="T14" fmla="*/ 9 w 9"/>
                  <a:gd name="T15" fmla="*/ 0 h 3"/>
                  <a:gd name="T16" fmla="*/ 8 w 9"/>
                  <a:gd name="T17" fmla="*/ 0 h 3"/>
                  <a:gd name="T18" fmla="*/ 8 w 9"/>
                  <a:gd name="T19" fmla="*/ 0 h 3"/>
                  <a:gd name="T20" fmla="*/ 6 w 9"/>
                  <a:gd name="T21" fmla="*/ 1 h 3"/>
                  <a:gd name="T22" fmla="*/ 3 w 9"/>
                  <a:gd name="T23" fmla="*/ 1 h 3"/>
                  <a:gd name="T24" fmla="*/ 0 w 9"/>
                  <a:gd name="T25" fmla="*/ 1 h 3"/>
                  <a:gd name="T26" fmla="*/ 2 w 9"/>
                  <a:gd name="T27" fmla="*/ 3 h 3"/>
                  <a:gd name="T28" fmla="*/ 2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lnTo>
                      <a:pt x="2" y="3"/>
                    </a:lnTo>
                    <a:lnTo>
                      <a:pt x="5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333"/>
              <p:cNvSpPr>
                <a:spLocks/>
              </p:cNvSpPr>
              <p:nvPr/>
            </p:nvSpPr>
            <p:spPr bwMode="auto">
              <a:xfrm>
                <a:off x="1612" y="923"/>
                <a:ext cx="11" cy="3"/>
              </a:xfrm>
              <a:custGeom>
                <a:avLst/>
                <a:gdLst>
                  <a:gd name="T0" fmla="*/ 11 w 11"/>
                  <a:gd name="T1" fmla="*/ 1 h 3"/>
                  <a:gd name="T2" fmla="*/ 11 w 11"/>
                  <a:gd name="T3" fmla="*/ 1 h 3"/>
                  <a:gd name="T4" fmla="*/ 9 w 11"/>
                  <a:gd name="T5" fmla="*/ 0 h 3"/>
                  <a:gd name="T6" fmla="*/ 6 w 11"/>
                  <a:gd name="T7" fmla="*/ 0 h 3"/>
                  <a:gd name="T8" fmla="*/ 0 w 11"/>
                  <a:gd name="T9" fmla="*/ 0 h 3"/>
                  <a:gd name="T10" fmla="*/ 0 w 11"/>
                  <a:gd name="T11" fmla="*/ 0 h 3"/>
                  <a:gd name="T12" fmla="*/ 2 w 11"/>
                  <a:gd name="T13" fmla="*/ 3 h 3"/>
                  <a:gd name="T14" fmla="*/ 3 w 11"/>
                  <a:gd name="T15" fmla="*/ 1 h 3"/>
                  <a:gd name="T16" fmla="*/ 6 w 11"/>
                  <a:gd name="T17" fmla="*/ 1 h 3"/>
                  <a:gd name="T18" fmla="*/ 11 w 11"/>
                  <a:gd name="T19" fmla="*/ 1 h 3"/>
                  <a:gd name="T20" fmla="*/ 11 w 11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11" y="1"/>
                    </a:move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334"/>
              <p:cNvSpPr>
                <a:spLocks/>
              </p:cNvSpPr>
              <p:nvPr/>
            </p:nvSpPr>
            <p:spPr bwMode="auto">
              <a:xfrm>
                <a:off x="1599" y="927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6 w 7"/>
                  <a:gd name="T5" fmla="*/ 0 h 3"/>
                  <a:gd name="T6" fmla="*/ 4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 h 3"/>
                  <a:gd name="T14" fmla="*/ 3 w 7"/>
                  <a:gd name="T15" fmla="*/ 3 h 3"/>
                  <a:gd name="T16" fmla="*/ 6 w 7"/>
                  <a:gd name="T17" fmla="*/ 3 h 3"/>
                  <a:gd name="T18" fmla="*/ 7 w 7"/>
                  <a:gd name="T19" fmla="*/ 0 h 3"/>
                  <a:gd name="T20" fmla="*/ 7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335"/>
              <p:cNvSpPr>
                <a:spLocks/>
              </p:cNvSpPr>
              <p:nvPr/>
            </p:nvSpPr>
            <p:spPr bwMode="auto">
              <a:xfrm>
                <a:off x="1612" y="926"/>
                <a:ext cx="11" cy="4"/>
              </a:xfrm>
              <a:custGeom>
                <a:avLst/>
                <a:gdLst>
                  <a:gd name="T0" fmla="*/ 2 w 11"/>
                  <a:gd name="T1" fmla="*/ 4 h 4"/>
                  <a:gd name="T2" fmla="*/ 2 w 11"/>
                  <a:gd name="T3" fmla="*/ 4 h 4"/>
                  <a:gd name="T4" fmla="*/ 2 w 11"/>
                  <a:gd name="T5" fmla="*/ 3 h 4"/>
                  <a:gd name="T6" fmla="*/ 5 w 11"/>
                  <a:gd name="T7" fmla="*/ 3 h 4"/>
                  <a:gd name="T8" fmla="*/ 11 w 11"/>
                  <a:gd name="T9" fmla="*/ 3 h 4"/>
                  <a:gd name="T10" fmla="*/ 11 w 11"/>
                  <a:gd name="T11" fmla="*/ 3 h 4"/>
                  <a:gd name="T12" fmla="*/ 9 w 11"/>
                  <a:gd name="T13" fmla="*/ 1 h 4"/>
                  <a:gd name="T14" fmla="*/ 6 w 11"/>
                  <a:gd name="T15" fmla="*/ 0 h 4"/>
                  <a:gd name="T16" fmla="*/ 0 w 11"/>
                  <a:gd name="T17" fmla="*/ 1 h 4"/>
                  <a:gd name="T18" fmla="*/ 0 w 11"/>
                  <a:gd name="T19" fmla="*/ 1 h 4"/>
                  <a:gd name="T20" fmla="*/ 0 w 11"/>
                  <a:gd name="T21" fmla="*/ 3 h 4"/>
                  <a:gd name="T22" fmla="*/ 0 w 11"/>
                  <a:gd name="T23" fmla="*/ 3 h 4"/>
                  <a:gd name="T24" fmla="*/ 0 w 11"/>
                  <a:gd name="T25" fmla="*/ 3 h 4"/>
                  <a:gd name="T26" fmla="*/ 2 w 11"/>
                  <a:gd name="T27" fmla="*/ 4 h 4"/>
                  <a:gd name="T28" fmla="*/ 2 w 11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336"/>
              <p:cNvSpPr>
                <a:spLocks/>
              </p:cNvSpPr>
              <p:nvPr/>
            </p:nvSpPr>
            <p:spPr bwMode="auto">
              <a:xfrm>
                <a:off x="1600" y="930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0 h 3"/>
                  <a:gd name="T4" fmla="*/ 2 w 11"/>
                  <a:gd name="T5" fmla="*/ 3 h 3"/>
                  <a:gd name="T6" fmla="*/ 5 w 11"/>
                  <a:gd name="T7" fmla="*/ 3 h 3"/>
                  <a:gd name="T8" fmla="*/ 8 w 11"/>
                  <a:gd name="T9" fmla="*/ 3 h 3"/>
                  <a:gd name="T10" fmla="*/ 11 w 11"/>
                  <a:gd name="T11" fmla="*/ 3 h 3"/>
                  <a:gd name="T12" fmla="*/ 11 w 11"/>
                  <a:gd name="T13" fmla="*/ 3 h 3"/>
                  <a:gd name="T14" fmla="*/ 11 w 11"/>
                  <a:gd name="T15" fmla="*/ 2 h 3"/>
                  <a:gd name="T16" fmla="*/ 11 w 11"/>
                  <a:gd name="T17" fmla="*/ 0 h 3"/>
                  <a:gd name="T18" fmla="*/ 6 w 11"/>
                  <a:gd name="T19" fmla="*/ 0 h 3"/>
                  <a:gd name="T20" fmla="*/ 3 w 11"/>
                  <a:gd name="T21" fmla="*/ 2 h 3"/>
                  <a:gd name="T22" fmla="*/ 0 w 11"/>
                  <a:gd name="T23" fmla="*/ 0 h 3"/>
                  <a:gd name="T24" fmla="*/ 0 w 11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337"/>
              <p:cNvSpPr>
                <a:spLocks/>
              </p:cNvSpPr>
              <p:nvPr/>
            </p:nvSpPr>
            <p:spPr bwMode="auto">
              <a:xfrm>
                <a:off x="1612" y="935"/>
                <a:ext cx="11" cy="1"/>
              </a:xfrm>
              <a:custGeom>
                <a:avLst/>
                <a:gdLst>
                  <a:gd name="T0" fmla="*/ 11 w 11"/>
                  <a:gd name="T1" fmla="*/ 0 h 1"/>
                  <a:gd name="T2" fmla="*/ 11 w 11"/>
                  <a:gd name="T3" fmla="*/ 0 h 1"/>
                  <a:gd name="T4" fmla="*/ 8 w 11"/>
                  <a:gd name="T5" fmla="*/ 0 h 1"/>
                  <a:gd name="T6" fmla="*/ 5 w 11"/>
                  <a:gd name="T7" fmla="*/ 0 h 1"/>
                  <a:gd name="T8" fmla="*/ 2 w 11"/>
                  <a:gd name="T9" fmla="*/ 0 h 1"/>
                  <a:gd name="T10" fmla="*/ 0 w 11"/>
                  <a:gd name="T11" fmla="*/ 1 h 1"/>
                  <a:gd name="T12" fmla="*/ 2 w 11"/>
                  <a:gd name="T13" fmla="*/ 1 h 1"/>
                  <a:gd name="T14" fmla="*/ 2 w 11"/>
                  <a:gd name="T15" fmla="*/ 1 h 1"/>
                  <a:gd name="T16" fmla="*/ 2 w 11"/>
                  <a:gd name="T17" fmla="*/ 1 h 1"/>
                  <a:gd name="T18" fmla="*/ 5 w 11"/>
                  <a:gd name="T19" fmla="*/ 1 h 1"/>
                  <a:gd name="T20" fmla="*/ 8 w 11"/>
                  <a:gd name="T21" fmla="*/ 1 h 1"/>
                  <a:gd name="T22" fmla="*/ 9 w 11"/>
                  <a:gd name="T23" fmla="*/ 1 h 1"/>
                  <a:gd name="T24" fmla="*/ 11 w 11"/>
                  <a:gd name="T25" fmla="*/ 0 h 1"/>
                  <a:gd name="T26" fmla="*/ 11 w 1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338"/>
              <p:cNvSpPr>
                <a:spLocks/>
              </p:cNvSpPr>
              <p:nvPr/>
            </p:nvSpPr>
            <p:spPr bwMode="auto">
              <a:xfrm>
                <a:off x="1603" y="935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3 h 3"/>
                  <a:gd name="T6" fmla="*/ 0 w 8"/>
                  <a:gd name="T7" fmla="*/ 3 h 3"/>
                  <a:gd name="T8" fmla="*/ 5 w 8"/>
                  <a:gd name="T9" fmla="*/ 1 h 3"/>
                  <a:gd name="T10" fmla="*/ 8 w 8"/>
                  <a:gd name="T11" fmla="*/ 1 h 3"/>
                  <a:gd name="T12" fmla="*/ 8 w 8"/>
                  <a:gd name="T13" fmla="*/ 1 h 3"/>
                  <a:gd name="T14" fmla="*/ 8 w 8"/>
                  <a:gd name="T15" fmla="*/ 0 h 3"/>
                  <a:gd name="T16" fmla="*/ 5 w 8"/>
                  <a:gd name="T17" fmla="*/ 0 h 3"/>
                  <a:gd name="T18" fmla="*/ 0 w 8"/>
                  <a:gd name="T19" fmla="*/ 0 h 3"/>
                  <a:gd name="T20" fmla="*/ 0 w 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339"/>
              <p:cNvSpPr>
                <a:spLocks/>
              </p:cNvSpPr>
              <p:nvPr/>
            </p:nvSpPr>
            <p:spPr bwMode="auto">
              <a:xfrm>
                <a:off x="1615" y="938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3 w 9"/>
                  <a:gd name="T5" fmla="*/ 3 h 3"/>
                  <a:gd name="T6" fmla="*/ 6 w 9"/>
                  <a:gd name="T7" fmla="*/ 3 h 3"/>
                  <a:gd name="T8" fmla="*/ 8 w 9"/>
                  <a:gd name="T9" fmla="*/ 3 h 3"/>
                  <a:gd name="T10" fmla="*/ 9 w 9"/>
                  <a:gd name="T11" fmla="*/ 1 h 3"/>
                  <a:gd name="T12" fmla="*/ 9 w 9"/>
                  <a:gd name="T13" fmla="*/ 1 h 3"/>
                  <a:gd name="T14" fmla="*/ 8 w 9"/>
                  <a:gd name="T15" fmla="*/ 0 h 3"/>
                  <a:gd name="T16" fmla="*/ 3 w 9"/>
                  <a:gd name="T17" fmla="*/ 0 h 3"/>
                  <a:gd name="T18" fmla="*/ 0 w 9"/>
                  <a:gd name="T19" fmla="*/ 1 h 3"/>
                  <a:gd name="T20" fmla="*/ 0 w 9"/>
                  <a:gd name="T21" fmla="*/ 1 h 3"/>
                  <a:gd name="T22" fmla="*/ 0 w 9"/>
                  <a:gd name="T23" fmla="*/ 3 h 3"/>
                  <a:gd name="T24" fmla="*/ 0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340"/>
              <p:cNvSpPr>
                <a:spLocks/>
              </p:cNvSpPr>
              <p:nvPr/>
            </p:nvSpPr>
            <p:spPr bwMode="auto">
              <a:xfrm>
                <a:off x="1302" y="939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3 w 4"/>
                  <a:gd name="T5" fmla="*/ 2 h 3"/>
                  <a:gd name="T6" fmla="*/ 3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1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2 h 3"/>
                  <a:gd name="T20" fmla="*/ 0 w 4"/>
                  <a:gd name="T21" fmla="*/ 3 h 3"/>
                  <a:gd name="T22" fmla="*/ 0 w 4"/>
                  <a:gd name="T23" fmla="*/ 3 h 3"/>
                  <a:gd name="T24" fmla="*/ 1 w 4"/>
                  <a:gd name="T25" fmla="*/ 2 h 3"/>
                  <a:gd name="T26" fmla="*/ 1 w 4"/>
                  <a:gd name="T27" fmla="*/ 2 h 3"/>
                  <a:gd name="T28" fmla="*/ 4 w 4"/>
                  <a:gd name="T29" fmla="*/ 3 h 3"/>
                  <a:gd name="T30" fmla="*/ 4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341"/>
              <p:cNvSpPr>
                <a:spLocks/>
              </p:cNvSpPr>
              <p:nvPr/>
            </p:nvSpPr>
            <p:spPr bwMode="auto">
              <a:xfrm>
                <a:off x="1600" y="938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1 h 3"/>
                  <a:gd name="T6" fmla="*/ 8 w 9"/>
                  <a:gd name="T7" fmla="*/ 1 h 3"/>
                  <a:gd name="T8" fmla="*/ 5 w 9"/>
                  <a:gd name="T9" fmla="*/ 0 h 3"/>
                  <a:gd name="T10" fmla="*/ 2 w 9"/>
                  <a:gd name="T11" fmla="*/ 1 h 3"/>
                  <a:gd name="T12" fmla="*/ 0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2 w 9"/>
                  <a:gd name="T19" fmla="*/ 3 h 3"/>
                  <a:gd name="T20" fmla="*/ 5 w 9"/>
                  <a:gd name="T21" fmla="*/ 3 h 3"/>
                  <a:gd name="T22" fmla="*/ 8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342"/>
              <p:cNvSpPr>
                <a:spLocks/>
              </p:cNvSpPr>
              <p:nvPr/>
            </p:nvSpPr>
            <p:spPr bwMode="auto">
              <a:xfrm>
                <a:off x="1597" y="942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6 w 14"/>
                  <a:gd name="T5" fmla="*/ 3 h 3"/>
                  <a:gd name="T6" fmla="*/ 11 w 14"/>
                  <a:gd name="T7" fmla="*/ 3 h 3"/>
                  <a:gd name="T8" fmla="*/ 14 w 14"/>
                  <a:gd name="T9" fmla="*/ 0 h 3"/>
                  <a:gd name="T10" fmla="*/ 14 w 14"/>
                  <a:gd name="T11" fmla="*/ 0 h 3"/>
                  <a:gd name="T12" fmla="*/ 6 w 14"/>
                  <a:gd name="T13" fmla="*/ 0 h 3"/>
                  <a:gd name="T14" fmla="*/ 2 w 14"/>
                  <a:gd name="T15" fmla="*/ 2 h 3"/>
                  <a:gd name="T16" fmla="*/ 0 w 14"/>
                  <a:gd name="T17" fmla="*/ 2 h 3"/>
                  <a:gd name="T18" fmla="*/ 0 w 14"/>
                  <a:gd name="T19" fmla="*/ 3 h 3"/>
                  <a:gd name="T20" fmla="*/ 0 w 1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343"/>
              <p:cNvSpPr>
                <a:spLocks/>
              </p:cNvSpPr>
              <p:nvPr/>
            </p:nvSpPr>
            <p:spPr bwMode="auto">
              <a:xfrm>
                <a:off x="1612" y="942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11 w 11"/>
                  <a:gd name="T3" fmla="*/ 0 h 3"/>
                  <a:gd name="T4" fmla="*/ 8 w 11"/>
                  <a:gd name="T5" fmla="*/ 0 h 3"/>
                  <a:gd name="T6" fmla="*/ 5 w 11"/>
                  <a:gd name="T7" fmla="*/ 0 h 3"/>
                  <a:gd name="T8" fmla="*/ 2 w 11"/>
                  <a:gd name="T9" fmla="*/ 0 h 3"/>
                  <a:gd name="T10" fmla="*/ 0 w 11"/>
                  <a:gd name="T11" fmla="*/ 0 h 3"/>
                  <a:gd name="T12" fmla="*/ 0 w 11"/>
                  <a:gd name="T13" fmla="*/ 0 h 3"/>
                  <a:gd name="T14" fmla="*/ 0 w 11"/>
                  <a:gd name="T15" fmla="*/ 2 h 3"/>
                  <a:gd name="T16" fmla="*/ 2 w 11"/>
                  <a:gd name="T17" fmla="*/ 2 h 3"/>
                  <a:gd name="T18" fmla="*/ 5 w 11"/>
                  <a:gd name="T19" fmla="*/ 3 h 3"/>
                  <a:gd name="T20" fmla="*/ 9 w 11"/>
                  <a:gd name="T21" fmla="*/ 2 h 3"/>
                  <a:gd name="T22" fmla="*/ 11 w 11"/>
                  <a:gd name="T23" fmla="*/ 0 h 3"/>
                  <a:gd name="T24" fmla="*/ 11 w 11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344"/>
              <p:cNvSpPr>
                <a:spLocks/>
              </p:cNvSpPr>
              <p:nvPr/>
            </p:nvSpPr>
            <p:spPr bwMode="auto">
              <a:xfrm>
                <a:off x="1253" y="944"/>
                <a:ext cx="17" cy="3"/>
              </a:xfrm>
              <a:custGeom>
                <a:avLst/>
                <a:gdLst>
                  <a:gd name="T0" fmla="*/ 17 w 17"/>
                  <a:gd name="T1" fmla="*/ 0 h 3"/>
                  <a:gd name="T2" fmla="*/ 17 w 17"/>
                  <a:gd name="T3" fmla="*/ 0 h 3"/>
                  <a:gd name="T4" fmla="*/ 6 w 17"/>
                  <a:gd name="T5" fmla="*/ 0 h 3"/>
                  <a:gd name="T6" fmla="*/ 3 w 17"/>
                  <a:gd name="T7" fmla="*/ 1 h 3"/>
                  <a:gd name="T8" fmla="*/ 0 w 17"/>
                  <a:gd name="T9" fmla="*/ 3 h 3"/>
                  <a:gd name="T10" fmla="*/ 0 w 17"/>
                  <a:gd name="T11" fmla="*/ 3 h 3"/>
                  <a:gd name="T12" fmla="*/ 9 w 17"/>
                  <a:gd name="T13" fmla="*/ 3 h 3"/>
                  <a:gd name="T14" fmla="*/ 15 w 17"/>
                  <a:gd name="T15" fmla="*/ 3 h 3"/>
                  <a:gd name="T16" fmla="*/ 16 w 17"/>
                  <a:gd name="T17" fmla="*/ 1 h 3"/>
                  <a:gd name="T18" fmla="*/ 17 w 17"/>
                  <a:gd name="T19" fmla="*/ 0 h 3"/>
                  <a:gd name="T20" fmla="*/ 17 w 1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7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345"/>
              <p:cNvSpPr>
                <a:spLocks/>
              </p:cNvSpPr>
              <p:nvPr/>
            </p:nvSpPr>
            <p:spPr bwMode="auto">
              <a:xfrm>
                <a:off x="1597" y="947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5 w 14"/>
                  <a:gd name="T5" fmla="*/ 1 h 3"/>
                  <a:gd name="T6" fmla="*/ 8 w 14"/>
                  <a:gd name="T7" fmla="*/ 1 h 3"/>
                  <a:gd name="T8" fmla="*/ 12 w 14"/>
                  <a:gd name="T9" fmla="*/ 1 h 3"/>
                  <a:gd name="T10" fmla="*/ 14 w 14"/>
                  <a:gd name="T11" fmla="*/ 0 h 3"/>
                  <a:gd name="T12" fmla="*/ 14 w 14"/>
                  <a:gd name="T13" fmla="*/ 0 h 3"/>
                  <a:gd name="T14" fmla="*/ 8 w 14"/>
                  <a:gd name="T15" fmla="*/ 0 h 3"/>
                  <a:gd name="T16" fmla="*/ 3 w 14"/>
                  <a:gd name="T17" fmla="*/ 0 h 3"/>
                  <a:gd name="T18" fmla="*/ 0 w 14"/>
                  <a:gd name="T19" fmla="*/ 3 h 3"/>
                  <a:gd name="T20" fmla="*/ 0 w 1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346"/>
              <p:cNvSpPr>
                <a:spLocks/>
              </p:cNvSpPr>
              <p:nvPr/>
            </p:nvSpPr>
            <p:spPr bwMode="auto">
              <a:xfrm>
                <a:off x="1614" y="945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3 h 5"/>
                  <a:gd name="T6" fmla="*/ 0 w 9"/>
                  <a:gd name="T7" fmla="*/ 3 h 5"/>
                  <a:gd name="T8" fmla="*/ 0 w 9"/>
                  <a:gd name="T9" fmla="*/ 3 h 5"/>
                  <a:gd name="T10" fmla="*/ 1 w 9"/>
                  <a:gd name="T11" fmla="*/ 5 h 5"/>
                  <a:gd name="T12" fmla="*/ 1 w 9"/>
                  <a:gd name="T13" fmla="*/ 5 h 5"/>
                  <a:gd name="T14" fmla="*/ 3 w 9"/>
                  <a:gd name="T15" fmla="*/ 3 h 5"/>
                  <a:gd name="T16" fmla="*/ 4 w 9"/>
                  <a:gd name="T17" fmla="*/ 3 h 5"/>
                  <a:gd name="T18" fmla="*/ 6 w 9"/>
                  <a:gd name="T19" fmla="*/ 3 h 5"/>
                  <a:gd name="T20" fmla="*/ 7 w 9"/>
                  <a:gd name="T21" fmla="*/ 2 h 5"/>
                  <a:gd name="T22" fmla="*/ 7 w 9"/>
                  <a:gd name="T23" fmla="*/ 2 h 5"/>
                  <a:gd name="T24" fmla="*/ 7 w 9"/>
                  <a:gd name="T25" fmla="*/ 3 h 5"/>
                  <a:gd name="T26" fmla="*/ 9 w 9"/>
                  <a:gd name="T27" fmla="*/ 5 h 5"/>
                  <a:gd name="T28" fmla="*/ 9 w 9"/>
                  <a:gd name="T29" fmla="*/ 5 h 5"/>
                  <a:gd name="T30" fmla="*/ 9 w 9"/>
                  <a:gd name="T31" fmla="*/ 0 h 5"/>
                  <a:gd name="T32" fmla="*/ 9 w 9"/>
                  <a:gd name="T33" fmla="*/ 0 h 5"/>
                  <a:gd name="T34" fmla="*/ 3 w 9"/>
                  <a:gd name="T35" fmla="*/ 2 h 5"/>
                  <a:gd name="T36" fmla="*/ 1 w 9"/>
                  <a:gd name="T37" fmla="*/ 2 h 5"/>
                  <a:gd name="T38" fmla="*/ 0 w 9"/>
                  <a:gd name="T39" fmla="*/ 0 h 5"/>
                  <a:gd name="T40" fmla="*/ 0 w 9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347"/>
              <p:cNvSpPr>
                <a:spLocks/>
              </p:cNvSpPr>
              <p:nvPr/>
            </p:nvSpPr>
            <p:spPr bwMode="auto">
              <a:xfrm>
                <a:off x="1248" y="948"/>
                <a:ext cx="28" cy="3"/>
              </a:xfrm>
              <a:custGeom>
                <a:avLst/>
                <a:gdLst>
                  <a:gd name="T0" fmla="*/ 28 w 28"/>
                  <a:gd name="T1" fmla="*/ 2 h 3"/>
                  <a:gd name="T2" fmla="*/ 28 w 28"/>
                  <a:gd name="T3" fmla="*/ 2 h 3"/>
                  <a:gd name="T4" fmla="*/ 15 w 28"/>
                  <a:gd name="T5" fmla="*/ 0 h 3"/>
                  <a:gd name="T6" fmla="*/ 8 w 28"/>
                  <a:gd name="T7" fmla="*/ 2 h 3"/>
                  <a:gd name="T8" fmla="*/ 0 w 28"/>
                  <a:gd name="T9" fmla="*/ 3 h 3"/>
                  <a:gd name="T10" fmla="*/ 0 w 28"/>
                  <a:gd name="T11" fmla="*/ 3 h 3"/>
                  <a:gd name="T12" fmla="*/ 17 w 28"/>
                  <a:gd name="T13" fmla="*/ 3 h 3"/>
                  <a:gd name="T14" fmla="*/ 24 w 28"/>
                  <a:gd name="T15" fmla="*/ 3 h 3"/>
                  <a:gd name="T16" fmla="*/ 28 w 28"/>
                  <a:gd name="T17" fmla="*/ 2 h 3"/>
                  <a:gd name="T18" fmla="*/ 28 w 28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lnTo>
                      <a:pt x="28" y="2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348"/>
              <p:cNvSpPr>
                <a:spLocks/>
              </p:cNvSpPr>
              <p:nvPr/>
            </p:nvSpPr>
            <p:spPr bwMode="auto">
              <a:xfrm>
                <a:off x="1278" y="948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3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2 h 3"/>
                  <a:gd name="T12" fmla="*/ 1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4 w 4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349"/>
              <p:cNvSpPr>
                <a:spLocks/>
              </p:cNvSpPr>
              <p:nvPr/>
            </p:nvSpPr>
            <p:spPr bwMode="auto">
              <a:xfrm>
                <a:off x="1284" y="948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2 h 3"/>
                  <a:gd name="T6" fmla="*/ 1 w 12"/>
                  <a:gd name="T7" fmla="*/ 3 h 3"/>
                  <a:gd name="T8" fmla="*/ 4 w 12"/>
                  <a:gd name="T9" fmla="*/ 3 h 3"/>
                  <a:gd name="T10" fmla="*/ 9 w 12"/>
                  <a:gd name="T11" fmla="*/ 3 h 3"/>
                  <a:gd name="T12" fmla="*/ 12 w 12"/>
                  <a:gd name="T13" fmla="*/ 2 h 3"/>
                  <a:gd name="T14" fmla="*/ 12 w 12"/>
                  <a:gd name="T15" fmla="*/ 2 h 3"/>
                  <a:gd name="T16" fmla="*/ 9 w 12"/>
                  <a:gd name="T17" fmla="*/ 0 h 3"/>
                  <a:gd name="T18" fmla="*/ 6 w 12"/>
                  <a:gd name="T19" fmla="*/ 0 h 3"/>
                  <a:gd name="T20" fmla="*/ 0 w 12"/>
                  <a:gd name="T21" fmla="*/ 0 h 3"/>
                  <a:gd name="T22" fmla="*/ 0 w 1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350"/>
              <p:cNvSpPr>
                <a:spLocks/>
              </p:cNvSpPr>
              <p:nvPr/>
            </p:nvSpPr>
            <p:spPr bwMode="auto">
              <a:xfrm>
                <a:off x="1248" y="953"/>
                <a:ext cx="28" cy="3"/>
              </a:xfrm>
              <a:custGeom>
                <a:avLst/>
                <a:gdLst>
                  <a:gd name="T0" fmla="*/ 28 w 28"/>
                  <a:gd name="T1" fmla="*/ 1 h 3"/>
                  <a:gd name="T2" fmla="*/ 28 w 28"/>
                  <a:gd name="T3" fmla="*/ 1 h 3"/>
                  <a:gd name="T4" fmla="*/ 22 w 28"/>
                  <a:gd name="T5" fmla="*/ 0 h 3"/>
                  <a:gd name="T6" fmla="*/ 15 w 28"/>
                  <a:gd name="T7" fmla="*/ 0 h 3"/>
                  <a:gd name="T8" fmla="*/ 6 w 28"/>
                  <a:gd name="T9" fmla="*/ 0 h 3"/>
                  <a:gd name="T10" fmla="*/ 0 w 28"/>
                  <a:gd name="T11" fmla="*/ 3 h 3"/>
                  <a:gd name="T12" fmla="*/ 0 w 28"/>
                  <a:gd name="T13" fmla="*/ 3 h 3"/>
                  <a:gd name="T14" fmla="*/ 15 w 28"/>
                  <a:gd name="T15" fmla="*/ 1 h 3"/>
                  <a:gd name="T16" fmla="*/ 28 w 28"/>
                  <a:gd name="T17" fmla="*/ 1 h 3"/>
                  <a:gd name="T18" fmla="*/ 28 w 28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1"/>
                    </a:moveTo>
                    <a:lnTo>
                      <a:pt x="28" y="1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5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351"/>
              <p:cNvSpPr>
                <a:spLocks/>
              </p:cNvSpPr>
              <p:nvPr/>
            </p:nvSpPr>
            <p:spPr bwMode="auto">
              <a:xfrm>
                <a:off x="1278" y="95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1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352"/>
              <p:cNvSpPr>
                <a:spLocks/>
              </p:cNvSpPr>
              <p:nvPr/>
            </p:nvSpPr>
            <p:spPr bwMode="auto">
              <a:xfrm>
                <a:off x="1296" y="953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3 w 4"/>
                  <a:gd name="T5" fmla="*/ 0 h 3"/>
                  <a:gd name="T6" fmla="*/ 3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3 w 4"/>
                  <a:gd name="T17" fmla="*/ 1 h 3"/>
                  <a:gd name="T18" fmla="*/ 4 w 4"/>
                  <a:gd name="T19" fmla="*/ 3 h 3"/>
                  <a:gd name="T20" fmla="*/ 4 w 4"/>
                  <a:gd name="T21" fmla="*/ 3 h 3"/>
                  <a:gd name="T22" fmla="*/ 4 w 4"/>
                  <a:gd name="T23" fmla="*/ 0 h 3"/>
                  <a:gd name="T24" fmla="*/ 4 w 4"/>
                  <a:gd name="T25" fmla="*/ 0 h 3"/>
                  <a:gd name="T26" fmla="*/ 4 w 4"/>
                  <a:gd name="T27" fmla="*/ 0 h 3"/>
                  <a:gd name="T28" fmla="*/ 3 w 4"/>
                  <a:gd name="T29" fmla="*/ 0 h 3"/>
                  <a:gd name="T30" fmla="*/ 3 w 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353"/>
              <p:cNvSpPr>
                <a:spLocks/>
              </p:cNvSpPr>
              <p:nvPr/>
            </p:nvSpPr>
            <p:spPr bwMode="auto">
              <a:xfrm>
                <a:off x="1597" y="954"/>
                <a:ext cx="14" cy="3"/>
              </a:xfrm>
              <a:custGeom>
                <a:avLst/>
                <a:gdLst>
                  <a:gd name="T0" fmla="*/ 14 w 14"/>
                  <a:gd name="T1" fmla="*/ 3 h 3"/>
                  <a:gd name="T2" fmla="*/ 14 w 14"/>
                  <a:gd name="T3" fmla="*/ 3 h 3"/>
                  <a:gd name="T4" fmla="*/ 14 w 14"/>
                  <a:gd name="T5" fmla="*/ 2 h 3"/>
                  <a:gd name="T6" fmla="*/ 14 w 14"/>
                  <a:gd name="T7" fmla="*/ 2 h 3"/>
                  <a:gd name="T8" fmla="*/ 14 w 14"/>
                  <a:gd name="T9" fmla="*/ 0 h 3"/>
                  <a:gd name="T10" fmla="*/ 14 w 14"/>
                  <a:gd name="T11" fmla="*/ 0 h 3"/>
                  <a:gd name="T12" fmla="*/ 14 w 14"/>
                  <a:gd name="T13" fmla="*/ 0 h 3"/>
                  <a:gd name="T14" fmla="*/ 11 w 14"/>
                  <a:gd name="T15" fmla="*/ 0 h 3"/>
                  <a:gd name="T16" fmla="*/ 6 w 14"/>
                  <a:gd name="T17" fmla="*/ 0 h 3"/>
                  <a:gd name="T18" fmla="*/ 2 w 14"/>
                  <a:gd name="T19" fmla="*/ 0 h 3"/>
                  <a:gd name="T20" fmla="*/ 2 w 14"/>
                  <a:gd name="T21" fmla="*/ 2 h 3"/>
                  <a:gd name="T22" fmla="*/ 0 w 14"/>
                  <a:gd name="T23" fmla="*/ 3 h 3"/>
                  <a:gd name="T24" fmla="*/ 0 w 14"/>
                  <a:gd name="T25" fmla="*/ 3 h 3"/>
                  <a:gd name="T26" fmla="*/ 8 w 14"/>
                  <a:gd name="T27" fmla="*/ 3 h 3"/>
                  <a:gd name="T28" fmla="*/ 14 w 14"/>
                  <a:gd name="T29" fmla="*/ 3 h 3"/>
                  <a:gd name="T30" fmla="*/ 14 w 1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14" y="3"/>
                    </a:move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354"/>
              <p:cNvSpPr>
                <a:spLocks/>
              </p:cNvSpPr>
              <p:nvPr/>
            </p:nvSpPr>
            <p:spPr bwMode="auto">
              <a:xfrm>
                <a:off x="1302" y="95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0 w 7"/>
                  <a:gd name="T7" fmla="*/ 2 h 2"/>
                  <a:gd name="T8" fmla="*/ 0 w 7"/>
                  <a:gd name="T9" fmla="*/ 2 h 2"/>
                  <a:gd name="T10" fmla="*/ 0 w 7"/>
                  <a:gd name="T11" fmla="*/ 2 h 2"/>
                  <a:gd name="T12" fmla="*/ 0 w 7"/>
                  <a:gd name="T13" fmla="*/ 2 h 2"/>
                  <a:gd name="T14" fmla="*/ 3 w 7"/>
                  <a:gd name="T15" fmla="*/ 2 h 2"/>
                  <a:gd name="T16" fmla="*/ 7 w 7"/>
                  <a:gd name="T17" fmla="*/ 2 h 2"/>
                  <a:gd name="T18" fmla="*/ 7 w 7"/>
                  <a:gd name="T19" fmla="*/ 2 h 2"/>
                  <a:gd name="T20" fmla="*/ 6 w 7"/>
                  <a:gd name="T21" fmla="*/ 0 h 2"/>
                  <a:gd name="T22" fmla="*/ 4 w 7"/>
                  <a:gd name="T23" fmla="*/ 0 h 2"/>
                  <a:gd name="T24" fmla="*/ 1 w 7"/>
                  <a:gd name="T25" fmla="*/ 1 h 2"/>
                  <a:gd name="T26" fmla="*/ 0 w 7"/>
                  <a:gd name="T27" fmla="*/ 0 h 2"/>
                  <a:gd name="T28" fmla="*/ 0 w 7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355"/>
              <p:cNvSpPr>
                <a:spLocks/>
              </p:cNvSpPr>
              <p:nvPr/>
            </p:nvSpPr>
            <p:spPr bwMode="auto">
              <a:xfrm>
                <a:off x="1309" y="95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3 w 5"/>
                  <a:gd name="T3" fmla="*/ 0 h 2"/>
                  <a:gd name="T4" fmla="*/ 3 w 5"/>
                  <a:gd name="T5" fmla="*/ 1 h 2"/>
                  <a:gd name="T6" fmla="*/ 3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 h 2"/>
                  <a:gd name="T14" fmla="*/ 0 w 5"/>
                  <a:gd name="T15" fmla="*/ 2 h 2"/>
                  <a:gd name="T16" fmla="*/ 3 w 5"/>
                  <a:gd name="T17" fmla="*/ 2 h 2"/>
                  <a:gd name="T18" fmla="*/ 5 w 5"/>
                  <a:gd name="T19" fmla="*/ 2 h 2"/>
                  <a:gd name="T20" fmla="*/ 5 w 5"/>
                  <a:gd name="T21" fmla="*/ 2 h 2"/>
                  <a:gd name="T22" fmla="*/ 5 w 5"/>
                  <a:gd name="T23" fmla="*/ 1 h 2"/>
                  <a:gd name="T24" fmla="*/ 5 w 5"/>
                  <a:gd name="T25" fmla="*/ 1 h 2"/>
                  <a:gd name="T26" fmla="*/ 5 w 5"/>
                  <a:gd name="T27" fmla="*/ 0 h 2"/>
                  <a:gd name="T28" fmla="*/ 3 w 5"/>
                  <a:gd name="T29" fmla="*/ 0 h 2"/>
                  <a:gd name="T30" fmla="*/ 3 w 5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356"/>
              <p:cNvSpPr>
                <a:spLocks/>
              </p:cNvSpPr>
              <p:nvPr/>
            </p:nvSpPr>
            <p:spPr bwMode="auto">
              <a:xfrm>
                <a:off x="1315" y="956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0 w 6"/>
                  <a:gd name="T9" fmla="*/ 2 h 2"/>
                  <a:gd name="T10" fmla="*/ 2 w 6"/>
                  <a:gd name="T11" fmla="*/ 2 h 2"/>
                  <a:gd name="T12" fmla="*/ 5 w 6"/>
                  <a:gd name="T13" fmla="*/ 2 h 2"/>
                  <a:gd name="T14" fmla="*/ 6 w 6"/>
                  <a:gd name="T15" fmla="*/ 0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357"/>
              <p:cNvSpPr>
                <a:spLocks/>
              </p:cNvSpPr>
              <p:nvPr/>
            </p:nvSpPr>
            <p:spPr bwMode="auto">
              <a:xfrm>
                <a:off x="1599" y="95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0 w 10"/>
                  <a:gd name="T5" fmla="*/ 2 h 3"/>
                  <a:gd name="T6" fmla="*/ 1 w 10"/>
                  <a:gd name="T7" fmla="*/ 2 h 3"/>
                  <a:gd name="T8" fmla="*/ 4 w 10"/>
                  <a:gd name="T9" fmla="*/ 3 h 3"/>
                  <a:gd name="T10" fmla="*/ 9 w 10"/>
                  <a:gd name="T11" fmla="*/ 2 h 3"/>
                  <a:gd name="T12" fmla="*/ 10 w 10"/>
                  <a:gd name="T13" fmla="*/ 0 h 3"/>
                  <a:gd name="T14" fmla="*/ 10 w 10"/>
                  <a:gd name="T15" fmla="*/ 0 h 3"/>
                  <a:gd name="T16" fmla="*/ 9 w 10"/>
                  <a:gd name="T17" fmla="*/ 0 h 3"/>
                  <a:gd name="T18" fmla="*/ 6 w 10"/>
                  <a:gd name="T19" fmla="*/ 0 h 3"/>
                  <a:gd name="T20" fmla="*/ 0 w 10"/>
                  <a:gd name="T21" fmla="*/ 0 h 3"/>
                  <a:gd name="T22" fmla="*/ 0 w 10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358"/>
              <p:cNvSpPr>
                <a:spLocks/>
              </p:cNvSpPr>
              <p:nvPr/>
            </p:nvSpPr>
            <p:spPr bwMode="auto">
              <a:xfrm>
                <a:off x="1614" y="957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1 h 3"/>
                  <a:gd name="T6" fmla="*/ 7 w 9"/>
                  <a:gd name="T7" fmla="*/ 1 h 3"/>
                  <a:gd name="T8" fmla="*/ 4 w 9"/>
                  <a:gd name="T9" fmla="*/ 0 h 3"/>
                  <a:gd name="T10" fmla="*/ 1 w 9"/>
                  <a:gd name="T11" fmla="*/ 1 h 3"/>
                  <a:gd name="T12" fmla="*/ 0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1 w 9"/>
                  <a:gd name="T19" fmla="*/ 3 h 3"/>
                  <a:gd name="T20" fmla="*/ 4 w 9"/>
                  <a:gd name="T21" fmla="*/ 3 h 3"/>
                  <a:gd name="T22" fmla="*/ 7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359"/>
              <p:cNvSpPr>
                <a:spLocks/>
              </p:cNvSpPr>
              <p:nvPr/>
            </p:nvSpPr>
            <p:spPr bwMode="auto">
              <a:xfrm>
                <a:off x="1712" y="961"/>
                <a:ext cx="4" cy="5"/>
              </a:xfrm>
              <a:custGeom>
                <a:avLst/>
                <a:gdLst>
                  <a:gd name="T0" fmla="*/ 1 w 4"/>
                  <a:gd name="T1" fmla="*/ 3 h 5"/>
                  <a:gd name="T2" fmla="*/ 1 w 4"/>
                  <a:gd name="T3" fmla="*/ 3 h 5"/>
                  <a:gd name="T4" fmla="*/ 4 w 4"/>
                  <a:gd name="T5" fmla="*/ 5 h 5"/>
                  <a:gd name="T6" fmla="*/ 4 w 4"/>
                  <a:gd name="T7" fmla="*/ 5 h 5"/>
                  <a:gd name="T8" fmla="*/ 4 w 4"/>
                  <a:gd name="T9" fmla="*/ 0 h 5"/>
                  <a:gd name="T10" fmla="*/ 4 w 4"/>
                  <a:gd name="T11" fmla="*/ 0 h 5"/>
                  <a:gd name="T12" fmla="*/ 1 w 4"/>
                  <a:gd name="T13" fmla="*/ 0 h 5"/>
                  <a:gd name="T14" fmla="*/ 0 w 4"/>
                  <a:gd name="T15" fmla="*/ 0 h 5"/>
                  <a:gd name="T16" fmla="*/ 0 w 4"/>
                  <a:gd name="T17" fmla="*/ 0 h 5"/>
                  <a:gd name="T18" fmla="*/ 3 w 4"/>
                  <a:gd name="T19" fmla="*/ 0 h 5"/>
                  <a:gd name="T20" fmla="*/ 3 w 4"/>
                  <a:gd name="T21" fmla="*/ 2 h 5"/>
                  <a:gd name="T22" fmla="*/ 1 w 4"/>
                  <a:gd name="T23" fmla="*/ 3 h 5"/>
                  <a:gd name="T24" fmla="*/ 1 w 4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360"/>
              <p:cNvSpPr>
                <a:spLocks/>
              </p:cNvSpPr>
              <p:nvPr/>
            </p:nvSpPr>
            <p:spPr bwMode="auto">
              <a:xfrm>
                <a:off x="1669" y="964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3 h 9"/>
                  <a:gd name="T6" fmla="*/ 1 w 1"/>
                  <a:gd name="T7" fmla="*/ 0 h 9"/>
                  <a:gd name="T8" fmla="*/ 0 w 1"/>
                  <a:gd name="T9" fmla="*/ 0 h 9"/>
                  <a:gd name="T10" fmla="*/ 0 w 1"/>
                  <a:gd name="T11" fmla="*/ 0 h 9"/>
                  <a:gd name="T12" fmla="*/ 0 w 1"/>
                  <a:gd name="T13" fmla="*/ 6 h 9"/>
                  <a:gd name="T14" fmla="*/ 0 w 1"/>
                  <a:gd name="T15" fmla="*/ 8 h 9"/>
                  <a:gd name="T16" fmla="*/ 1 w 1"/>
                  <a:gd name="T17" fmla="*/ 9 h 9"/>
                  <a:gd name="T18" fmla="*/ 1 w 1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361"/>
              <p:cNvSpPr>
                <a:spLocks/>
              </p:cNvSpPr>
              <p:nvPr/>
            </p:nvSpPr>
            <p:spPr bwMode="auto">
              <a:xfrm>
                <a:off x="1597" y="966"/>
                <a:ext cx="6" cy="1"/>
              </a:xfrm>
              <a:custGeom>
                <a:avLst/>
                <a:gdLst>
                  <a:gd name="T0" fmla="*/ 6 w 6"/>
                  <a:gd name="T1" fmla="*/ 1 h 1"/>
                  <a:gd name="T2" fmla="*/ 6 w 6"/>
                  <a:gd name="T3" fmla="*/ 1 h 1"/>
                  <a:gd name="T4" fmla="*/ 6 w 6"/>
                  <a:gd name="T5" fmla="*/ 0 h 1"/>
                  <a:gd name="T6" fmla="*/ 3 w 6"/>
                  <a:gd name="T7" fmla="*/ 0 h 1"/>
                  <a:gd name="T8" fmla="*/ 2 w 6"/>
                  <a:gd name="T9" fmla="*/ 0 h 1"/>
                  <a:gd name="T10" fmla="*/ 0 w 6"/>
                  <a:gd name="T11" fmla="*/ 1 h 1"/>
                  <a:gd name="T12" fmla="*/ 0 w 6"/>
                  <a:gd name="T13" fmla="*/ 1 h 1"/>
                  <a:gd name="T14" fmla="*/ 3 w 6"/>
                  <a:gd name="T15" fmla="*/ 1 h 1"/>
                  <a:gd name="T16" fmla="*/ 5 w 6"/>
                  <a:gd name="T17" fmla="*/ 1 h 1"/>
                  <a:gd name="T18" fmla="*/ 6 w 6"/>
                  <a:gd name="T19" fmla="*/ 1 h 1"/>
                  <a:gd name="T20" fmla="*/ 6 w 6"/>
                  <a:gd name="T21" fmla="*/ 1 h 1"/>
                  <a:gd name="T22" fmla="*/ 6 w 6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362"/>
              <p:cNvSpPr>
                <a:spLocks/>
              </p:cNvSpPr>
              <p:nvPr/>
            </p:nvSpPr>
            <p:spPr bwMode="auto">
              <a:xfrm>
                <a:off x="1400" y="967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2 h 3"/>
                  <a:gd name="T6" fmla="*/ 4 w 6"/>
                  <a:gd name="T7" fmla="*/ 0 h 3"/>
                  <a:gd name="T8" fmla="*/ 1 w 6"/>
                  <a:gd name="T9" fmla="*/ 0 h 3"/>
                  <a:gd name="T10" fmla="*/ 0 w 6"/>
                  <a:gd name="T11" fmla="*/ 2 h 3"/>
                  <a:gd name="T12" fmla="*/ 0 w 6"/>
                  <a:gd name="T13" fmla="*/ 2 h 3"/>
                  <a:gd name="T14" fmla="*/ 0 w 6"/>
                  <a:gd name="T15" fmla="*/ 3 h 3"/>
                  <a:gd name="T16" fmla="*/ 0 w 6"/>
                  <a:gd name="T17" fmla="*/ 3 h 3"/>
                  <a:gd name="T18" fmla="*/ 1 w 6"/>
                  <a:gd name="T19" fmla="*/ 2 h 3"/>
                  <a:gd name="T20" fmla="*/ 1 w 6"/>
                  <a:gd name="T21" fmla="*/ 3 h 3"/>
                  <a:gd name="T22" fmla="*/ 3 w 6"/>
                  <a:gd name="T23" fmla="*/ 3 h 3"/>
                  <a:gd name="T24" fmla="*/ 6 w 6"/>
                  <a:gd name="T25" fmla="*/ 3 h 3"/>
                  <a:gd name="T26" fmla="*/ 6 w 6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363"/>
              <p:cNvSpPr>
                <a:spLocks/>
              </p:cNvSpPr>
              <p:nvPr/>
            </p:nvSpPr>
            <p:spPr bwMode="auto">
              <a:xfrm>
                <a:off x="1612" y="969"/>
                <a:ext cx="8" cy="3"/>
              </a:xfrm>
              <a:custGeom>
                <a:avLst/>
                <a:gdLst>
                  <a:gd name="T0" fmla="*/ 6 w 8"/>
                  <a:gd name="T1" fmla="*/ 0 h 3"/>
                  <a:gd name="T2" fmla="*/ 6 w 8"/>
                  <a:gd name="T3" fmla="*/ 0 h 3"/>
                  <a:gd name="T4" fmla="*/ 3 w 8"/>
                  <a:gd name="T5" fmla="*/ 0 h 3"/>
                  <a:gd name="T6" fmla="*/ 2 w 8"/>
                  <a:gd name="T7" fmla="*/ 0 h 3"/>
                  <a:gd name="T8" fmla="*/ 2 w 8"/>
                  <a:gd name="T9" fmla="*/ 0 h 3"/>
                  <a:gd name="T10" fmla="*/ 0 w 8"/>
                  <a:gd name="T11" fmla="*/ 1 h 3"/>
                  <a:gd name="T12" fmla="*/ 2 w 8"/>
                  <a:gd name="T13" fmla="*/ 1 h 3"/>
                  <a:gd name="T14" fmla="*/ 5 w 8"/>
                  <a:gd name="T15" fmla="*/ 3 h 3"/>
                  <a:gd name="T16" fmla="*/ 8 w 8"/>
                  <a:gd name="T17" fmla="*/ 1 h 3"/>
                  <a:gd name="T18" fmla="*/ 8 w 8"/>
                  <a:gd name="T19" fmla="*/ 1 h 3"/>
                  <a:gd name="T20" fmla="*/ 6 w 8"/>
                  <a:gd name="T21" fmla="*/ 0 h 3"/>
                  <a:gd name="T22" fmla="*/ 6 w 8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364"/>
              <p:cNvSpPr>
                <a:spLocks/>
              </p:cNvSpPr>
              <p:nvPr/>
            </p:nvSpPr>
            <p:spPr bwMode="auto">
              <a:xfrm>
                <a:off x="1470" y="970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8 h 8"/>
                  <a:gd name="T4" fmla="*/ 3 w 3"/>
                  <a:gd name="T5" fmla="*/ 0 h 8"/>
                  <a:gd name="T6" fmla="*/ 3 w 3"/>
                  <a:gd name="T7" fmla="*/ 0 h 8"/>
                  <a:gd name="T8" fmla="*/ 1 w 3"/>
                  <a:gd name="T9" fmla="*/ 0 h 8"/>
                  <a:gd name="T10" fmla="*/ 0 w 3"/>
                  <a:gd name="T11" fmla="*/ 0 h 8"/>
                  <a:gd name="T12" fmla="*/ 0 w 3"/>
                  <a:gd name="T13" fmla="*/ 3 h 8"/>
                  <a:gd name="T14" fmla="*/ 0 w 3"/>
                  <a:gd name="T15" fmla="*/ 8 h 8"/>
                  <a:gd name="T16" fmla="*/ 1 w 3"/>
                  <a:gd name="T17" fmla="*/ 8 h 8"/>
                  <a:gd name="T18" fmla="*/ 3 w 3"/>
                  <a:gd name="T19" fmla="*/ 8 h 8"/>
                  <a:gd name="T20" fmla="*/ 3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365"/>
              <p:cNvSpPr>
                <a:spLocks/>
              </p:cNvSpPr>
              <p:nvPr/>
            </p:nvSpPr>
            <p:spPr bwMode="auto">
              <a:xfrm>
                <a:off x="1554" y="970"/>
                <a:ext cx="9" cy="8"/>
              </a:xfrm>
              <a:custGeom>
                <a:avLst/>
                <a:gdLst>
                  <a:gd name="T0" fmla="*/ 6 w 9"/>
                  <a:gd name="T1" fmla="*/ 8 h 8"/>
                  <a:gd name="T2" fmla="*/ 6 w 9"/>
                  <a:gd name="T3" fmla="*/ 8 h 8"/>
                  <a:gd name="T4" fmla="*/ 6 w 9"/>
                  <a:gd name="T5" fmla="*/ 5 h 8"/>
                  <a:gd name="T6" fmla="*/ 8 w 9"/>
                  <a:gd name="T7" fmla="*/ 5 h 8"/>
                  <a:gd name="T8" fmla="*/ 8 w 9"/>
                  <a:gd name="T9" fmla="*/ 3 h 8"/>
                  <a:gd name="T10" fmla="*/ 9 w 9"/>
                  <a:gd name="T11" fmla="*/ 0 h 8"/>
                  <a:gd name="T12" fmla="*/ 9 w 9"/>
                  <a:gd name="T13" fmla="*/ 0 h 8"/>
                  <a:gd name="T14" fmla="*/ 8 w 9"/>
                  <a:gd name="T15" fmla="*/ 0 h 8"/>
                  <a:gd name="T16" fmla="*/ 8 w 9"/>
                  <a:gd name="T17" fmla="*/ 0 h 8"/>
                  <a:gd name="T18" fmla="*/ 6 w 9"/>
                  <a:gd name="T19" fmla="*/ 0 h 8"/>
                  <a:gd name="T20" fmla="*/ 6 w 9"/>
                  <a:gd name="T21" fmla="*/ 0 h 8"/>
                  <a:gd name="T22" fmla="*/ 6 w 9"/>
                  <a:gd name="T23" fmla="*/ 0 h 8"/>
                  <a:gd name="T24" fmla="*/ 6 w 9"/>
                  <a:gd name="T25" fmla="*/ 2 h 8"/>
                  <a:gd name="T26" fmla="*/ 5 w 9"/>
                  <a:gd name="T27" fmla="*/ 2 h 8"/>
                  <a:gd name="T28" fmla="*/ 2 w 9"/>
                  <a:gd name="T29" fmla="*/ 2 h 8"/>
                  <a:gd name="T30" fmla="*/ 0 w 9"/>
                  <a:gd name="T31" fmla="*/ 3 h 8"/>
                  <a:gd name="T32" fmla="*/ 0 w 9"/>
                  <a:gd name="T33" fmla="*/ 3 h 8"/>
                  <a:gd name="T34" fmla="*/ 3 w 9"/>
                  <a:gd name="T35" fmla="*/ 3 h 8"/>
                  <a:gd name="T36" fmla="*/ 5 w 9"/>
                  <a:gd name="T37" fmla="*/ 5 h 8"/>
                  <a:gd name="T38" fmla="*/ 6 w 9"/>
                  <a:gd name="T39" fmla="*/ 8 h 8"/>
                  <a:gd name="T40" fmla="*/ 6 w 9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366"/>
              <p:cNvSpPr>
                <a:spLocks/>
              </p:cNvSpPr>
              <p:nvPr/>
            </p:nvSpPr>
            <p:spPr bwMode="auto">
              <a:xfrm>
                <a:off x="1242" y="970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2 w 28"/>
                  <a:gd name="T5" fmla="*/ 0 h 3"/>
                  <a:gd name="T6" fmla="*/ 6 w 28"/>
                  <a:gd name="T7" fmla="*/ 2 h 3"/>
                  <a:gd name="T8" fmla="*/ 0 w 28"/>
                  <a:gd name="T9" fmla="*/ 3 h 3"/>
                  <a:gd name="T10" fmla="*/ 0 w 28"/>
                  <a:gd name="T11" fmla="*/ 3 h 3"/>
                  <a:gd name="T12" fmla="*/ 17 w 28"/>
                  <a:gd name="T13" fmla="*/ 3 h 3"/>
                  <a:gd name="T14" fmla="*/ 23 w 28"/>
                  <a:gd name="T15" fmla="*/ 2 h 3"/>
                  <a:gd name="T16" fmla="*/ 28 w 28"/>
                  <a:gd name="T17" fmla="*/ 0 h 3"/>
                  <a:gd name="T18" fmla="*/ 28 w 28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367"/>
              <p:cNvSpPr>
                <a:spLocks/>
              </p:cNvSpPr>
              <p:nvPr/>
            </p:nvSpPr>
            <p:spPr bwMode="auto">
              <a:xfrm>
                <a:off x="1391" y="970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2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368"/>
              <p:cNvSpPr>
                <a:spLocks/>
              </p:cNvSpPr>
              <p:nvPr/>
            </p:nvSpPr>
            <p:spPr bwMode="auto">
              <a:xfrm>
                <a:off x="1401" y="970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3 h 3"/>
                  <a:gd name="T6" fmla="*/ 2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3 h 3"/>
                  <a:gd name="T22" fmla="*/ 0 w 5"/>
                  <a:gd name="T23" fmla="*/ 3 h 3"/>
                  <a:gd name="T24" fmla="*/ 0 w 5"/>
                  <a:gd name="T25" fmla="*/ 3 h 3"/>
                  <a:gd name="T26" fmla="*/ 2 w 5"/>
                  <a:gd name="T27" fmla="*/ 3 h 3"/>
                  <a:gd name="T28" fmla="*/ 2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369"/>
              <p:cNvSpPr>
                <a:spLocks/>
              </p:cNvSpPr>
              <p:nvPr/>
            </p:nvSpPr>
            <p:spPr bwMode="auto">
              <a:xfrm>
                <a:off x="1462" y="97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3 h 5"/>
                  <a:gd name="T6" fmla="*/ 5 w 5"/>
                  <a:gd name="T7" fmla="*/ 3 h 5"/>
                  <a:gd name="T8" fmla="*/ 5 w 5"/>
                  <a:gd name="T9" fmla="*/ 3 h 5"/>
                  <a:gd name="T10" fmla="*/ 5 w 5"/>
                  <a:gd name="T11" fmla="*/ 0 h 5"/>
                  <a:gd name="T12" fmla="*/ 5 w 5"/>
                  <a:gd name="T13" fmla="*/ 0 h 5"/>
                  <a:gd name="T14" fmla="*/ 0 w 5"/>
                  <a:gd name="T15" fmla="*/ 2 h 5"/>
                  <a:gd name="T16" fmla="*/ 0 w 5"/>
                  <a:gd name="T17" fmla="*/ 3 h 5"/>
                  <a:gd name="T18" fmla="*/ 0 w 5"/>
                  <a:gd name="T19" fmla="*/ 5 h 5"/>
                  <a:gd name="T20" fmla="*/ 0 w 5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370"/>
              <p:cNvSpPr>
                <a:spLocks/>
              </p:cNvSpPr>
              <p:nvPr/>
            </p:nvSpPr>
            <p:spPr bwMode="auto">
              <a:xfrm>
                <a:off x="1611" y="973"/>
                <a:ext cx="9" cy="2"/>
              </a:xfrm>
              <a:custGeom>
                <a:avLst/>
                <a:gdLst>
                  <a:gd name="T0" fmla="*/ 7 w 9"/>
                  <a:gd name="T1" fmla="*/ 0 h 2"/>
                  <a:gd name="T2" fmla="*/ 7 w 9"/>
                  <a:gd name="T3" fmla="*/ 0 h 2"/>
                  <a:gd name="T4" fmla="*/ 4 w 9"/>
                  <a:gd name="T5" fmla="*/ 0 h 2"/>
                  <a:gd name="T6" fmla="*/ 0 w 9"/>
                  <a:gd name="T7" fmla="*/ 0 h 2"/>
                  <a:gd name="T8" fmla="*/ 0 w 9"/>
                  <a:gd name="T9" fmla="*/ 0 h 2"/>
                  <a:gd name="T10" fmla="*/ 0 w 9"/>
                  <a:gd name="T11" fmla="*/ 2 h 2"/>
                  <a:gd name="T12" fmla="*/ 1 w 9"/>
                  <a:gd name="T13" fmla="*/ 2 h 2"/>
                  <a:gd name="T14" fmla="*/ 4 w 9"/>
                  <a:gd name="T15" fmla="*/ 2 h 2"/>
                  <a:gd name="T16" fmla="*/ 7 w 9"/>
                  <a:gd name="T17" fmla="*/ 2 h 2"/>
                  <a:gd name="T18" fmla="*/ 9 w 9"/>
                  <a:gd name="T19" fmla="*/ 0 h 2"/>
                  <a:gd name="T20" fmla="*/ 7 w 9"/>
                  <a:gd name="T21" fmla="*/ 0 h 2"/>
                  <a:gd name="T22" fmla="*/ 7 w 9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371"/>
              <p:cNvSpPr>
                <a:spLocks/>
              </p:cNvSpPr>
              <p:nvPr/>
            </p:nvSpPr>
            <p:spPr bwMode="auto">
              <a:xfrm>
                <a:off x="1242" y="975"/>
                <a:ext cx="28" cy="3"/>
              </a:xfrm>
              <a:custGeom>
                <a:avLst/>
                <a:gdLst>
                  <a:gd name="T0" fmla="*/ 28 w 28"/>
                  <a:gd name="T1" fmla="*/ 1 h 3"/>
                  <a:gd name="T2" fmla="*/ 28 w 28"/>
                  <a:gd name="T3" fmla="*/ 1 h 3"/>
                  <a:gd name="T4" fmla="*/ 26 w 28"/>
                  <a:gd name="T5" fmla="*/ 0 h 3"/>
                  <a:gd name="T6" fmla="*/ 23 w 28"/>
                  <a:gd name="T7" fmla="*/ 0 h 3"/>
                  <a:gd name="T8" fmla="*/ 15 w 28"/>
                  <a:gd name="T9" fmla="*/ 0 h 3"/>
                  <a:gd name="T10" fmla="*/ 8 w 28"/>
                  <a:gd name="T11" fmla="*/ 1 h 3"/>
                  <a:gd name="T12" fmla="*/ 0 w 28"/>
                  <a:gd name="T13" fmla="*/ 0 h 3"/>
                  <a:gd name="T14" fmla="*/ 0 w 28"/>
                  <a:gd name="T15" fmla="*/ 0 h 3"/>
                  <a:gd name="T16" fmla="*/ 3 w 28"/>
                  <a:gd name="T17" fmla="*/ 1 h 3"/>
                  <a:gd name="T18" fmla="*/ 6 w 28"/>
                  <a:gd name="T19" fmla="*/ 3 h 3"/>
                  <a:gd name="T20" fmla="*/ 14 w 28"/>
                  <a:gd name="T21" fmla="*/ 1 h 3"/>
                  <a:gd name="T22" fmla="*/ 21 w 28"/>
                  <a:gd name="T23" fmla="*/ 1 h 3"/>
                  <a:gd name="T24" fmla="*/ 28 w 28"/>
                  <a:gd name="T25" fmla="*/ 1 h 3"/>
                  <a:gd name="T26" fmla="*/ 28 w 28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">
                    <a:moveTo>
                      <a:pt x="28" y="1"/>
                    </a:moveTo>
                    <a:lnTo>
                      <a:pt x="28" y="1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14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372"/>
              <p:cNvSpPr>
                <a:spLocks/>
              </p:cNvSpPr>
              <p:nvPr/>
            </p:nvSpPr>
            <p:spPr bwMode="auto">
              <a:xfrm>
                <a:off x="1412" y="973"/>
                <a:ext cx="13" cy="12"/>
              </a:xfrm>
              <a:custGeom>
                <a:avLst/>
                <a:gdLst>
                  <a:gd name="T0" fmla="*/ 13 w 13"/>
                  <a:gd name="T1" fmla="*/ 0 h 12"/>
                  <a:gd name="T2" fmla="*/ 13 w 13"/>
                  <a:gd name="T3" fmla="*/ 0 h 12"/>
                  <a:gd name="T4" fmla="*/ 6 w 13"/>
                  <a:gd name="T5" fmla="*/ 0 h 12"/>
                  <a:gd name="T6" fmla="*/ 3 w 13"/>
                  <a:gd name="T7" fmla="*/ 2 h 12"/>
                  <a:gd name="T8" fmla="*/ 0 w 13"/>
                  <a:gd name="T9" fmla="*/ 2 h 12"/>
                  <a:gd name="T10" fmla="*/ 0 w 13"/>
                  <a:gd name="T11" fmla="*/ 2 h 12"/>
                  <a:gd name="T12" fmla="*/ 0 w 13"/>
                  <a:gd name="T13" fmla="*/ 8 h 12"/>
                  <a:gd name="T14" fmla="*/ 0 w 13"/>
                  <a:gd name="T15" fmla="*/ 12 h 12"/>
                  <a:gd name="T16" fmla="*/ 0 w 13"/>
                  <a:gd name="T17" fmla="*/ 12 h 12"/>
                  <a:gd name="T18" fmla="*/ 3 w 13"/>
                  <a:gd name="T19" fmla="*/ 9 h 12"/>
                  <a:gd name="T20" fmla="*/ 6 w 13"/>
                  <a:gd name="T21" fmla="*/ 9 h 12"/>
                  <a:gd name="T22" fmla="*/ 13 w 13"/>
                  <a:gd name="T23" fmla="*/ 11 h 12"/>
                  <a:gd name="T24" fmla="*/ 13 w 13"/>
                  <a:gd name="T25" fmla="*/ 11 h 12"/>
                  <a:gd name="T26" fmla="*/ 12 w 13"/>
                  <a:gd name="T27" fmla="*/ 9 h 12"/>
                  <a:gd name="T28" fmla="*/ 10 w 13"/>
                  <a:gd name="T29" fmla="*/ 8 h 12"/>
                  <a:gd name="T30" fmla="*/ 6 w 13"/>
                  <a:gd name="T31" fmla="*/ 8 h 12"/>
                  <a:gd name="T32" fmla="*/ 3 w 13"/>
                  <a:gd name="T33" fmla="*/ 9 h 12"/>
                  <a:gd name="T34" fmla="*/ 1 w 13"/>
                  <a:gd name="T35" fmla="*/ 8 h 12"/>
                  <a:gd name="T36" fmla="*/ 1 w 13"/>
                  <a:gd name="T37" fmla="*/ 6 h 12"/>
                  <a:gd name="T38" fmla="*/ 1 w 13"/>
                  <a:gd name="T39" fmla="*/ 6 h 12"/>
                  <a:gd name="T40" fmla="*/ 7 w 13"/>
                  <a:gd name="T41" fmla="*/ 6 h 12"/>
                  <a:gd name="T42" fmla="*/ 10 w 13"/>
                  <a:gd name="T43" fmla="*/ 6 h 12"/>
                  <a:gd name="T44" fmla="*/ 13 w 13"/>
                  <a:gd name="T45" fmla="*/ 5 h 12"/>
                  <a:gd name="T46" fmla="*/ 13 w 13"/>
                  <a:gd name="T47" fmla="*/ 5 h 12"/>
                  <a:gd name="T48" fmla="*/ 7 w 13"/>
                  <a:gd name="T49" fmla="*/ 5 h 12"/>
                  <a:gd name="T50" fmla="*/ 3 w 13"/>
                  <a:gd name="T51" fmla="*/ 5 h 12"/>
                  <a:gd name="T52" fmla="*/ 0 w 13"/>
                  <a:gd name="T53" fmla="*/ 3 h 12"/>
                  <a:gd name="T54" fmla="*/ 0 w 13"/>
                  <a:gd name="T55" fmla="*/ 3 h 12"/>
                  <a:gd name="T56" fmla="*/ 4 w 13"/>
                  <a:gd name="T57" fmla="*/ 2 h 12"/>
                  <a:gd name="T58" fmla="*/ 7 w 13"/>
                  <a:gd name="T59" fmla="*/ 3 h 12"/>
                  <a:gd name="T60" fmla="*/ 10 w 13"/>
                  <a:gd name="T61" fmla="*/ 3 h 12"/>
                  <a:gd name="T62" fmla="*/ 13 w 13"/>
                  <a:gd name="T63" fmla="*/ 0 h 12"/>
                  <a:gd name="T64" fmla="*/ 13 w 13"/>
                  <a:gd name="T6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373"/>
              <p:cNvSpPr>
                <a:spLocks/>
              </p:cNvSpPr>
              <p:nvPr/>
            </p:nvSpPr>
            <p:spPr bwMode="auto">
              <a:xfrm>
                <a:off x="1391" y="975"/>
                <a:ext cx="4" cy="6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3 h 6"/>
                  <a:gd name="T4" fmla="*/ 3 w 4"/>
                  <a:gd name="T5" fmla="*/ 3 h 6"/>
                  <a:gd name="T6" fmla="*/ 3 w 4"/>
                  <a:gd name="T7" fmla="*/ 3 h 6"/>
                  <a:gd name="T8" fmla="*/ 4 w 4"/>
                  <a:gd name="T9" fmla="*/ 3 h 6"/>
                  <a:gd name="T10" fmla="*/ 4 w 4"/>
                  <a:gd name="T11" fmla="*/ 1 h 6"/>
                  <a:gd name="T12" fmla="*/ 4 w 4"/>
                  <a:gd name="T13" fmla="*/ 1 h 6"/>
                  <a:gd name="T14" fmla="*/ 3 w 4"/>
                  <a:gd name="T15" fmla="*/ 0 h 6"/>
                  <a:gd name="T16" fmla="*/ 3 w 4"/>
                  <a:gd name="T17" fmla="*/ 0 h 6"/>
                  <a:gd name="T18" fmla="*/ 1 w 4"/>
                  <a:gd name="T19" fmla="*/ 1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6 h 6"/>
                  <a:gd name="T26" fmla="*/ 0 w 4"/>
                  <a:gd name="T27" fmla="*/ 6 h 6"/>
                  <a:gd name="T28" fmla="*/ 4 w 4"/>
                  <a:gd name="T29" fmla="*/ 6 h 6"/>
                  <a:gd name="T30" fmla="*/ 4 w 4"/>
                  <a:gd name="T31" fmla="*/ 6 h 6"/>
                  <a:gd name="T32" fmla="*/ 4 w 4"/>
                  <a:gd name="T33" fmla="*/ 4 h 6"/>
                  <a:gd name="T34" fmla="*/ 3 w 4"/>
                  <a:gd name="T35" fmla="*/ 4 h 6"/>
                  <a:gd name="T36" fmla="*/ 1 w 4"/>
                  <a:gd name="T37" fmla="*/ 4 h 6"/>
                  <a:gd name="T38" fmla="*/ 1 w 4"/>
                  <a:gd name="T39" fmla="*/ 3 h 6"/>
                  <a:gd name="T40" fmla="*/ 1 w 4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374"/>
              <p:cNvSpPr>
                <a:spLocks/>
              </p:cNvSpPr>
              <p:nvPr/>
            </p:nvSpPr>
            <p:spPr bwMode="auto">
              <a:xfrm>
                <a:off x="1397" y="975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3 h 6"/>
                  <a:gd name="T4" fmla="*/ 1 w 3"/>
                  <a:gd name="T5" fmla="*/ 3 h 6"/>
                  <a:gd name="T6" fmla="*/ 3 w 3"/>
                  <a:gd name="T7" fmla="*/ 3 h 6"/>
                  <a:gd name="T8" fmla="*/ 3 w 3"/>
                  <a:gd name="T9" fmla="*/ 3 h 6"/>
                  <a:gd name="T10" fmla="*/ 3 w 3"/>
                  <a:gd name="T11" fmla="*/ 1 h 6"/>
                  <a:gd name="T12" fmla="*/ 3 w 3"/>
                  <a:gd name="T13" fmla="*/ 1 h 6"/>
                  <a:gd name="T14" fmla="*/ 1 w 3"/>
                  <a:gd name="T15" fmla="*/ 0 h 6"/>
                  <a:gd name="T16" fmla="*/ 0 w 3"/>
                  <a:gd name="T17" fmla="*/ 0 h 6"/>
                  <a:gd name="T18" fmla="*/ 0 w 3"/>
                  <a:gd name="T19" fmla="*/ 0 h 6"/>
                  <a:gd name="T20" fmla="*/ 0 w 3"/>
                  <a:gd name="T21" fmla="*/ 6 h 6"/>
                  <a:gd name="T22" fmla="*/ 0 w 3"/>
                  <a:gd name="T23" fmla="*/ 6 h 6"/>
                  <a:gd name="T24" fmla="*/ 3 w 3"/>
                  <a:gd name="T25" fmla="*/ 6 h 6"/>
                  <a:gd name="T26" fmla="*/ 3 w 3"/>
                  <a:gd name="T27" fmla="*/ 6 h 6"/>
                  <a:gd name="T28" fmla="*/ 3 w 3"/>
                  <a:gd name="T29" fmla="*/ 4 h 6"/>
                  <a:gd name="T30" fmla="*/ 1 w 3"/>
                  <a:gd name="T31" fmla="*/ 4 h 6"/>
                  <a:gd name="T32" fmla="*/ 0 w 3"/>
                  <a:gd name="T33" fmla="*/ 4 h 6"/>
                  <a:gd name="T34" fmla="*/ 0 w 3"/>
                  <a:gd name="T35" fmla="*/ 3 h 6"/>
                  <a:gd name="T36" fmla="*/ 0 w 3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375"/>
              <p:cNvSpPr>
                <a:spLocks/>
              </p:cNvSpPr>
              <p:nvPr/>
            </p:nvSpPr>
            <p:spPr bwMode="auto">
              <a:xfrm>
                <a:off x="1401" y="975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5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3 h 3"/>
                  <a:gd name="T28" fmla="*/ 0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376"/>
              <p:cNvSpPr>
                <a:spLocks/>
              </p:cNvSpPr>
              <p:nvPr/>
            </p:nvSpPr>
            <p:spPr bwMode="auto">
              <a:xfrm>
                <a:off x="1406" y="975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3 w 4"/>
                  <a:gd name="T17" fmla="*/ 1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377"/>
              <p:cNvSpPr>
                <a:spLocks/>
              </p:cNvSpPr>
              <p:nvPr/>
            </p:nvSpPr>
            <p:spPr bwMode="auto">
              <a:xfrm>
                <a:off x="1242" y="978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4 w 28"/>
                  <a:gd name="T5" fmla="*/ 0 h 3"/>
                  <a:gd name="T6" fmla="*/ 6 w 28"/>
                  <a:gd name="T7" fmla="*/ 1 h 3"/>
                  <a:gd name="T8" fmla="*/ 0 w 28"/>
                  <a:gd name="T9" fmla="*/ 3 h 3"/>
                  <a:gd name="T10" fmla="*/ 0 w 28"/>
                  <a:gd name="T11" fmla="*/ 3 h 3"/>
                  <a:gd name="T12" fmla="*/ 8 w 28"/>
                  <a:gd name="T13" fmla="*/ 3 h 3"/>
                  <a:gd name="T14" fmla="*/ 17 w 28"/>
                  <a:gd name="T15" fmla="*/ 3 h 3"/>
                  <a:gd name="T16" fmla="*/ 24 w 28"/>
                  <a:gd name="T17" fmla="*/ 1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4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378"/>
              <p:cNvSpPr>
                <a:spLocks/>
              </p:cNvSpPr>
              <p:nvPr/>
            </p:nvSpPr>
            <p:spPr bwMode="auto">
              <a:xfrm>
                <a:off x="1465" y="978"/>
                <a:ext cx="2" cy="15"/>
              </a:xfrm>
              <a:custGeom>
                <a:avLst/>
                <a:gdLst>
                  <a:gd name="T0" fmla="*/ 0 w 2"/>
                  <a:gd name="T1" fmla="*/ 15 h 15"/>
                  <a:gd name="T2" fmla="*/ 0 w 2"/>
                  <a:gd name="T3" fmla="*/ 15 h 15"/>
                  <a:gd name="T4" fmla="*/ 0 w 2"/>
                  <a:gd name="T5" fmla="*/ 12 h 15"/>
                  <a:gd name="T6" fmla="*/ 2 w 2"/>
                  <a:gd name="T7" fmla="*/ 7 h 15"/>
                  <a:gd name="T8" fmla="*/ 0 w 2"/>
                  <a:gd name="T9" fmla="*/ 3 h 15"/>
                  <a:gd name="T10" fmla="*/ 0 w 2"/>
                  <a:gd name="T11" fmla="*/ 0 h 15"/>
                  <a:gd name="T12" fmla="*/ 0 w 2"/>
                  <a:gd name="T13" fmla="*/ 0 h 15"/>
                  <a:gd name="T14" fmla="*/ 0 w 2"/>
                  <a:gd name="T15" fmla="*/ 7 h 15"/>
                  <a:gd name="T16" fmla="*/ 0 w 2"/>
                  <a:gd name="T17" fmla="*/ 15 h 15"/>
                  <a:gd name="T18" fmla="*/ 0 w 2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379"/>
              <p:cNvSpPr>
                <a:spLocks/>
              </p:cNvSpPr>
              <p:nvPr/>
            </p:nvSpPr>
            <p:spPr bwMode="auto">
              <a:xfrm>
                <a:off x="1470" y="979"/>
                <a:ext cx="3" cy="21"/>
              </a:xfrm>
              <a:custGeom>
                <a:avLst/>
                <a:gdLst>
                  <a:gd name="T0" fmla="*/ 0 w 3"/>
                  <a:gd name="T1" fmla="*/ 0 h 21"/>
                  <a:gd name="T2" fmla="*/ 0 w 3"/>
                  <a:gd name="T3" fmla="*/ 0 h 21"/>
                  <a:gd name="T4" fmla="*/ 0 w 3"/>
                  <a:gd name="T5" fmla="*/ 6 h 21"/>
                  <a:gd name="T6" fmla="*/ 0 w 3"/>
                  <a:gd name="T7" fmla="*/ 12 h 21"/>
                  <a:gd name="T8" fmla="*/ 0 w 3"/>
                  <a:gd name="T9" fmla="*/ 17 h 21"/>
                  <a:gd name="T10" fmla="*/ 3 w 3"/>
                  <a:gd name="T11" fmla="*/ 21 h 21"/>
                  <a:gd name="T12" fmla="*/ 3 w 3"/>
                  <a:gd name="T13" fmla="*/ 21 h 21"/>
                  <a:gd name="T14" fmla="*/ 1 w 3"/>
                  <a:gd name="T15" fmla="*/ 15 h 21"/>
                  <a:gd name="T16" fmla="*/ 3 w 3"/>
                  <a:gd name="T17" fmla="*/ 9 h 21"/>
                  <a:gd name="T18" fmla="*/ 3 w 3"/>
                  <a:gd name="T19" fmla="*/ 3 h 21"/>
                  <a:gd name="T20" fmla="*/ 1 w 3"/>
                  <a:gd name="T21" fmla="*/ 2 h 21"/>
                  <a:gd name="T22" fmla="*/ 0 w 3"/>
                  <a:gd name="T23" fmla="*/ 0 h 21"/>
                  <a:gd name="T24" fmla="*/ 0 w 3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15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380"/>
              <p:cNvSpPr>
                <a:spLocks/>
              </p:cNvSpPr>
              <p:nvPr/>
            </p:nvSpPr>
            <p:spPr bwMode="auto">
              <a:xfrm>
                <a:off x="1242" y="982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2 w 28"/>
                  <a:gd name="T5" fmla="*/ 0 h 3"/>
                  <a:gd name="T6" fmla="*/ 6 w 28"/>
                  <a:gd name="T7" fmla="*/ 0 h 3"/>
                  <a:gd name="T8" fmla="*/ 0 w 28"/>
                  <a:gd name="T9" fmla="*/ 3 h 3"/>
                  <a:gd name="T10" fmla="*/ 0 w 28"/>
                  <a:gd name="T11" fmla="*/ 3 h 3"/>
                  <a:gd name="T12" fmla="*/ 6 w 28"/>
                  <a:gd name="T13" fmla="*/ 2 h 3"/>
                  <a:gd name="T14" fmla="*/ 15 w 28"/>
                  <a:gd name="T15" fmla="*/ 2 h 3"/>
                  <a:gd name="T16" fmla="*/ 23 w 28"/>
                  <a:gd name="T17" fmla="*/ 2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lnTo>
                      <a:pt x="15" y="2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381"/>
              <p:cNvSpPr>
                <a:spLocks/>
              </p:cNvSpPr>
              <p:nvPr/>
            </p:nvSpPr>
            <p:spPr bwMode="auto">
              <a:xfrm>
                <a:off x="1391" y="98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  <a:gd name="T10" fmla="*/ 3 w 4"/>
                  <a:gd name="T11" fmla="*/ 0 h 3"/>
                  <a:gd name="T12" fmla="*/ 1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2 h 3"/>
                  <a:gd name="T20" fmla="*/ 1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382"/>
              <p:cNvSpPr>
                <a:spLocks/>
              </p:cNvSpPr>
              <p:nvPr/>
            </p:nvSpPr>
            <p:spPr bwMode="auto">
              <a:xfrm>
                <a:off x="1397" y="9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2 h 3"/>
                  <a:gd name="T6" fmla="*/ 1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  <a:gd name="T16" fmla="*/ 1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  <a:gd name="T26" fmla="*/ 0 w 3"/>
                  <a:gd name="T27" fmla="*/ 3 h 3"/>
                  <a:gd name="T28" fmla="*/ 0 w 3"/>
                  <a:gd name="T29" fmla="*/ 3 h 3"/>
                  <a:gd name="T30" fmla="*/ 0 w 3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383"/>
              <p:cNvSpPr>
                <a:spLocks/>
              </p:cNvSpPr>
              <p:nvPr/>
            </p:nvSpPr>
            <p:spPr bwMode="auto">
              <a:xfrm>
                <a:off x="1401" y="982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0 w 5"/>
                  <a:gd name="T3" fmla="*/ 2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2 w 5"/>
                  <a:gd name="T11" fmla="*/ 2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5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2 h 3"/>
                  <a:gd name="T28" fmla="*/ 0 w 5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384"/>
              <p:cNvSpPr>
                <a:spLocks/>
              </p:cNvSpPr>
              <p:nvPr/>
            </p:nvSpPr>
            <p:spPr bwMode="auto">
              <a:xfrm>
                <a:off x="1406" y="982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3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2 h 3"/>
                  <a:gd name="T24" fmla="*/ 0 w 4"/>
                  <a:gd name="T25" fmla="*/ 2 h 3"/>
                  <a:gd name="T26" fmla="*/ 1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385"/>
              <p:cNvSpPr>
                <a:spLocks/>
              </p:cNvSpPr>
              <p:nvPr/>
            </p:nvSpPr>
            <p:spPr bwMode="auto">
              <a:xfrm>
                <a:off x="1412" y="985"/>
                <a:ext cx="13" cy="5"/>
              </a:xfrm>
              <a:custGeom>
                <a:avLst/>
                <a:gdLst>
                  <a:gd name="T0" fmla="*/ 0 w 13"/>
                  <a:gd name="T1" fmla="*/ 3 h 5"/>
                  <a:gd name="T2" fmla="*/ 0 w 13"/>
                  <a:gd name="T3" fmla="*/ 3 h 5"/>
                  <a:gd name="T4" fmla="*/ 0 w 13"/>
                  <a:gd name="T5" fmla="*/ 5 h 5"/>
                  <a:gd name="T6" fmla="*/ 1 w 13"/>
                  <a:gd name="T7" fmla="*/ 5 h 5"/>
                  <a:gd name="T8" fmla="*/ 1 w 13"/>
                  <a:gd name="T9" fmla="*/ 5 h 5"/>
                  <a:gd name="T10" fmla="*/ 3 w 13"/>
                  <a:gd name="T11" fmla="*/ 2 h 5"/>
                  <a:gd name="T12" fmla="*/ 6 w 13"/>
                  <a:gd name="T13" fmla="*/ 2 h 5"/>
                  <a:gd name="T14" fmla="*/ 13 w 13"/>
                  <a:gd name="T15" fmla="*/ 2 h 5"/>
                  <a:gd name="T16" fmla="*/ 13 w 13"/>
                  <a:gd name="T17" fmla="*/ 2 h 5"/>
                  <a:gd name="T18" fmla="*/ 10 w 13"/>
                  <a:gd name="T19" fmla="*/ 0 h 5"/>
                  <a:gd name="T20" fmla="*/ 6 w 13"/>
                  <a:gd name="T21" fmla="*/ 0 h 5"/>
                  <a:gd name="T22" fmla="*/ 1 w 13"/>
                  <a:gd name="T23" fmla="*/ 0 h 5"/>
                  <a:gd name="T24" fmla="*/ 0 w 13"/>
                  <a:gd name="T25" fmla="*/ 2 h 5"/>
                  <a:gd name="T26" fmla="*/ 0 w 13"/>
                  <a:gd name="T27" fmla="*/ 3 h 5"/>
                  <a:gd name="T28" fmla="*/ 0 w 13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386"/>
              <p:cNvSpPr>
                <a:spLocks/>
              </p:cNvSpPr>
              <p:nvPr/>
            </p:nvSpPr>
            <p:spPr bwMode="auto">
              <a:xfrm>
                <a:off x="1559" y="985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8 h 8"/>
                  <a:gd name="T4" fmla="*/ 1 w 1"/>
                  <a:gd name="T5" fmla="*/ 3 h 8"/>
                  <a:gd name="T6" fmla="*/ 1 w 1"/>
                  <a:gd name="T7" fmla="*/ 2 h 8"/>
                  <a:gd name="T8" fmla="*/ 0 w 1"/>
                  <a:gd name="T9" fmla="*/ 0 h 8"/>
                  <a:gd name="T10" fmla="*/ 0 w 1"/>
                  <a:gd name="T11" fmla="*/ 0 h 8"/>
                  <a:gd name="T12" fmla="*/ 0 w 1"/>
                  <a:gd name="T13" fmla="*/ 5 h 8"/>
                  <a:gd name="T14" fmla="*/ 0 w 1"/>
                  <a:gd name="T15" fmla="*/ 6 h 8"/>
                  <a:gd name="T16" fmla="*/ 1 w 1"/>
                  <a:gd name="T17" fmla="*/ 8 h 8"/>
                  <a:gd name="T18" fmla="*/ 1 w 1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1" y="8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387"/>
              <p:cNvSpPr>
                <a:spLocks/>
              </p:cNvSpPr>
              <p:nvPr/>
            </p:nvSpPr>
            <p:spPr bwMode="auto">
              <a:xfrm>
                <a:off x="1242" y="987"/>
                <a:ext cx="28" cy="1"/>
              </a:xfrm>
              <a:custGeom>
                <a:avLst/>
                <a:gdLst>
                  <a:gd name="T0" fmla="*/ 28 w 28"/>
                  <a:gd name="T1" fmla="*/ 0 h 1"/>
                  <a:gd name="T2" fmla="*/ 28 w 28"/>
                  <a:gd name="T3" fmla="*/ 0 h 1"/>
                  <a:gd name="T4" fmla="*/ 24 w 28"/>
                  <a:gd name="T5" fmla="*/ 0 h 1"/>
                  <a:gd name="T6" fmla="*/ 17 w 28"/>
                  <a:gd name="T7" fmla="*/ 0 h 1"/>
                  <a:gd name="T8" fmla="*/ 8 w 28"/>
                  <a:gd name="T9" fmla="*/ 0 h 1"/>
                  <a:gd name="T10" fmla="*/ 3 w 28"/>
                  <a:gd name="T11" fmla="*/ 0 h 1"/>
                  <a:gd name="T12" fmla="*/ 3 w 28"/>
                  <a:gd name="T13" fmla="*/ 0 h 1"/>
                  <a:gd name="T14" fmla="*/ 2 w 28"/>
                  <a:gd name="T15" fmla="*/ 0 h 1"/>
                  <a:gd name="T16" fmla="*/ 0 w 28"/>
                  <a:gd name="T17" fmla="*/ 1 h 1"/>
                  <a:gd name="T18" fmla="*/ 0 w 28"/>
                  <a:gd name="T19" fmla="*/ 1 h 1"/>
                  <a:gd name="T20" fmla="*/ 15 w 28"/>
                  <a:gd name="T21" fmla="*/ 1 h 1"/>
                  <a:gd name="T22" fmla="*/ 28 w 28"/>
                  <a:gd name="T23" fmla="*/ 0 h 1"/>
                  <a:gd name="T24" fmla="*/ 28 w 28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"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5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388"/>
              <p:cNvSpPr>
                <a:spLocks/>
              </p:cNvSpPr>
              <p:nvPr/>
            </p:nvSpPr>
            <p:spPr bwMode="auto">
              <a:xfrm>
                <a:off x="1401" y="987"/>
                <a:ext cx="5" cy="9"/>
              </a:xfrm>
              <a:custGeom>
                <a:avLst/>
                <a:gdLst>
                  <a:gd name="T0" fmla="*/ 2 w 5"/>
                  <a:gd name="T1" fmla="*/ 1 h 9"/>
                  <a:gd name="T2" fmla="*/ 2 w 5"/>
                  <a:gd name="T3" fmla="*/ 1 h 9"/>
                  <a:gd name="T4" fmla="*/ 3 w 5"/>
                  <a:gd name="T5" fmla="*/ 1 h 9"/>
                  <a:gd name="T6" fmla="*/ 3 w 5"/>
                  <a:gd name="T7" fmla="*/ 1 h 9"/>
                  <a:gd name="T8" fmla="*/ 5 w 5"/>
                  <a:gd name="T9" fmla="*/ 1 h 9"/>
                  <a:gd name="T10" fmla="*/ 5 w 5"/>
                  <a:gd name="T11" fmla="*/ 0 h 9"/>
                  <a:gd name="T12" fmla="*/ 5 w 5"/>
                  <a:gd name="T13" fmla="*/ 0 h 9"/>
                  <a:gd name="T14" fmla="*/ 3 w 5"/>
                  <a:gd name="T15" fmla="*/ 0 h 9"/>
                  <a:gd name="T16" fmla="*/ 0 w 5"/>
                  <a:gd name="T17" fmla="*/ 0 h 9"/>
                  <a:gd name="T18" fmla="*/ 0 w 5"/>
                  <a:gd name="T19" fmla="*/ 0 h 9"/>
                  <a:gd name="T20" fmla="*/ 0 w 5"/>
                  <a:gd name="T21" fmla="*/ 4 h 9"/>
                  <a:gd name="T22" fmla="*/ 2 w 5"/>
                  <a:gd name="T23" fmla="*/ 6 h 9"/>
                  <a:gd name="T24" fmla="*/ 2 w 5"/>
                  <a:gd name="T25" fmla="*/ 7 h 9"/>
                  <a:gd name="T26" fmla="*/ 0 w 5"/>
                  <a:gd name="T27" fmla="*/ 9 h 9"/>
                  <a:gd name="T28" fmla="*/ 0 w 5"/>
                  <a:gd name="T29" fmla="*/ 9 h 9"/>
                  <a:gd name="T30" fmla="*/ 5 w 5"/>
                  <a:gd name="T31" fmla="*/ 9 h 9"/>
                  <a:gd name="T32" fmla="*/ 5 w 5"/>
                  <a:gd name="T33" fmla="*/ 9 h 9"/>
                  <a:gd name="T34" fmla="*/ 5 w 5"/>
                  <a:gd name="T35" fmla="*/ 6 h 9"/>
                  <a:gd name="T36" fmla="*/ 5 w 5"/>
                  <a:gd name="T37" fmla="*/ 4 h 9"/>
                  <a:gd name="T38" fmla="*/ 2 w 5"/>
                  <a:gd name="T39" fmla="*/ 1 h 9"/>
                  <a:gd name="T40" fmla="*/ 2 w 5"/>
                  <a:gd name="T4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389"/>
              <p:cNvSpPr>
                <a:spLocks/>
              </p:cNvSpPr>
              <p:nvPr/>
            </p:nvSpPr>
            <p:spPr bwMode="auto">
              <a:xfrm>
                <a:off x="1406" y="987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1 h 3"/>
                  <a:gd name="T6" fmla="*/ 3 w 4"/>
                  <a:gd name="T7" fmla="*/ 1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1 h 3"/>
                  <a:gd name="T22" fmla="*/ 0 w 4"/>
                  <a:gd name="T23" fmla="*/ 1 h 3"/>
                  <a:gd name="T24" fmla="*/ 1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390"/>
              <p:cNvSpPr>
                <a:spLocks/>
              </p:cNvSpPr>
              <p:nvPr/>
            </p:nvSpPr>
            <p:spPr bwMode="auto">
              <a:xfrm>
                <a:off x="1406" y="988"/>
                <a:ext cx="18" cy="12"/>
              </a:xfrm>
              <a:custGeom>
                <a:avLst/>
                <a:gdLst>
                  <a:gd name="T0" fmla="*/ 6 w 18"/>
                  <a:gd name="T1" fmla="*/ 2 h 12"/>
                  <a:gd name="T2" fmla="*/ 6 w 18"/>
                  <a:gd name="T3" fmla="*/ 2 h 12"/>
                  <a:gd name="T4" fmla="*/ 6 w 18"/>
                  <a:gd name="T5" fmla="*/ 5 h 12"/>
                  <a:gd name="T6" fmla="*/ 6 w 18"/>
                  <a:gd name="T7" fmla="*/ 6 h 12"/>
                  <a:gd name="T8" fmla="*/ 6 w 18"/>
                  <a:gd name="T9" fmla="*/ 6 h 12"/>
                  <a:gd name="T10" fmla="*/ 3 w 18"/>
                  <a:gd name="T11" fmla="*/ 5 h 12"/>
                  <a:gd name="T12" fmla="*/ 0 w 18"/>
                  <a:gd name="T13" fmla="*/ 5 h 12"/>
                  <a:gd name="T14" fmla="*/ 0 w 18"/>
                  <a:gd name="T15" fmla="*/ 5 h 12"/>
                  <a:gd name="T16" fmla="*/ 0 w 18"/>
                  <a:gd name="T17" fmla="*/ 8 h 12"/>
                  <a:gd name="T18" fmla="*/ 0 w 18"/>
                  <a:gd name="T19" fmla="*/ 8 h 12"/>
                  <a:gd name="T20" fmla="*/ 3 w 18"/>
                  <a:gd name="T21" fmla="*/ 8 h 12"/>
                  <a:gd name="T22" fmla="*/ 4 w 18"/>
                  <a:gd name="T23" fmla="*/ 8 h 12"/>
                  <a:gd name="T24" fmla="*/ 6 w 18"/>
                  <a:gd name="T25" fmla="*/ 8 h 12"/>
                  <a:gd name="T26" fmla="*/ 6 w 18"/>
                  <a:gd name="T27" fmla="*/ 8 h 12"/>
                  <a:gd name="T28" fmla="*/ 6 w 18"/>
                  <a:gd name="T29" fmla="*/ 8 h 12"/>
                  <a:gd name="T30" fmla="*/ 6 w 18"/>
                  <a:gd name="T31" fmla="*/ 11 h 12"/>
                  <a:gd name="T32" fmla="*/ 6 w 18"/>
                  <a:gd name="T33" fmla="*/ 12 h 12"/>
                  <a:gd name="T34" fmla="*/ 7 w 18"/>
                  <a:gd name="T35" fmla="*/ 12 h 12"/>
                  <a:gd name="T36" fmla="*/ 7 w 18"/>
                  <a:gd name="T37" fmla="*/ 12 h 12"/>
                  <a:gd name="T38" fmla="*/ 7 w 18"/>
                  <a:gd name="T39" fmla="*/ 11 h 12"/>
                  <a:gd name="T40" fmla="*/ 9 w 18"/>
                  <a:gd name="T41" fmla="*/ 9 h 12"/>
                  <a:gd name="T42" fmla="*/ 10 w 18"/>
                  <a:gd name="T43" fmla="*/ 11 h 12"/>
                  <a:gd name="T44" fmla="*/ 13 w 18"/>
                  <a:gd name="T45" fmla="*/ 11 h 12"/>
                  <a:gd name="T46" fmla="*/ 13 w 18"/>
                  <a:gd name="T47" fmla="*/ 11 h 12"/>
                  <a:gd name="T48" fmla="*/ 12 w 18"/>
                  <a:gd name="T49" fmla="*/ 9 h 12"/>
                  <a:gd name="T50" fmla="*/ 10 w 18"/>
                  <a:gd name="T51" fmla="*/ 9 h 12"/>
                  <a:gd name="T52" fmla="*/ 9 w 18"/>
                  <a:gd name="T53" fmla="*/ 9 h 12"/>
                  <a:gd name="T54" fmla="*/ 7 w 18"/>
                  <a:gd name="T55" fmla="*/ 8 h 12"/>
                  <a:gd name="T56" fmla="*/ 7 w 18"/>
                  <a:gd name="T57" fmla="*/ 8 h 12"/>
                  <a:gd name="T58" fmla="*/ 9 w 18"/>
                  <a:gd name="T59" fmla="*/ 6 h 12"/>
                  <a:gd name="T60" fmla="*/ 10 w 18"/>
                  <a:gd name="T61" fmla="*/ 8 h 12"/>
                  <a:gd name="T62" fmla="*/ 12 w 18"/>
                  <a:gd name="T63" fmla="*/ 8 h 12"/>
                  <a:gd name="T64" fmla="*/ 13 w 18"/>
                  <a:gd name="T65" fmla="*/ 5 h 12"/>
                  <a:gd name="T66" fmla="*/ 13 w 18"/>
                  <a:gd name="T67" fmla="*/ 5 h 12"/>
                  <a:gd name="T68" fmla="*/ 12 w 18"/>
                  <a:gd name="T69" fmla="*/ 5 h 12"/>
                  <a:gd name="T70" fmla="*/ 10 w 18"/>
                  <a:gd name="T71" fmla="*/ 5 h 12"/>
                  <a:gd name="T72" fmla="*/ 7 w 18"/>
                  <a:gd name="T73" fmla="*/ 5 h 12"/>
                  <a:gd name="T74" fmla="*/ 7 w 18"/>
                  <a:gd name="T75" fmla="*/ 5 h 12"/>
                  <a:gd name="T76" fmla="*/ 7 w 18"/>
                  <a:gd name="T77" fmla="*/ 5 h 12"/>
                  <a:gd name="T78" fmla="*/ 10 w 18"/>
                  <a:gd name="T79" fmla="*/ 3 h 12"/>
                  <a:gd name="T80" fmla="*/ 13 w 18"/>
                  <a:gd name="T81" fmla="*/ 3 h 12"/>
                  <a:gd name="T82" fmla="*/ 16 w 18"/>
                  <a:gd name="T83" fmla="*/ 2 h 12"/>
                  <a:gd name="T84" fmla="*/ 18 w 18"/>
                  <a:gd name="T85" fmla="*/ 2 h 12"/>
                  <a:gd name="T86" fmla="*/ 18 w 18"/>
                  <a:gd name="T87" fmla="*/ 0 h 12"/>
                  <a:gd name="T88" fmla="*/ 18 w 18"/>
                  <a:gd name="T89" fmla="*/ 0 h 12"/>
                  <a:gd name="T90" fmla="*/ 16 w 18"/>
                  <a:gd name="T91" fmla="*/ 0 h 12"/>
                  <a:gd name="T92" fmla="*/ 13 w 18"/>
                  <a:gd name="T93" fmla="*/ 2 h 12"/>
                  <a:gd name="T94" fmla="*/ 6 w 18"/>
                  <a:gd name="T95" fmla="*/ 2 h 12"/>
                  <a:gd name="T96" fmla="*/ 6 w 18"/>
                  <a:gd name="T9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12">
                    <a:moveTo>
                      <a:pt x="6" y="2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391"/>
              <p:cNvSpPr>
                <a:spLocks/>
              </p:cNvSpPr>
              <p:nvPr/>
            </p:nvSpPr>
            <p:spPr bwMode="auto">
              <a:xfrm>
                <a:off x="1456" y="991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2 w 5"/>
                  <a:gd name="T3" fmla="*/ 6 h 6"/>
                  <a:gd name="T4" fmla="*/ 3 w 5"/>
                  <a:gd name="T5" fmla="*/ 6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3 h 6"/>
                  <a:gd name="T12" fmla="*/ 3 w 5"/>
                  <a:gd name="T13" fmla="*/ 2 h 6"/>
                  <a:gd name="T14" fmla="*/ 3 w 5"/>
                  <a:gd name="T15" fmla="*/ 2 h 6"/>
                  <a:gd name="T16" fmla="*/ 2 w 5"/>
                  <a:gd name="T17" fmla="*/ 3 h 6"/>
                  <a:gd name="T18" fmla="*/ 3 w 5"/>
                  <a:gd name="T19" fmla="*/ 2 h 6"/>
                  <a:gd name="T20" fmla="*/ 3 w 5"/>
                  <a:gd name="T21" fmla="*/ 0 h 6"/>
                  <a:gd name="T22" fmla="*/ 0 w 5"/>
                  <a:gd name="T23" fmla="*/ 0 h 6"/>
                  <a:gd name="T24" fmla="*/ 0 w 5"/>
                  <a:gd name="T25" fmla="*/ 0 h 6"/>
                  <a:gd name="T26" fmla="*/ 0 w 5"/>
                  <a:gd name="T27" fmla="*/ 3 h 6"/>
                  <a:gd name="T28" fmla="*/ 0 w 5"/>
                  <a:gd name="T29" fmla="*/ 6 h 6"/>
                  <a:gd name="T30" fmla="*/ 2 w 5"/>
                  <a:gd name="T31" fmla="*/ 6 h 6"/>
                  <a:gd name="T32" fmla="*/ 2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392"/>
              <p:cNvSpPr>
                <a:spLocks/>
              </p:cNvSpPr>
              <p:nvPr/>
            </p:nvSpPr>
            <p:spPr bwMode="auto">
              <a:xfrm>
                <a:off x="1380" y="99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  <a:gd name="T8" fmla="*/ 3 w 5"/>
                  <a:gd name="T9" fmla="*/ 0 h 3"/>
                  <a:gd name="T10" fmla="*/ 2 w 5"/>
                  <a:gd name="T11" fmla="*/ 1 h 3"/>
                  <a:gd name="T12" fmla="*/ 0 w 5"/>
                  <a:gd name="T13" fmla="*/ 3 h 3"/>
                  <a:gd name="T14" fmla="*/ 2 w 5"/>
                  <a:gd name="T15" fmla="*/ 3 h 3"/>
                  <a:gd name="T16" fmla="*/ 2 w 5"/>
                  <a:gd name="T17" fmla="*/ 3 h 3"/>
                  <a:gd name="T18" fmla="*/ 2 w 5"/>
                  <a:gd name="T19" fmla="*/ 3 h 3"/>
                  <a:gd name="T20" fmla="*/ 3 w 5"/>
                  <a:gd name="T21" fmla="*/ 3 h 3"/>
                  <a:gd name="T22" fmla="*/ 5 w 5"/>
                  <a:gd name="T23" fmla="*/ 3 h 3"/>
                  <a:gd name="T24" fmla="*/ 5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393"/>
              <p:cNvSpPr>
                <a:spLocks/>
              </p:cNvSpPr>
              <p:nvPr/>
            </p:nvSpPr>
            <p:spPr bwMode="auto">
              <a:xfrm>
                <a:off x="1386" y="99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2 w 5"/>
                  <a:gd name="T5" fmla="*/ 3 h 3"/>
                  <a:gd name="T6" fmla="*/ 2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3 h 3"/>
                  <a:gd name="T22" fmla="*/ 0 w 5"/>
                  <a:gd name="T23" fmla="*/ 3 h 3"/>
                  <a:gd name="T24" fmla="*/ 0 w 5"/>
                  <a:gd name="T25" fmla="*/ 3 h 3"/>
                  <a:gd name="T26" fmla="*/ 0 w 5"/>
                  <a:gd name="T27" fmla="*/ 3 h 3"/>
                  <a:gd name="T28" fmla="*/ 0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394"/>
              <p:cNvSpPr>
                <a:spLocks/>
              </p:cNvSpPr>
              <p:nvPr/>
            </p:nvSpPr>
            <p:spPr bwMode="auto">
              <a:xfrm>
                <a:off x="1395" y="993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1 h 3"/>
                  <a:gd name="T4" fmla="*/ 5 w 5"/>
                  <a:gd name="T5" fmla="*/ 0 h 3"/>
                  <a:gd name="T6" fmla="*/ 3 w 5"/>
                  <a:gd name="T7" fmla="*/ 1 h 3"/>
                  <a:gd name="T8" fmla="*/ 2 w 5"/>
                  <a:gd name="T9" fmla="*/ 1 h 3"/>
                  <a:gd name="T10" fmla="*/ 2 w 5"/>
                  <a:gd name="T11" fmla="*/ 0 h 3"/>
                  <a:gd name="T12" fmla="*/ 2 w 5"/>
                  <a:gd name="T13" fmla="*/ 0 h 3"/>
                  <a:gd name="T14" fmla="*/ 0 w 5"/>
                  <a:gd name="T15" fmla="*/ 3 h 3"/>
                  <a:gd name="T16" fmla="*/ 2 w 5"/>
                  <a:gd name="T17" fmla="*/ 3 h 3"/>
                  <a:gd name="T18" fmla="*/ 5 w 5"/>
                  <a:gd name="T19" fmla="*/ 3 h 3"/>
                  <a:gd name="T20" fmla="*/ 5 w 5"/>
                  <a:gd name="T21" fmla="*/ 3 h 3"/>
                  <a:gd name="T22" fmla="*/ 5 w 5"/>
                  <a:gd name="T23" fmla="*/ 1 h 3"/>
                  <a:gd name="T24" fmla="*/ 5 w 5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395"/>
              <p:cNvSpPr>
                <a:spLocks/>
              </p:cNvSpPr>
              <p:nvPr/>
            </p:nvSpPr>
            <p:spPr bwMode="auto">
              <a:xfrm>
                <a:off x="1560" y="993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 w 3"/>
                  <a:gd name="T5" fmla="*/ 3 h 6"/>
                  <a:gd name="T6" fmla="*/ 2 w 3"/>
                  <a:gd name="T7" fmla="*/ 4 h 6"/>
                  <a:gd name="T8" fmla="*/ 2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6 h 6"/>
                  <a:gd name="T16" fmla="*/ 3 w 3"/>
                  <a:gd name="T17" fmla="*/ 4 h 6"/>
                  <a:gd name="T18" fmla="*/ 3 w 3"/>
                  <a:gd name="T19" fmla="*/ 3 h 6"/>
                  <a:gd name="T20" fmla="*/ 3 w 3"/>
                  <a:gd name="T21" fmla="*/ 1 h 6"/>
                  <a:gd name="T22" fmla="*/ 3 w 3"/>
                  <a:gd name="T23" fmla="*/ 1 h 6"/>
                  <a:gd name="T24" fmla="*/ 2 w 3"/>
                  <a:gd name="T25" fmla="*/ 1 h 6"/>
                  <a:gd name="T26" fmla="*/ 0 w 3"/>
                  <a:gd name="T27" fmla="*/ 0 h 6"/>
                  <a:gd name="T28" fmla="*/ 0 w 3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396"/>
              <p:cNvSpPr>
                <a:spLocks/>
              </p:cNvSpPr>
              <p:nvPr/>
            </p:nvSpPr>
            <p:spPr bwMode="auto">
              <a:xfrm>
                <a:off x="1288" y="996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1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3 h 3"/>
                  <a:gd name="T12" fmla="*/ 0 w 5"/>
                  <a:gd name="T13" fmla="*/ 3 h 3"/>
                  <a:gd name="T14" fmla="*/ 3 w 5"/>
                  <a:gd name="T15" fmla="*/ 3 h 3"/>
                  <a:gd name="T16" fmla="*/ 5 w 5"/>
                  <a:gd name="T17" fmla="*/ 3 h 3"/>
                  <a:gd name="T18" fmla="*/ 5 w 5"/>
                  <a:gd name="T19" fmla="*/ 1 h 3"/>
                  <a:gd name="T20" fmla="*/ 3 w 5"/>
                  <a:gd name="T21" fmla="*/ 0 h 3"/>
                  <a:gd name="T22" fmla="*/ 3 w 5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397"/>
              <p:cNvSpPr>
                <a:spLocks/>
              </p:cNvSpPr>
              <p:nvPr/>
            </p:nvSpPr>
            <p:spPr bwMode="auto">
              <a:xfrm>
                <a:off x="1220" y="99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4 w 6"/>
                  <a:gd name="T7" fmla="*/ 0 h 5"/>
                  <a:gd name="T8" fmla="*/ 4 w 6"/>
                  <a:gd name="T9" fmla="*/ 0 h 5"/>
                  <a:gd name="T10" fmla="*/ 4 w 6"/>
                  <a:gd name="T11" fmla="*/ 2 h 5"/>
                  <a:gd name="T12" fmla="*/ 3 w 6"/>
                  <a:gd name="T13" fmla="*/ 2 h 5"/>
                  <a:gd name="T14" fmla="*/ 3 w 6"/>
                  <a:gd name="T15" fmla="*/ 2 h 5"/>
                  <a:gd name="T16" fmla="*/ 3 w 6"/>
                  <a:gd name="T17" fmla="*/ 2 h 5"/>
                  <a:gd name="T18" fmla="*/ 1 w 6"/>
                  <a:gd name="T19" fmla="*/ 0 h 5"/>
                  <a:gd name="T20" fmla="*/ 1 w 6"/>
                  <a:gd name="T21" fmla="*/ 0 h 5"/>
                  <a:gd name="T22" fmla="*/ 1 w 6"/>
                  <a:gd name="T23" fmla="*/ 2 h 5"/>
                  <a:gd name="T24" fmla="*/ 0 w 6"/>
                  <a:gd name="T25" fmla="*/ 5 h 5"/>
                  <a:gd name="T26" fmla="*/ 0 w 6"/>
                  <a:gd name="T27" fmla="*/ 5 h 5"/>
                  <a:gd name="T28" fmla="*/ 3 w 6"/>
                  <a:gd name="T29" fmla="*/ 3 h 5"/>
                  <a:gd name="T30" fmla="*/ 4 w 6"/>
                  <a:gd name="T31" fmla="*/ 3 h 5"/>
                  <a:gd name="T32" fmla="*/ 6 w 6"/>
                  <a:gd name="T33" fmla="*/ 5 h 5"/>
                  <a:gd name="T34" fmla="*/ 6 w 6"/>
                  <a:gd name="T3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398"/>
              <p:cNvSpPr>
                <a:spLocks/>
              </p:cNvSpPr>
              <p:nvPr/>
            </p:nvSpPr>
            <p:spPr bwMode="auto">
              <a:xfrm>
                <a:off x="1391" y="99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1 w 4"/>
                  <a:gd name="T5" fmla="*/ 0 h 6"/>
                  <a:gd name="T6" fmla="*/ 0 w 4"/>
                  <a:gd name="T7" fmla="*/ 0 h 6"/>
                  <a:gd name="T8" fmla="*/ 0 w 4"/>
                  <a:gd name="T9" fmla="*/ 2 h 6"/>
                  <a:gd name="T10" fmla="*/ 0 w 4"/>
                  <a:gd name="T11" fmla="*/ 2 h 6"/>
                  <a:gd name="T12" fmla="*/ 3 w 4"/>
                  <a:gd name="T13" fmla="*/ 3 h 6"/>
                  <a:gd name="T14" fmla="*/ 0 w 4"/>
                  <a:gd name="T15" fmla="*/ 6 h 6"/>
                  <a:gd name="T16" fmla="*/ 0 w 4"/>
                  <a:gd name="T17" fmla="*/ 6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0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399"/>
              <p:cNvSpPr>
                <a:spLocks/>
              </p:cNvSpPr>
              <p:nvPr/>
            </p:nvSpPr>
            <p:spPr bwMode="auto">
              <a:xfrm>
                <a:off x="1397" y="997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2 h 6"/>
                  <a:gd name="T10" fmla="*/ 0 w 3"/>
                  <a:gd name="T11" fmla="*/ 2 h 6"/>
                  <a:gd name="T12" fmla="*/ 1 w 3"/>
                  <a:gd name="T13" fmla="*/ 3 h 6"/>
                  <a:gd name="T14" fmla="*/ 0 w 3"/>
                  <a:gd name="T15" fmla="*/ 6 h 6"/>
                  <a:gd name="T16" fmla="*/ 0 w 3"/>
                  <a:gd name="T17" fmla="*/ 6 h 6"/>
                  <a:gd name="T18" fmla="*/ 3 w 3"/>
                  <a:gd name="T19" fmla="*/ 6 h 6"/>
                  <a:gd name="T20" fmla="*/ 3 w 3"/>
                  <a:gd name="T21" fmla="*/ 6 h 6"/>
                  <a:gd name="T22" fmla="*/ 3 w 3"/>
                  <a:gd name="T23" fmla="*/ 0 h 6"/>
                  <a:gd name="T24" fmla="*/ 3 w 3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400"/>
              <p:cNvSpPr>
                <a:spLocks/>
              </p:cNvSpPr>
              <p:nvPr/>
            </p:nvSpPr>
            <p:spPr bwMode="auto">
              <a:xfrm>
                <a:off x="1401" y="997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6 h 6"/>
                  <a:gd name="T10" fmla="*/ 5 w 5"/>
                  <a:gd name="T11" fmla="*/ 6 h 6"/>
                  <a:gd name="T12" fmla="*/ 2 w 5"/>
                  <a:gd name="T13" fmla="*/ 3 h 6"/>
                  <a:gd name="T14" fmla="*/ 5 w 5"/>
                  <a:gd name="T15" fmla="*/ 0 h 6"/>
                  <a:gd name="T16" fmla="*/ 5 w 5"/>
                  <a:gd name="T17" fmla="*/ 0 h 6"/>
                  <a:gd name="T18" fmla="*/ 0 w 5"/>
                  <a:gd name="T19" fmla="*/ 0 h 6"/>
                  <a:gd name="T20" fmla="*/ 0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401"/>
              <p:cNvSpPr>
                <a:spLocks/>
              </p:cNvSpPr>
              <p:nvPr/>
            </p:nvSpPr>
            <p:spPr bwMode="auto">
              <a:xfrm>
                <a:off x="1406" y="997"/>
                <a:ext cx="4" cy="6"/>
              </a:xfrm>
              <a:custGeom>
                <a:avLst/>
                <a:gdLst>
                  <a:gd name="T0" fmla="*/ 1 w 4"/>
                  <a:gd name="T1" fmla="*/ 2 h 6"/>
                  <a:gd name="T2" fmla="*/ 1 w 4"/>
                  <a:gd name="T3" fmla="*/ 2 h 6"/>
                  <a:gd name="T4" fmla="*/ 3 w 4"/>
                  <a:gd name="T5" fmla="*/ 3 h 6"/>
                  <a:gd name="T6" fmla="*/ 4 w 4"/>
                  <a:gd name="T7" fmla="*/ 3 h 6"/>
                  <a:gd name="T8" fmla="*/ 4 w 4"/>
                  <a:gd name="T9" fmla="*/ 3 h 6"/>
                  <a:gd name="T10" fmla="*/ 4 w 4"/>
                  <a:gd name="T11" fmla="*/ 2 h 6"/>
                  <a:gd name="T12" fmla="*/ 4 w 4"/>
                  <a:gd name="T13" fmla="*/ 2 h 6"/>
                  <a:gd name="T14" fmla="*/ 3 w 4"/>
                  <a:gd name="T15" fmla="*/ 0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6 h 6"/>
                  <a:gd name="T22" fmla="*/ 0 w 4"/>
                  <a:gd name="T23" fmla="*/ 6 h 6"/>
                  <a:gd name="T24" fmla="*/ 4 w 4"/>
                  <a:gd name="T25" fmla="*/ 6 h 6"/>
                  <a:gd name="T26" fmla="*/ 4 w 4"/>
                  <a:gd name="T27" fmla="*/ 6 h 6"/>
                  <a:gd name="T28" fmla="*/ 4 w 4"/>
                  <a:gd name="T29" fmla="*/ 5 h 6"/>
                  <a:gd name="T30" fmla="*/ 3 w 4"/>
                  <a:gd name="T31" fmla="*/ 5 h 6"/>
                  <a:gd name="T32" fmla="*/ 1 w 4"/>
                  <a:gd name="T33" fmla="*/ 5 h 6"/>
                  <a:gd name="T34" fmla="*/ 1 w 4"/>
                  <a:gd name="T35" fmla="*/ 2 h 6"/>
                  <a:gd name="T36" fmla="*/ 1 w 4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402"/>
              <p:cNvSpPr>
                <a:spLocks/>
              </p:cNvSpPr>
              <p:nvPr/>
            </p:nvSpPr>
            <p:spPr bwMode="auto">
              <a:xfrm>
                <a:off x="1412" y="1000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2 h 3"/>
                  <a:gd name="T4" fmla="*/ 6 w 7"/>
                  <a:gd name="T5" fmla="*/ 0 h 3"/>
                  <a:gd name="T6" fmla="*/ 4 w 7"/>
                  <a:gd name="T7" fmla="*/ 0 h 3"/>
                  <a:gd name="T8" fmla="*/ 0 w 7"/>
                  <a:gd name="T9" fmla="*/ 2 h 3"/>
                  <a:gd name="T10" fmla="*/ 0 w 7"/>
                  <a:gd name="T11" fmla="*/ 2 h 3"/>
                  <a:gd name="T12" fmla="*/ 0 w 7"/>
                  <a:gd name="T13" fmla="*/ 3 h 3"/>
                  <a:gd name="T14" fmla="*/ 1 w 7"/>
                  <a:gd name="T15" fmla="*/ 3 h 3"/>
                  <a:gd name="T16" fmla="*/ 4 w 7"/>
                  <a:gd name="T17" fmla="*/ 2 h 3"/>
                  <a:gd name="T18" fmla="*/ 7 w 7"/>
                  <a:gd name="T19" fmla="*/ 2 h 3"/>
                  <a:gd name="T20" fmla="*/ 7 w 7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403"/>
              <p:cNvSpPr>
                <a:spLocks/>
              </p:cNvSpPr>
              <p:nvPr/>
            </p:nvSpPr>
            <p:spPr bwMode="auto">
              <a:xfrm>
                <a:off x="1461" y="1002"/>
                <a:ext cx="6" cy="11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0 h 11"/>
                  <a:gd name="T4" fmla="*/ 4 w 6"/>
                  <a:gd name="T5" fmla="*/ 3 h 11"/>
                  <a:gd name="T6" fmla="*/ 3 w 6"/>
                  <a:gd name="T7" fmla="*/ 4 h 11"/>
                  <a:gd name="T8" fmla="*/ 3 w 6"/>
                  <a:gd name="T9" fmla="*/ 4 h 11"/>
                  <a:gd name="T10" fmla="*/ 1 w 6"/>
                  <a:gd name="T11" fmla="*/ 3 h 11"/>
                  <a:gd name="T12" fmla="*/ 1 w 6"/>
                  <a:gd name="T13" fmla="*/ 4 h 11"/>
                  <a:gd name="T14" fmla="*/ 0 w 6"/>
                  <a:gd name="T15" fmla="*/ 7 h 11"/>
                  <a:gd name="T16" fmla="*/ 0 w 6"/>
                  <a:gd name="T17" fmla="*/ 7 h 11"/>
                  <a:gd name="T18" fmla="*/ 1 w 6"/>
                  <a:gd name="T19" fmla="*/ 7 h 11"/>
                  <a:gd name="T20" fmla="*/ 3 w 6"/>
                  <a:gd name="T21" fmla="*/ 5 h 11"/>
                  <a:gd name="T22" fmla="*/ 3 w 6"/>
                  <a:gd name="T23" fmla="*/ 4 h 11"/>
                  <a:gd name="T24" fmla="*/ 4 w 6"/>
                  <a:gd name="T25" fmla="*/ 5 h 11"/>
                  <a:gd name="T26" fmla="*/ 4 w 6"/>
                  <a:gd name="T27" fmla="*/ 5 h 11"/>
                  <a:gd name="T28" fmla="*/ 4 w 6"/>
                  <a:gd name="T29" fmla="*/ 11 h 11"/>
                  <a:gd name="T30" fmla="*/ 4 w 6"/>
                  <a:gd name="T31" fmla="*/ 8 h 11"/>
                  <a:gd name="T32" fmla="*/ 6 w 6"/>
                  <a:gd name="T33" fmla="*/ 3 h 11"/>
                  <a:gd name="T34" fmla="*/ 4 w 6"/>
                  <a:gd name="T35" fmla="*/ 1 h 11"/>
                  <a:gd name="T36" fmla="*/ 4 w 6"/>
                  <a:gd name="T37" fmla="*/ 0 h 11"/>
                  <a:gd name="T38" fmla="*/ 4 w 6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404"/>
              <p:cNvSpPr>
                <a:spLocks/>
              </p:cNvSpPr>
              <p:nvPr/>
            </p:nvSpPr>
            <p:spPr bwMode="auto">
              <a:xfrm>
                <a:off x="1224" y="1002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7 h 7"/>
                  <a:gd name="T6" fmla="*/ 0 w 2"/>
                  <a:gd name="T7" fmla="*/ 7 h 7"/>
                  <a:gd name="T8" fmla="*/ 2 w 2"/>
                  <a:gd name="T9" fmla="*/ 5 h 7"/>
                  <a:gd name="T10" fmla="*/ 2 w 2"/>
                  <a:gd name="T11" fmla="*/ 4 h 7"/>
                  <a:gd name="T12" fmla="*/ 2 w 2"/>
                  <a:gd name="T13" fmla="*/ 1 h 7"/>
                  <a:gd name="T14" fmla="*/ 0 w 2"/>
                  <a:gd name="T15" fmla="*/ 0 h 7"/>
                  <a:gd name="T16" fmla="*/ 0 w 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405"/>
              <p:cNvSpPr>
                <a:spLocks/>
              </p:cNvSpPr>
              <p:nvPr/>
            </p:nvSpPr>
            <p:spPr bwMode="auto">
              <a:xfrm>
                <a:off x="1227" y="1002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3 h 7"/>
                  <a:gd name="T6" fmla="*/ 0 w 2"/>
                  <a:gd name="T7" fmla="*/ 7 h 7"/>
                  <a:gd name="T8" fmla="*/ 0 w 2"/>
                  <a:gd name="T9" fmla="*/ 7 h 7"/>
                  <a:gd name="T10" fmla="*/ 2 w 2"/>
                  <a:gd name="T11" fmla="*/ 5 h 7"/>
                  <a:gd name="T12" fmla="*/ 2 w 2"/>
                  <a:gd name="T13" fmla="*/ 4 h 7"/>
                  <a:gd name="T14" fmla="*/ 2 w 2"/>
                  <a:gd name="T15" fmla="*/ 1 h 7"/>
                  <a:gd name="T16" fmla="*/ 0 w 2"/>
                  <a:gd name="T17" fmla="*/ 0 h 7"/>
                  <a:gd name="T18" fmla="*/ 0 w 2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478963" y="2470152"/>
              <a:ext cx="1235075" cy="639763"/>
              <a:chOff x="1027" y="860"/>
              <a:chExt cx="778" cy="403"/>
            </a:xfrm>
          </p:grpSpPr>
          <p:sp>
            <p:nvSpPr>
              <p:cNvPr id="216" name="Freeform 407"/>
              <p:cNvSpPr>
                <a:spLocks/>
              </p:cNvSpPr>
              <p:nvPr/>
            </p:nvSpPr>
            <p:spPr bwMode="auto">
              <a:xfrm>
                <a:off x="1746" y="1002"/>
                <a:ext cx="9" cy="10"/>
              </a:xfrm>
              <a:custGeom>
                <a:avLst/>
                <a:gdLst>
                  <a:gd name="T0" fmla="*/ 9 w 9"/>
                  <a:gd name="T1" fmla="*/ 10 h 10"/>
                  <a:gd name="T2" fmla="*/ 9 w 9"/>
                  <a:gd name="T3" fmla="*/ 10 h 10"/>
                  <a:gd name="T4" fmla="*/ 9 w 9"/>
                  <a:gd name="T5" fmla="*/ 4 h 10"/>
                  <a:gd name="T6" fmla="*/ 9 w 9"/>
                  <a:gd name="T7" fmla="*/ 4 h 10"/>
                  <a:gd name="T8" fmla="*/ 3 w 9"/>
                  <a:gd name="T9" fmla="*/ 3 h 10"/>
                  <a:gd name="T10" fmla="*/ 0 w 9"/>
                  <a:gd name="T11" fmla="*/ 0 h 10"/>
                  <a:gd name="T12" fmla="*/ 0 w 9"/>
                  <a:gd name="T13" fmla="*/ 0 h 10"/>
                  <a:gd name="T14" fmla="*/ 1 w 9"/>
                  <a:gd name="T15" fmla="*/ 4 h 10"/>
                  <a:gd name="T16" fmla="*/ 3 w 9"/>
                  <a:gd name="T17" fmla="*/ 5 h 10"/>
                  <a:gd name="T18" fmla="*/ 6 w 9"/>
                  <a:gd name="T19" fmla="*/ 7 h 10"/>
                  <a:gd name="T20" fmla="*/ 9 w 9"/>
                  <a:gd name="T21" fmla="*/ 10 h 10"/>
                  <a:gd name="T22" fmla="*/ 9 w 9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0">
                    <a:moveTo>
                      <a:pt x="9" y="10"/>
                    </a:moveTo>
                    <a:lnTo>
                      <a:pt x="9" y="1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08"/>
              <p:cNvSpPr>
                <a:spLocks/>
              </p:cNvSpPr>
              <p:nvPr/>
            </p:nvSpPr>
            <p:spPr bwMode="auto">
              <a:xfrm>
                <a:off x="1412" y="1005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3 w 7"/>
                  <a:gd name="T5" fmla="*/ 0 h 2"/>
                  <a:gd name="T6" fmla="*/ 0 w 7"/>
                  <a:gd name="T7" fmla="*/ 0 h 2"/>
                  <a:gd name="T8" fmla="*/ 0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4 w 7"/>
                  <a:gd name="T15" fmla="*/ 1 h 2"/>
                  <a:gd name="T16" fmla="*/ 6 w 7"/>
                  <a:gd name="T17" fmla="*/ 1 h 2"/>
                  <a:gd name="T18" fmla="*/ 7 w 7"/>
                  <a:gd name="T19" fmla="*/ 0 h 2"/>
                  <a:gd name="T20" fmla="*/ 7 w 7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09"/>
              <p:cNvSpPr>
                <a:spLocks/>
              </p:cNvSpPr>
              <p:nvPr/>
            </p:nvSpPr>
            <p:spPr bwMode="auto">
              <a:xfrm>
                <a:off x="1380" y="1005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2 w 5"/>
                  <a:gd name="T5" fmla="*/ 1 h 2"/>
                  <a:gd name="T6" fmla="*/ 3 w 5"/>
                  <a:gd name="T7" fmla="*/ 1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5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1 h 2"/>
                  <a:gd name="T22" fmla="*/ 0 w 5"/>
                  <a:gd name="T23" fmla="*/ 1 h 2"/>
                  <a:gd name="T24" fmla="*/ 2 w 5"/>
                  <a:gd name="T25" fmla="*/ 2 h 2"/>
                  <a:gd name="T26" fmla="*/ 2 w 5"/>
                  <a:gd name="T27" fmla="*/ 2 h 2"/>
                  <a:gd name="T28" fmla="*/ 2 w 5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10"/>
              <p:cNvSpPr>
                <a:spLocks/>
              </p:cNvSpPr>
              <p:nvPr/>
            </p:nvSpPr>
            <p:spPr bwMode="auto">
              <a:xfrm>
                <a:off x="1386" y="100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2 w 5"/>
                  <a:gd name="T5" fmla="*/ 1 h 2"/>
                  <a:gd name="T6" fmla="*/ 2 w 5"/>
                  <a:gd name="T7" fmla="*/ 1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5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1 h 2"/>
                  <a:gd name="T22" fmla="*/ 0 w 5"/>
                  <a:gd name="T23" fmla="*/ 1 h 2"/>
                  <a:gd name="T24" fmla="*/ 0 w 5"/>
                  <a:gd name="T25" fmla="*/ 2 h 2"/>
                  <a:gd name="T26" fmla="*/ 0 w 5"/>
                  <a:gd name="T27" fmla="*/ 2 h 2"/>
                  <a:gd name="T28" fmla="*/ 0 w 5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11"/>
              <p:cNvSpPr>
                <a:spLocks/>
              </p:cNvSpPr>
              <p:nvPr/>
            </p:nvSpPr>
            <p:spPr bwMode="auto">
              <a:xfrm>
                <a:off x="1391" y="100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3 w 4"/>
                  <a:gd name="T5" fmla="*/ 1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0 h 2"/>
                  <a:gd name="T12" fmla="*/ 4 w 4"/>
                  <a:gd name="T13" fmla="*/ 0 h 2"/>
                  <a:gd name="T14" fmla="*/ 1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2 h 2"/>
                  <a:gd name="T22" fmla="*/ 0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412"/>
              <p:cNvSpPr>
                <a:spLocks/>
              </p:cNvSpPr>
              <p:nvPr/>
            </p:nvSpPr>
            <p:spPr bwMode="auto">
              <a:xfrm>
                <a:off x="1397" y="1005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1 w 3"/>
                  <a:gd name="T11" fmla="*/ 1 h 2"/>
                  <a:gd name="T12" fmla="*/ 1 w 3"/>
                  <a:gd name="T13" fmla="*/ 1 h 2"/>
                  <a:gd name="T14" fmla="*/ 3 w 3"/>
                  <a:gd name="T15" fmla="*/ 2 h 2"/>
                  <a:gd name="T16" fmla="*/ 3 w 3"/>
                  <a:gd name="T17" fmla="*/ 2 h 2"/>
                  <a:gd name="T18" fmla="*/ 3 w 3"/>
                  <a:gd name="T19" fmla="*/ 0 h 2"/>
                  <a:gd name="T20" fmla="*/ 3 w 3"/>
                  <a:gd name="T21" fmla="*/ 0 h 2"/>
                  <a:gd name="T22" fmla="*/ 1 w 3"/>
                  <a:gd name="T23" fmla="*/ 0 h 2"/>
                  <a:gd name="T24" fmla="*/ 0 w 3"/>
                  <a:gd name="T25" fmla="*/ 0 h 2"/>
                  <a:gd name="T26" fmla="*/ 0 w 3"/>
                  <a:gd name="T27" fmla="*/ 0 h 2"/>
                  <a:gd name="T28" fmla="*/ 0 w 3"/>
                  <a:gd name="T29" fmla="*/ 1 h 2"/>
                  <a:gd name="T30" fmla="*/ 0 w 3"/>
                  <a:gd name="T3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413"/>
              <p:cNvSpPr>
                <a:spLocks/>
              </p:cNvSpPr>
              <p:nvPr/>
            </p:nvSpPr>
            <p:spPr bwMode="auto">
              <a:xfrm>
                <a:off x="1401" y="1005"/>
                <a:ext cx="5" cy="2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3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0 w 5"/>
                  <a:gd name="T11" fmla="*/ 1 h 2"/>
                  <a:gd name="T12" fmla="*/ 2 w 5"/>
                  <a:gd name="T13" fmla="*/ 2 h 2"/>
                  <a:gd name="T14" fmla="*/ 3 w 5"/>
                  <a:gd name="T15" fmla="*/ 2 h 2"/>
                  <a:gd name="T16" fmla="*/ 5 w 5"/>
                  <a:gd name="T17" fmla="*/ 1 h 2"/>
                  <a:gd name="T18" fmla="*/ 5 w 5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414"/>
              <p:cNvSpPr>
                <a:spLocks/>
              </p:cNvSpPr>
              <p:nvPr/>
            </p:nvSpPr>
            <p:spPr bwMode="auto">
              <a:xfrm>
                <a:off x="1406" y="100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1 h 2"/>
                  <a:gd name="T6" fmla="*/ 1 w 4"/>
                  <a:gd name="T7" fmla="*/ 2 h 2"/>
                  <a:gd name="T8" fmla="*/ 4 w 4"/>
                  <a:gd name="T9" fmla="*/ 2 h 2"/>
                  <a:gd name="T10" fmla="*/ 4 w 4"/>
                  <a:gd name="T11" fmla="*/ 1 h 2"/>
                  <a:gd name="T12" fmla="*/ 4 w 4"/>
                  <a:gd name="T13" fmla="*/ 1 h 2"/>
                  <a:gd name="T14" fmla="*/ 3 w 4"/>
                  <a:gd name="T15" fmla="*/ 0 h 2"/>
                  <a:gd name="T16" fmla="*/ 0 w 4"/>
                  <a:gd name="T17" fmla="*/ 0 h 2"/>
                  <a:gd name="T18" fmla="*/ 0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415"/>
              <p:cNvSpPr>
                <a:spLocks/>
              </p:cNvSpPr>
              <p:nvPr/>
            </p:nvSpPr>
            <p:spPr bwMode="auto">
              <a:xfrm>
                <a:off x="1412" y="1007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3 h 5"/>
                  <a:gd name="T4" fmla="*/ 7 w 7"/>
                  <a:gd name="T5" fmla="*/ 0 h 5"/>
                  <a:gd name="T6" fmla="*/ 7 w 7"/>
                  <a:gd name="T7" fmla="*/ 0 h 5"/>
                  <a:gd name="T8" fmla="*/ 1 w 7"/>
                  <a:gd name="T9" fmla="*/ 0 h 5"/>
                  <a:gd name="T10" fmla="*/ 0 w 7"/>
                  <a:gd name="T11" fmla="*/ 2 h 5"/>
                  <a:gd name="T12" fmla="*/ 0 w 7"/>
                  <a:gd name="T13" fmla="*/ 5 h 5"/>
                  <a:gd name="T14" fmla="*/ 0 w 7"/>
                  <a:gd name="T15" fmla="*/ 5 h 5"/>
                  <a:gd name="T16" fmla="*/ 1 w 7"/>
                  <a:gd name="T17" fmla="*/ 3 h 5"/>
                  <a:gd name="T18" fmla="*/ 3 w 7"/>
                  <a:gd name="T19" fmla="*/ 2 h 5"/>
                  <a:gd name="T20" fmla="*/ 7 w 7"/>
                  <a:gd name="T21" fmla="*/ 3 h 5"/>
                  <a:gd name="T22" fmla="*/ 7 w 7"/>
                  <a:gd name="T2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416"/>
              <p:cNvSpPr>
                <a:spLocks/>
              </p:cNvSpPr>
              <p:nvPr/>
            </p:nvSpPr>
            <p:spPr bwMode="auto">
              <a:xfrm>
                <a:off x="1380" y="1009"/>
                <a:ext cx="5" cy="6"/>
              </a:xfrm>
              <a:custGeom>
                <a:avLst/>
                <a:gdLst>
                  <a:gd name="T0" fmla="*/ 3 w 5"/>
                  <a:gd name="T1" fmla="*/ 1 h 6"/>
                  <a:gd name="T2" fmla="*/ 3 w 5"/>
                  <a:gd name="T3" fmla="*/ 1 h 6"/>
                  <a:gd name="T4" fmla="*/ 5 w 5"/>
                  <a:gd name="T5" fmla="*/ 1 h 6"/>
                  <a:gd name="T6" fmla="*/ 5 w 5"/>
                  <a:gd name="T7" fmla="*/ 0 h 6"/>
                  <a:gd name="T8" fmla="*/ 5 w 5"/>
                  <a:gd name="T9" fmla="*/ 0 h 6"/>
                  <a:gd name="T10" fmla="*/ 0 w 5"/>
                  <a:gd name="T11" fmla="*/ 0 h 6"/>
                  <a:gd name="T12" fmla="*/ 0 w 5"/>
                  <a:gd name="T13" fmla="*/ 0 h 6"/>
                  <a:gd name="T14" fmla="*/ 2 w 5"/>
                  <a:gd name="T15" fmla="*/ 1 h 6"/>
                  <a:gd name="T16" fmla="*/ 0 w 5"/>
                  <a:gd name="T17" fmla="*/ 6 h 6"/>
                  <a:gd name="T18" fmla="*/ 0 w 5"/>
                  <a:gd name="T19" fmla="*/ 6 h 6"/>
                  <a:gd name="T20" fmla="*/ 5 w 5"/>
                  <a:gd name="T21" fmla="*/ 6 h 6"/>
                  <a:gd name="T22" fmla="*/ 5 w 5"/>
                  <a:gd name="T23" fmla="*/ 6 h 6"/>
                  <a:gd name="T24" fmla="*/ 5 w 5"/>
                  <a:gd name="T25" fmla="*/ 3 h 6"/>
                  <a:gd name="T26" fmla="*/ 5 w 5"/>
                  <a:gd name="T27" fmla="*/ 3 h 6"/>
                  <a:gd name="T28" fmla="*/ 3 w 5"/>
                  <a:gd name="T29" fmla="*/ 1 h 6"/>
                  <a:gd name="T30" fmla="*/ 3 w 5"/>
                  <a:gd name="T3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417"/>
              <p:cNvSpPr>
                <a:spLocks/>
              </p:cNvSpPr>
              <p:nvPr/>
            </p:nvSpPr>
            <p:spPr bwMode="auto">
              <a:xfrm>
                <a:off x="1386" y="1009"/>
                <a:ext cx="5" cy="6"/>
              </a:xfrm>
              <a:custGeom>
                <a:avLst/>
                <a:gdLst>
                  <a:gd name="T0" fmla="*/ 0 w 5"/>
                  <a:gd name="T1" fmla="*/ 4 h 6"/>
                  <a:gd name="T2" fmla="*/ 0 w 5"/>
                  <a:gd name="T3" fmla="*/ 4 h 6"/>
                  <a:gd name="T4" fmla="*/ 2 w 5"/>
                  <a:gd name="T5" fmla="*/ 6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0 h 6"/>
                  <a:gd name="T12" fmla="*/ 5 w 5"/>
                  <a:gd name="T13" fmla="*/ 0 h 6"/>
                  <a:gd name="T14" fmla="*/ 0 w 5"/>
                  <a:gd name="T15" fmla="*/ 0 h 6"/>
                  <a:gd name="T16" fmla="*/ 0 w 5"/>
                  <a:gd name="T17" fmla="*/ 0 h 6"/>
                  <a:gd name="T18" fmla="*/ 0 w 5"/>
                  <a:gd name="T19" fmla="*/ 1 h 6"/>
                  <a:gd name="T20" fmla="*/ 2 w 5"/>
                  <a:gd name="T21" fmla="*/ 1 h 6"/>
                  <a:gd name="T22" fmla="*/ 3 w 5"/>
                  <a:gd name="T23" fmla="*/ 1 h 6"/>
                  <a:gd name="T24" fmla="*/ 3 w 5"/>
                  <a:gd name="T25" fmla="*/ 3 h 6"/>
                  <a:gd name="T26" fmla="*/ 3 w 5"/>
                  <a:gd name="T27" fmla="*/ 3 h 6"/>
                  <a:gd name="T28" fmla="*/ 2 w 5"/>
                  <a:gd name="T29" fmla="*/ 3 h 6"/>
                  <a:gd name="T30" fmla="*/ 0 w 5"/>
                  <a:gd name="T31" fmla="*/ 3 h 6"/>
                  <a:gd name="T32" fmla="*/ 0 w 5"/>
                  <a:gd name="T33" fmla="*/ 3 h 6"/>
                  <a:gd name="T34" fmla="*/ 0 w 5"/>
                  <a:gd name="T35" fmla="*/ 4 h 6"/>
                  <a:gd name="T36" fmla="*/ 0 w 5"/>
                  <a:gd name="T3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18"/>
              <p:cNvSpPr>
                <a:spLocks/>
              </p:cNvSpPr>
              <p:nvPr/>
            </p:nvSpPr>
            <p:spPr bwMode="auto">
              <a:xfrm>
                <a:off x="1391" y="100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1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419"/>
              <p:cNvSpPr>
                <a:spLocks/>
              </p:cNvSpPr>
              <p:nvPr/>
            </p:nvSpPr>
            <p:spPr bwMode="auto">
              <a:xfrm>
                <a:off x="1401" y="1009"/>
                <a:ext cx="5" cy="9"/>
              </a:xfrm>
              <a:custGeom>
                <a:avLst/>
                <a:gdLst>
                  <a:gd name="T0" fmla="*/ 3 w 5"/>
                  <a:gd name="T1" fmla="*/ 3 h 9"/>
                  <a:gd name="T2" fmla="*/ 3 w 5"/>
                  <a:gd name="T3" fmla="*/ 3 h 9"/>
                  <a:gd name="T4" fmla="*/ 2 w 5"/>
                  <a:gd name="T5" fmla="*/ 3 h 9"/>
                  <a:gd name="T6" fmla="*/ 0 w 5"/>
                  <a:gd name="T7" fmla="*/ 4 h 9"/>
                  <a:gd name="T8" fmla="*/ 0 w 5"/>
                  <a:gd name="T9" fmla="*/ 9 h 9"/>
                  <a:gd name="T10" fmla="*/ 0 w 5"/>
                  <a:gd name="T11" fmla="*/ 9 h 9"/>
                  <a:gd name="T12" fmla="*/ 5 w 5"/>
                  <a:gd name="T13" fmla="*/ 9 h 9"/>
                  <a:gd name="T14" fmla="*/ 5 w 5"/>
                  <a:gd name="T15" fmla="*/ 9 h 9"/>
                  <a:gd name="T16" fmla="*/ 3 w 5"/>
                  <a:gd name="T17" fmla="*/ 7 h 9"/>
                  <a:gd name="T18" fmla="*/ 3 w 5"/>
                  <a:gd name="T19" fmla="*/ 4 h 9"/>
                  <a:gd name="T20" fmla="*/ 5 w 5"/>
                  <a:gd name="T21" fmla="*/ 3 h 9"/>
                  <a:gd name="T22" fmla="*/ 5 w 5"/>
                  <a:gd name="T23" fmla="*/ 0 h 9"/>
                  <a:gd name="T24" fmla="*/ 5 w 5"/>
                  <a:gd name="T25" fmla="*/ 0 h 9"/>
                  <a:gd name="T26" fmla="*/ 2 w 5"/>
                  <a:gd name="T27" fmla="*/ 0 h 9"/>
                  <a:gd name="T28" fmla="*/ 0 w 5"/>
                  <a:gd name="T29" fmla="*/ 0 h 9"/>
                  <a:gd name="T30" fmla="*/ 0 w 5"/>
                  <a:gd name="T31" fmla="*/ 1 h 9"/>
                  <a:gd name="T32" fmla="*/ 0 w 5"/>
                  <a:gd name="T33" fmla="*/ 1 h 9"/>
                  <a:gd name="T34" fmla="*/ 0 w 5"/>
                  <a:gd name="T35" fmla="*/ 3 h 9"/>
                  <a:gd name="T36" fmla="*/ 2 w 5"/>
                  <a:gd name="T37" fmla="*/ 1 h 9"/>
                  <a:gd name="T38" fmla="*/ 3 w 5"/>
                  <a:gd name="T39" fmla="*/ 1 h 9"/>
                  <a:gd name="T40" fmla="*/ 3 w 5"/>
                  <a:gd name="T41" fmla="*/ 3 h 9"/>
                  <a:gd name="T42" fmla="*/ 3 w 5"/>
                  <a:gd name="T4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9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420"/>
              <p:cNvSpPr>
                <a:spLocks/>
              </p:cNvSpPr>
              <p:nvPr/>
            </p:nvSpPr>
            <p:spPr bwMode="auto">
              <a:xfrm>
                <a:off x="1406" y="1009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4 w 4"/>
                  <a:gd name="T3" fmla="*/ 0 h 9"/>
                  <a:gd name="T4" fmla="*/ 3 w 4"/>
                  <a:gd name="T5" fmla="*/ 0 h 9"/>
                  <a:gd name="T6" fmla="*/ 0 w 4"/>
                  <a:gd name="T7" fmla="*/ 0 h 9"/>
                  <a:gd name="T8" fmla="*/ 0 w 4"/>
                  <a:gd name="T9" fmla="*/ 0 h 9"/>
                  <a:gd name="T10" fmla="*/ 1 w 4"/>
                  <a:gd name="T11" fmla="*/ 4 h 9"/>
                  <a:gd name="T12" fmla="*/ 0 w 4"/>
                  <a:gd name="T13" fmla="*/ 9 h 9"/>
                  <a:gd name="T14" fmla="*/ 0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6 h 9"/>
                  <a:gd name="T22" fmla="*/ 4 w 4"/>
                  <a:gd name="T23" fmla="*/ 3 h 9"/>
                  <a:gd name="T24" fmla="*/ 4 w 4"/>
                  <a:gd name="T25" fmla="*/ 3 h 9"/>
                  <a:gd name="T26" fmla="*/ 3 w 4"/>
                  <a:gd name="T27" fmla="*/ 3 h 9"/>
                  <a:gd name="T28" fmla="*/ 1 w 4"/>
                  <a:gd name="T29" fmla="*/ 3 h 9"/>
                  <a:gd name="T30" fmla="*/ 1 w 4"/>
                  <a:gd name="T31" fmla="*/ 1 h 9"/>
                  <a:gd name="T32" fmla="*/ 1 w 4"/>
                  <a:gd name="T33" fmla="*/ 1 h 9"/>
                  <a:gd name="T34" fmla="*/ 3 w 4"/>
                  <a:gd name="T35" fmla="*/ 1 h 9"/>
                  <a:gd name="T36" fmla="*/ 4 w 4"/>
                  <a:gd name="T37" fmla="*/ 1 h 9"/>
                  <a:gd name="T38" fmla="*/ 4 w 4"/>
                  <a:gd name="T39" fmla="*/ 1 h 9"/>
                  <a:gd name="T40" fmla="*/ 4 w 4"/>
                  <a:gd name="T41" fmla="*/ 0 h 9"/>
                  <a:gd name="T42" fmla="*/ 4 w 4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421"/>
              <p:cNvSpPr>
                <a:spLocks/>
              </p:cNvSpPr>
              <p:nvPr/>
            </p:nvSpPr>
            <p:spPr bwMode="auto">
              <a:xfrm>
                <a:off x="1447" y="1010"/>
                <a:ext cx="3" cy="6"/>
              </a:xfrm>
              <a:custGeom>
                <a:avLst/>
                <a:gdLst>
                  <a:gd name="T0" fmla="*/ 2 w 3"/>
                  <a:gd name="T1" fmla="*/ 2 h 6"/>
                  <a:gd name="T2" fmla="*/ 2 w 3"/>
                  <a:gd name="T3" fmla="*/ 2 h 6"/>
                  <a:gd name="T4" fmla="*/ 2 w 3"/>
                  <a:gd name="T5" fmla="*/ 2 h 6"/>
                  <a:gd name="T6" fmla="*/ 3 w 3"/>
                  <a:gd name="T7" fmla="*/ 2 h 6"/>
                  <a:gd name="T8" fmla="*/ 3 w 3"/>
                  <a:gd name="T9" fmla="*/ 2 h 6"/>
                  <a:gd name="T10" fmla="*/ 3 w 3"/>
                  <a:gd name="T11" fmla="*/ 3 h 6"/>
                  <a:gd name="T12" fmla="*/ 2 w 3"/>
                  <a:gd name="T13" fmla="*/ 5 h 6"/>
                  <a:gd name="T14" fmla="*/ 2 w 3"/>
                  <a:gd name="T15" fmla="*/ 5 h 6"/>
                  <a:gd name="T16" fmla="*/ 0 w 3"/>
                  <a:gd name="T17" fmla="*/ 5 h 6"/>
                  <a:gd name="T18" fmla="*/ 0 w 3"/>
                  <a:gd name="T19" fmla="*/ 6 h 6"/>
                  <a:gd name="T20" fmla="*/ 0 w 3"/>
                  <a:gd name="T21" fmla="*/ 6 h 6"/>
                  <a:gd name="T22" fmla="*/ 3 w 3"/>
                  <a:gd name="T23" fmla="*/ 6 h 6"/>
                  <a:gd name="T24" fmla="*/ 3 w 3"/>
                  <a:gd name="T25" fmla="*/ 6 h 6"/>
                  <a:gd name="T26" fmla="*/ 3 w 3"/>
                  <a:gd name="T27" fmla="*/ 0 h 6"/>
                  <a:gd name="T28" fmla="*/ 3 w 3"/>
                  <a:gd name="T29" fmla="*/ 0 h 6"/>
                  <a:gd name="T30" fmla="*/ 2 w 3"/>
                  <a:gd name="T31" fmla="*/ 0 h 6"/>
                  <a:gd name="T32" fmla="*/ 0 w 3"/>
                  <a:gd name="T33" fmla="*/ 0 h 6"/>
                  <a:gd name="T34" fmla="*/ 0 w 3"/>
                  <a:gd name="T35" fmla="*/ 2 h 6"/>
                  <a:gd name="T36" fmla="*/ 2 w 3"/>
                  <a:gd name="T37" fmla="*/ 2 h 6"/>
                  <a:gd name="T38" fmla="*/ 2 w 3"/>
                  <a:gd name="T3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" h="6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422"/>
              <p:cNvSpPr>
                <a:spLocks/>
              </p:cNvSpPr>
              <p:nvPr/>
            </p:nvSpPr>
            <p:spPr bwMode="auto">
              <a:xfrm>
                <a:off x="1288" y="1012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3 w 5"/>
                  <a:gd name="T7" fmla="*/ 0 h 3"/>
                  <a:gd name="T8" fmla="*/ 3 w 5"/>
                  <a:gd name="T9" fmla="*/ 0 h 3"/>
                  <a:gd name="T10" fmla="*/ 3 w 5"/>
                  <a:gd name="T11" fmla="*/ 0 h 3"/>
                  <a:gd name="T12" fmla="*/ 2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0 w 5"/>
                  <a:gd name="T19" fmla="*/ 3 h 3"/>
                  <a:gd name="T20" fmla="*/ 0 w 5"/>
                  <a:gd name="T21" fmla="*/ 3 h 3"/>
                  <a:gd name="T22" fmla="*/ 3 w 5"/>
                  <a:gd name="T23" fmla="*/ 1 h 3"/>
                  <a:gd name="T24" fmla="*/ 5 w 5"/>
                  <a:gd name="T25" fmla="*/ 3 h 3"/>
                  <a:gd name="T26" fmla="*/ 5 w 5"/>
                  <a:gd name="T27" fmla="*/ 3 h 3"/>
                  <a:gd name="T28" fmla="*/ 5 w 5"/>
                  <a:gd name="T29" fmla="*/ 0 h 3"/>
                  <a:gd name="T30" fmla="*/ 5 w 5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423"/>
              <p:cNvSpPr>
                <a:spLocks/>
              </p:cNvSpPr>
              <p:nvPr/>
            </p:nvSpPr>
            <p:spPr bwMode="auto">
              <a:xfrm>
                <a:off x="1302" y="1012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3 w 4"/>
                  <a:gd name="T13" fmla="*/ 0 h 3"/>
                  <a:gd name="T14" fmla="*/ 3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1 w 4"/>
                  <a:gd name="T27" fmla="*/ 1 h 3"/>
                  <a:gd name="T28" fmla="*/ 4 w 4"/>
                  <a:gd name="T29" fmla="*/ 3 h 3"/>
                  <a:gd name="T30" fmla="*/ 4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424"/>
              <p:cNvSpPr>
                <a:spLocks/>
              </p:cNvSpPr>
              <p:nvPr/>
            </p:nvSpPr>
            <p:spPr bwMode="auto">
              <a:xfrm>
                <a:off x="1315" y="10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3 h 3"/>
                  <a:gd name="T20" fmla="*/ 0 w 3"/>
                  <a:gd name="T21" fmla="*/ 3 h 3"/>
                  <a:gd name="T22" fmla="*/ 0 w 3"/>
                  <a:gd name="T23" fmla="*/ 3 h 3"/>
                  <a:gd name="T24" fmla="*/ 0 w 3"/>
                  <a:gd name="T25" fmla="*/ 3 h 3"/>
                  <a:gd name="T26" fmla="*/ 0 w 3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425"/>
              <p:cNvSpPr>
                <a:spLocks/>
              </p:cNvSpPr>
              <p:nvPr/>
            </p:nvSpPr>
            <p:spPr bwMode="auto">
              <a:xfrm>
                <a:off x="1376" y="101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1 w 4"/>
                  <a:gd name="T17" fmla="*/ 3 h 3"/>
                  <a:gd name="T18" fmla="*/ 1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426"/>
              <p:cNvSpPr>
                <a:spLocks/>
              </p:cNvSpPr>
              <p:nvPr/>
            </p:nvSpPr>
            <p:spPr bwMode="auto">
              <a:xfrm>
                <a:off x="1380" y="1015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3 w 5"/>
                  <a:gd name="T7" fmla="*/ 3 h 3"/>
                  <a:gd name="T8" fmla="*/ 5 w 5"/>
                  <a:gd name="T9" fmla="*/ 3 h 3"/>
                  <a:gd name="T10" fmla="*/ 5 w 5"/>
                  <a:gd name="T11" fmla="*/ 1 h 3"/>
                  <a:gd name="T12" fmla="*/ 5 w 5"/>
                  <a:gd name="T13" fmla="*/ 1 h 3"/>
                  <a:gd name="T14" fmla="*/ 3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427"/>
              <p:cNvSpPr>
                <a:spLocks/>
              </p:cNvSpPr>
              <p:nvPr/>
            </p:nvSpPr>
            <p:spPr bwMode="auto">
              <a:xfrm>
                <a:off x="1386" y="1015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2 w 5"/>
                  <a:gd name="T15" fmla="*/ 3 h 3"/>
                  <a:gd name="T16" fmla="*/ 5 w 5"/>
                  <a:gd name="T17" fmla="*/ 3 h 3"/>
                  <a:gd name="T18" fmla="*/ 5 w 5"/>
                  <a:gd name="T19" fmla="*/ 3 h 3"/>
                  <a:gd name="T20" fmla="*/ 5 w 5"/>
                  <a:gd name="T21" fmla="*/ 1 h 3"/>
                  <a:gd name="T22" fmla="*/ 3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428"/>
              <p:cNvSpPr>
                <a:spLocks/>
              </p:cNvSpPr>
              <p:nvPr/>
            </p:nvSpPr>
            <p:spPr bwMode="auto">
              <a:xfrm>
                <a:off x="1391" y="101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1 w 4"/>
                  <a:gd name="T7" fmla="*/ 3 h 3"/>
                  <a:gd name="T8" fmla="*/ 4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3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429"/>
              <p:cNvSpPr>
                <a:spLocks/>
              </p:cNvSpPr>
              <p:nvPr/>
            </p:nvSpPr>
            <p:spPr bwMode="auto">
              <a:xfrm>
                <a:off x="1397" y="101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1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1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430"/>
              <p:cNvSpPr>
                <a:spLocks/>
              </p:cNvSpPr>
              <p:nvPr/>
            </p:nvSpPr>
            <p:spPr bwMode="auto">
              <a:xfrm>
                <a:off x="1452" y="1015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1 w 4"/>
                  <a:gd name="T5" fmla="*/ 3 h 7"/>
                  <a:gd name="T6" fmla="*/ 1 w 4"/>
                  <a:gd name="T7" fmla="*/ 1 h 7"/>
                  <a:gd name="T8" fmla="*/ 0 w 4"/>
                  <a:gd name="T9" fmla="*/ 0 h 7"/>
                  <a:gd name="T10" fmla="*/ 0 w 4"/>
                  <a:gd name="T11" fmla="*/ 0 h 7"/>
                  <a:gd name="T12" fmla="*/ 0 w 4"/>
                  <a:gd name="T13" fmla="*/ 3 h 7"/>
                  <a:gd name="T14" fmla="*/ 0 w 4"/>
                  <a:gd name="T15" fmla="*/ 6 h 7"/>
                  <a:gd name="T16" fmla="*/ 0 w 4"/>
                  <a:gd name="T17" fmla="*/ 6 h 7"/>
                  <a:gd name="T18" fmla="*/ 1 w 4"/>
                  <a:gd name="T19" fmla="*/ 7 h 7"/>
                  <a:gd name="T20" fmla="*/ 4 w 4"/>
                  <a:gd name="T21" fmla="*/ 7 h 7"/>
                  <a:gd name="T22" fmla="*/ 4 w 4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431"/>
              <p:cNvSpPr>
                <a:spLocks/>
              </p:cNvSpPr>
              <p:nvPr/>
            </p:nvSpPr>
            <p:spPr bwMode="auto">
              <a:xfrm>
                <a:off x="1465" y="1018"/>
                <a:ext cx="2" cy="21"/>
              </a:xfrm>
              <a:custGeom>
                <a:avLst/>
                <a:gdLst>
                  <a:gd name="T0" fmla="*/ 0 w 2"/>
                  <a:gd name="T1" fmla="*/ 21 h 21"/>
                  <a:gd name="T2" fmla="*/ 0 w 2"/>
                  <a:gd name="T3" fmla="*/ 21 h 21"/>
                  <a:gd name="T4" fmla="*/ 2 w 2"/>
                  <a:gd name="T5" fmla="*/ 9 h 21"/>
                  <a:gd name="T6" fmla="*/ 0 w 2"/>
                  <a:gd name="T7" fmla="*/ 3 h 21"/>
                  <a:gd name="T8" fmla="*/ 0 w 2"/>
                  <a:gd name="T9" fmla="*/ 0 h 21"/>
                  <a:gd name="T10" fmla="*/ 0 w 2"/>
                  <a:gd name="T11" fmla="*/ 0 h 21"/>
                  <a:gd name="T12" fmla="*/ 0 w 2"/>
                  <a:gd name="T13" fmla="*/ 12 h 21"/>
                  <a:gd name="T14" fmla="*/ 0 w 2"/>
                  <a:gd name="T15" fmla="*/ 18 h 21"/>
                  <a:gd name="T16" fmla="*/ 0 w 2"/>
                  <a:gd name="T17" fmla="*/ 21 h 21"/>
                  <a:gd name="T18" fmla="*/ 0 w 2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1">
                    <a:moveTo>
                      <a:pt x="0" y="21"/>
                    </a:moveTo>
                    <a:lnTo>
                      <a:pt x="0" y="21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432"/>
              <p:cNvSpPr>
                <a:spLocks/>
              </p:cNvSpPr>
              <p:nvPr/>
            </p:nvSpPr>
            <p:spPr bwMode="auto">
              <a:xfrm>
                <a:off x="1376" y="1022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2 h 3"/>
                  <a:gd name="T12" fmla="*/ 0 w 4"/>
                  <a:gd name="T13" fmla="*/ 3 h 3"/>
                  <a:gd name="T14" fmla="*/ 3 w 4"/>
                  <a:gd name="T15" fmla="*/ 3 h 3"/>
                  <a:gd name="T16" fmla="*/ 4 w 4"/>
                  <a:gd name="T17" fmla="*/ 2 h 3"/>
                  <a:gd name="T18" fmla="*/ 4 w 4"/>
                  <a:gd name="T19" fmla="*/ 2 h 3"/>
                  <a:gd name="T20" fmla="*/ 3 w 4"/>
                  <a:gd name="T21" fmla="*/ 0 h 3"/>
                  <a:gd name="T22" fmla="*/ 3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433"/>
              <p:cNvSpPr>
                <a:spLocks/>
              </p:cNvSpPr>
              <p:nvPr/>
            </p:nvSpPr>
            <p:spPr bwMode="auto">
              <a:xfrm>
                <a:off x="1566" y="1022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 w 3"/>
                  <a:gd name="T5" fmla="*/ 2 h 6"/>
                  <a:gd name="T6" fmla="*/ 2 w 3"/>
                  <a:gd name="T7" fmla="*/ 5 h 6"/>
                  <a:gd name="T8" fmla="*/ 2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434"/>
              <p:cNvSpPr>
                <a:spLocks/>
              </p:cNvSpPr>
              <p:nvPr/>
            </p:nvSpPr>
            <p:spPr bwMode="auto">
              <a:xfrm>
                <a:off x="1429" y="1025"/>
                <a:ext cx="8" cy="3"/>
              </a:xfrm>
              <a:custGeom>
                <a:avLst/>
                <a:gdLst>
                  <a:gd name="T0" fmla="*/ 8 w 8"/>
                  <a:gd name="T1" fmla="*/ 2 h 3"/>
                  <a:gd name="T2" fmla="*/ 8 w 8"/>
                  <a:gd name="T3" fmla="*/ 2 h 3"/>
                  <a:gd name="T4" fmla="*/ 5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2 w 8"/>
                  <a:gd name="T11" fmla="*/ 2 h 3"/>
                  <a:gd name="T12" fmla="*/ 5 w 8"/>
                  <a:gd name="T13" fmla="*/ 3 h 3"/>
                  <a:gd name="T14" fmla="*/ 6 w 8"/>
                  <a:gd name="T15" fmla="*/ 3 h 3"/>
                  <a:gd name="T16" fmla="*/ 8 w 8"/>
                  <a:gd name="T17" fmla="*/ 2 h 3"/>
                  <a:gd name="T18" fmla="*/ 8 w 8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435"/>
              <p:cNvSpPr>
                <a:spLocks/>
              </p:cNvSpPr>
              <p:nvPr/>
            </p:nvSpPr>
            <p:spPr bwMode="auto">
              <a:xfrm>
                <a:off x="1438" y="1025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2 h 3"/>
                  <a:gd name="T12" fmla="*/ 3 w 6"/>
                  <a:gd name="T13" fmla="*/ 3 h 3"/>
                  <a:gd name="T14" fmla="*/ 6 w 6"/>
                  <a:gd name="T15" fmla="*/ 2 h 3"/>
                  <a:gd name="T16" fmla="*/ 6 w 6"/>
                  <a:gd name="T17" fmla="*/ 0 h 3"/>
                  <a:gd name="T18" fmla="*/ 6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436"/>
              <p:cNvSpPr>
                <a:spLocks/>
              </p:cNvSpPr>
              <p:nvPr/>
            </p:nvSpPr>
            <p:spPr bwMode="auto">
              <a:xfrm>
                <a:off x="1268" y="1027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2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  <a:gd name="T12" fmla="*/ 5 w 5"/>
                  <a:gd name="T13" fmla="*/ 0 h 3"/>
                  <a:gd name="T14" fmla="*/ 1 w 5"/>
                  <a:gd name="T15" fmla="*/ 0 h 3"/>
                  <a:gd name="T16" fmla="*/ 1 w 5"/>
                  <a:gd name="T17" fmla="*/ 0 h 3"/>
                  <a:gd name="T18" fmla="*/ 0 w 5"/>
                  <a:gd name="T19" fmla="*/ 1 h 3"/>
                  <a:gd name="T20" fmla="*/ 0 w 5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437"/>
              <p:cNvSpPr>
                <a:spLocks/>
              </p:cNvSpPr>
              <p:nvPr/>
            </p:nvSpPr>
            <p:spPr bwMode="auto">
              <a:xfrm>
                <a:off x="1309" y="1027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1 h 3"/>
                  <a:gd name="T6" fmla="*/ 3 w 5"/>
                  <a:gd name="T7" fmla="*/ 1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2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1 h 3"/>
                  <a:gd name="T24" fmla="*/ 0 w 5"/>
                  <a:gd name="T25" fmla="*/ 1 h 3"/>
                  <a:gd name="T26" fmla="*/ 0 w 5"/>
                  <a:gd name="T27" fmla="*/ 3 h 3"/>
                  <a:gd name="T28" fmla="*/ 2 w 5"/>
                  <a:gd name="T29" fmla="*/ 3 h 3"/>
                  <a:gd name="T30" fmla="*/ 2 w 5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438"/>
              <p:cNvSpPr>
                <a:spLocks/>
              </p:cNvSpPr>
              <p:nvPr/>
            </p:nvSpPr>
            <p:spPr bwMode="auto">
              <a:xfrm>
                <a:off x="1415" y="10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0 h 1"/>
                  <a:gd name="T4" fmla="*/ 3 w 7"/>
                  <a:gd name="T5" fmla="*/ 0 h 1"/>
                  <a:gd name="T6" fmla="*/ 0 w 7"/>
                  <a:gd name="T7" fmla="*/ 1 h 1"/>
                  <a:gd name="T8" fmla="*/ 1 w 7"/>
                  <a:gd name="T9" fmla="*/ 1 h 1"/>
                  <a:gd name="T10" fmla="*/ 7 w 7"/>
                  <a:gd name="T11" fmla="*/ 0 h 1"/>
                  <a:gd name="T12" fmla="*/ 7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439"/>
              <p:cNvSpPr>
                <a:spLocks/>
              </p:cNvSpPr>
              <p:nvPr/>
            </p:nvSpPr>
            <p:spPr bwMode="auto">
              <a:xfrm>
                <a:off x="1431" y="1034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1 w 6"/>
                  <a:gd name="T5" fmla="*/ 2 h 2"/>
                  <a:gd name="T6" fmla="*/ 3 w 6"/>
                  <a:gd name="T7" fmla="*/ 2 h 2"/>
                  <a:gd name="T8" fmla="*/ 6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4 w 6"/>
                  <a:gd name="T15" fmla="*/ 0 h 2"/>
                  <a:gd name="T16" fmla="*/ 0 w 6"/>
                  <a:gd name="T17" fmla="*/ 0 h 2"/>
                  <a:gd name="T18" fmla="*/ 0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440"/>
              <p:cNvSpPr>
                <a:spLocks/>
              </p:cNvSpPr>
              <p:nvPr/>
            </p:nvSpPr>
            <p:spPr bwMode="auto">
              <a:xfrm>
                <a:off x="1309" y="1037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2 w 5"/>
                  <a:gd name="T5" fmla="*/ 2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2 h 3"/>
                  <a:gd name="T12" fmla="*/ 0 w 5"/>
                  <a:gd name="T13" fmla="*/ 3 h 3"/>
                  <a:gd name="T14" fmla="*/ 3 w 5"/>
                  <a:gd name="T15" fmla="*/ 3 h 3"/>
                  <a:gd name="T16" fmla="*/ 5 w 5"/>
                  <a:gd name="T17" fmla="*/ 2 h 3"/>
                  <a:gd name="T18" fmla="*/ 5 w 5"/>
                  <a:gd name="T19" fmla="*/ 2 h 3"/>
                  <a:gd name="T20" fmla="*/ 3 w 5"/>
                  <a:gd name="T21" fmla="*/ 0 h 3"/>
                  <a:gd name="T22" fmla="*/ 3 w 5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41"/>
              <p:cNvSpPr>
                <a:spLocks/>
              </p:cNvSpPr>
              <p:nvPr/>
            </p:nvSpPr>
            <p:spPr bwMode="auto">
              <a:xfrm>
                <a:off x="1315" y="103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2 w 3"/>
                  <a:gd name="T15" fmla="*/ 2 h 3"/>
                  <a:gd name="T16" fmla="*/ 2 w 3"/>
                  <a:gd name="T17" fmla="*/ 2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3 h 3"/>
                  <a:gd name="T24" fmla="*/ 0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42"/>
              <p:cNvSpPr>
                <a:spLocks/>
              </p:cNvSpPr>
              <p:nvPr/>
            </p:nvSpPr>
            <p:spPr bwMode="auto">
              <a:xfrm>
                <a:off x="1412" y="1037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0 w 10"/>
                  <a:gd name="T3" fmla="*/ 3 h 3"/>
                  <a:gd name="T4" fmla="*/ 3 w 10"/>
                  <a:gd name="T5" fmla="*/ 2 h 3"/>
                  <a:gd name="T6" fmla="*/ 6 w 10"/>
                  <a:gd name="T7" fmla="*/ 3 h 3"/>
                  <a:gd name="T8" fmla="*/ 9 w 10"/>
                  <a:gd name="T9" fmla="*/ 2 h 3"/>
                  <a:gd name="T10" fmla="*/ 10 w 10"/>
                  <a:gd name="T11" fmla="*/ 0 h 3"/>
                  <a:gd name="T12" fmla="*/ 10 w 10"/>
                  <a:gd name="T13" fmla="*/ 0 h 3"/>
                  <a:gd name="T14" fmla="*/ 4 w 10"/>
                  <a:gd name="T15" fmla="*/ 0 h 3"/>
                  <a:gd name="T16" fmla="*/ 1 w 10"/>
                  <a:gd name="T17" fmla="*/ 0 h 3"/>
                  <a:gd name="T18" fmla="*/ 0 w 10"/>
                  <a:gd name="T19" fmla="*/ 3 h 3"/>
                  <a:gd name="T20" fmla="*/ 0 w 10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43"/>
              <p:cNvSpPr>
                <a:spLocks/>
              </p:cNvSpPr>
              <p:nvPr/>
            </p:nvSpPr>
            <p:spPr bwMode="auto">
              <a:xfrm>
                <a:off x="1429" y="1037"/>
                <a:ext cx="8" cy="3"/>
              </a:xfrm>
              <a:custGeom>
                <a:avLst/>
                <a:gdLst>
                  <a:gd name="T0" fmla="*/ 2 w 8"/>
                  <a:gd name="T1" fmla="*/ 3 h 3"/>
                  <a:gd name="T2" fmla="*/ 2 w 8"/>
                  <a:gd name="T3" fmla="*/ 3 h 3"/>
                  <a:gd name="T4" fmla="*/ 3 w 8"/>
                  <a:gd name="T5" fmla="*/ 2 h 3"/>
                  <a:gd name="T6" fmla="*/ 5 w 8"/>
                  <a:gd name="T7" fmla="*/ 2 h 3"/>
                  <a:gd name="T8" fmla="*/ 6 w 8"/>
                  <a:gd name="T9" fmla="*/ 2 h 3"/>
                  <a:gd name="T10" fmla="*/ 8 w 8"/>
                  <a:gd name="T11" fmla="*/ 0 h 3"/>
                  <a:gd name="T12" fmla="*/ 8 w 8"/>
                  <a:gd name="T13" fmla="*/ 0 h 3"/>
                  <a:gd name="T14" fmla="*/ 3 w 8"/>
                  <a:gd name="T15" fmla="*/ 0 h 3"/>
                  <a:gd name="T16" fmla="*/ 0 w 8"/>
                  <a:gd name="T17" fmla="*/ 2 h 3"/>
                  <a:gd name="T18" fmla="*/ 2 w 8"/>
                  <a:gd name="T19" fmla="*/ 3 h 3"/>
                  <a:gd name="T20" fmla="*/ 2 w 8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444"/>
              <p:cNvSpPr>
                <a:spLocks/>
              </p:cNvSpPr>
              <p:nvPr/>
            </p:nvSpPr>
            <p:spPr bwMode="auto">
              <a:xfrm>
                <a:off x="1428" y="104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6 w 9"/>
                  <a:gd name="T5" fmla="*/ 3 h 3"/>
                  <a:gd name="T6" fmla="*/ 7 w 9"/>
                  <a:gd name="T7" fmla="*/ 3 h 3"/>
                  <a:gd name="T8" fmla="*/ 9 w 9"/>
                  <a:gd name="T9" fmla="*/ 2 h 3"/>
                  <a:gd name="T10" fmla="*/ 9 w 9"/>
                  <a:gd name="T11" fmla="*/ 2 h 3"/>
                  <a:gd name="T12" fmla="*/ 4 w 9"/>
                  <a:gd name="T13" fmla="*/ 0 h 3"/>
                  <a:gd name="T14" fmla="*/ 1 w 9"/>
                  <a:gd name="T15" fmla="*/ 2 h 3"/>
                  <a:gd name="T16" fmla="*/ 0 w 9"/>
                  <a:gd name="T17" fmla="*/ 3 h 3"/>
                  <a:gd name="T18" fmla="*/ 0 w 9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45"/>
              <p:cNvSpPr>
                <a:spLocks/>
              </p:cNvSpPr>
              <p:nvPr/>
            </p:nvSpPr>
            <p:spPr bwMode="auto">
              <a:xfrm>
                <a:off x="1465" y="1040"/>
                <a:ext cx="2" cy="11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0 h 11"/>
                  <a:gd name="T4" fmla="*/ 0 w 2"/>
                  <a:gd name="T5" fmla="*/ 6 h 11"/>
                  <a:gd name="T6" fmla="*/ 0 w 2"/>
                  <a:gd name="T7" fmla="*/ 9 h 11"/>
                  <a:gd name="T8" fmla="*/ 0 w 2"/>
                  <a:gd name="T9" fmla="*/ 11 h 11"/>
                  <a:gd name="T10" fmla="*/ 0 w 2"/>
                  <a:gd name="T11" fmla="*/ 11 h 11"/>
                  <a:gd name="T12" fmla="*/ 2 w 2"/>
                  <a:gd name="T13" fmla="*/ 5 h 11"/>
                  <a:gd name="T14" fmla="*/ 0 w 2"/>
                  <a:gd name="T15" fmla="*/ 2 h 11"/>
                  <a:gd name="T16" fmla="*/ 0 w 2"/>
                  <a:gd name="T17" fmla="*/ 0 h 11"/>
                  <a:gd name="T18" fmla="*/ 0 w 2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46"/>
              <p:cNvSpPr>
                <a:spLocks/>
              </p:cNvSpPr>
              <p:nvPr/>
            </p:nvSpPr>
            <p:spPr bwMode="auto">
              <a:xfrm>
                <a:off x="1291" y="1042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3 w 5"/>
                  <a:gd name="T11" fmla="*/ 1 h 3"/>
                  <a:gd name="T12" fmla="*/ 5 w 5"/>
                  <a:gd name="T13" fmla="*/ 3 h 3"/>
                  <a:gd name="T14" fmla="*/ 5 w 5"/>
                  <a:gd name="T15" fmla="*/ 3 h 3"/>
                  <a:gd name="T16" fmla="*/ 5 w 5"/>
                  <a:gd name="T17" fmla="*/ 1 h 3"/>
                  <a:gd name="T18" fmla="*/ 3 w 5"/>
                  <a:gd name="T19" fmla="*/ 0 h 3"/>
                  <a:gd name="T20" fmla="*/ 0 w 5"/>
                  <a:gd name="T21" fmla="*/ 0 h 3"/>
                  <a:gd name="T22" fmla="*/ 0 w 5"/>
                  <a:gd name="T23" fmla="*/ 0 h 3"/>
                  <a:gd name="T24" fmla="*/ 0 w 5"/>
                  <a:gd name="T25" fmla="*/ 1 h 3"/>
                  <a:gd name="T26" fmla="*/ 0 w 5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47"/>
              <p:cNvSpPr>
                <a:spLocks/>
              </p:cNvSpPr>
              <p:nvPr/>
            </p:nvSpPr>
            <p:spPr bwMode="auto">
              <a:xfrm>
                <a:off x="1315" y="10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1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1 h 3"/>
                  <a:gd name="T12" fmla="*/ 3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1 h 3"/>
                  <a:gd name="T20" fmla="*/ 0 w 3"/>
                  <a:gd name="T21" fmla="*/ 1 h 3"/>
                  <a:gd name="T22" fmla="*/ 0 w 3"/>
                  <a:gd name="T23" fmla="*/ 3 h 3"/>
                  <a:gd name="T24" fmla="*/ 0 w 3"/>
                  <a:gd name="T25" fmla="*/ 3 h 3"/>
                  <a:gd name="T26" fmla="*/ 0 w 3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448"/>
              <p:cNvSpPr>
                <a:spLocks/>
              </p:cNvSpPr>
              <p:nvPr/>
            </p:nvSpPr>
            <p:spPr bwMode="auto">
              <a:xfrm>
                <a:off x="1412" y="1042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3 w 10"/>
                  <a:gd name="T5" fmla="*/ 1 h 1"/>
                  <a:gd name="T6" fmla="*/ 4 w 10"/>
                  <a:gd name="T7" fmla="*/ 1 h 1"/>
                  <a:gd name="T8" fmla="*/ 7 w 10"/>
                  <a:gd name="T9" fmla="*/ 1 h 1"/>
                  <a:gd name="T10" fmla="*/ 10 w 10"/>
                  <a:gd name="T11" fmla="*/ 1 h 1"/>
                  <a:gd name="T12" fmla="*/ 10 w 10"/>
                  <a:gd name="T13" fmla="*/ 1 h 1"/>
                  <a:gd name="T14" fmla="*/ 9 w 10"/>
                  <a:gd name="T15" fmla="*/ 0 h 1"/>
                  <a:gd name="T16" fmla="*/ 9 w 10"/>
                  <a:gd name="T17" fmla="*/ 0 h 1"/>
                  <a:gd name="T18" fmla="*/ 6 w 10"/>
                  <a:gd name="T19" fmla="*/ 0 h 1"/>
                  <a:gd name="T20" fmla="*/ 3 w 10"/>
                  <a:gd name="T21" fmla="*/ 0 h 1"/>
                  <a:gd name="T22" fmla="*/ 0 w 10"/>
                  <a:gd name="T23" fmla="*/ 0 h 1"/>
                  <a:gd name="T24" fmla="*/ 0 w 10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49"/>
              <p:cNvSpPr>
                <a:spLocks/>
              </p:cNvSpPr>
              <p:nvPr/>
            </p:nvSpPr>
            <p:spPr bwMode="auto">
              <a:xfrm>
                <a:off x="1456" y="1042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4 h 7"/>
                  <a:gd name="T4" fmla="*/ 3 w 5"/>
                  <a:gd name="T5" fmla="*/ 3 h 7"/>
                  <a:gd name="T6" fmla="*/ 3 w 5"/>
                  <a:gd name="T7" fmla="*/ 1 h 7"/>
                  <a:gd name="T8" fmla="*/ 3 w 5"/>
                  <a:gd name="T9" fmla="*/ 1 h 7"/>
                  <a:gd name="T10" fmla="*/ 3 w 5"/>
                  <a:gd name="T11" fmla="*/ 4 h 7"/>
                  <a:gd name="T12" fmla="*/ 5 w 5"/>
                  <a:gd name="T13" fmla="*/ 7 h 7"/>
                  <a:gd name="T14" fmla="*/ 5 w 5"/>
                  <a:gd name="T15" fmla="*/ 7 h 7"/>
                  <a:gd name="T16" fmla="*/ 5 w 5"/>
                  <a:gd name="T17" fmla="*/ 1 h 7"/>
                  <a:gd name="T18" fmla="*/ 5 w 5"/>
                  <a:gd name="T19" fmla="*/ 1 h 7"/>
                  <a:gd name="T20" fmla="*/ 2 w 5"/>
                  <a:gd name="T21" fmla="*/ 0 h 7"/>
                  <a:gd name="T22" fmla="*/ 2 w 5"/>
                  <a:gd name="T23" fmla="*/ 0 h 7"/>
                  <a:gd name="T24" fmla="*/ 0 w 5"/>
                  <a:gd name="T25" fmla="*/ 1 h 7"/>
                  <a:gd name="T26" fmla="*/ 0 w 5"/>
                  <a:gd name="T27" fmla="*/ 4 h 7"/>
                  <a:gd name="T28" fmla="*/ 0 w 5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50"/>
              <p:cNvSpPr>
                <a:spLocks/>
              </p:cNvSpPr>
              <p:nvPr/>
            </p:nvSpPr>
            <p:spPr bwMode="auto">
              <a:xfrm>
                <a:off x="1412" y="1045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1 h 1"/>
                  <a:gd name="T8" fmla="*/ 7 w 7"/>
                  <a:gd name="T9" fmla="*/ 1 h 1"/>
                  <a:gd name="T10" fmla="*/ 4 w 7"/>
                  <a:gd name="T11" fmla="*/ 0 h 1"/>
                  <a:gd name="T12" fmla="*/ 0 w 7"/>
                  <a:gd name="T13" fmla="*/ 1 h 1"/>
                  <a:gd name="T14" fmla="*/ 0 w 7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451"/>
              <p:cNvSpPr>
                <a:spLocks noEditPoints="1"/>
              </p:cNvSpPr>
              <p:nvPr/>
            </p:nvSpPr>
            <p:spPr bwMode="auto">
              <a:xfrm>
                <a:off x="1201" y="860"/>
                <a:ext cx="589" cy="248"/>
              </a:xfrm>
              <a:custGeom>
                <a:avLst/>
                <a:gdLst>
                  <a:gd name="T0" fmla="*/ 324 w 589"/>
                  <a:gd name="T1" fmla="*/ 219 h 248"/>
                  <a:gd name="T2" fmla="*/ 420 w 589"/>
                  <a:gd name="T3" fmla="*/ 199 h 248"/>
                  <a:gd name="T4" fmla="*/ 546 w 589"/>
                  <a:gd name="T5" fmla="*/ 204 h 248"/>
                  <a:gd name="T6" fmla="*/ 526 w 589"/>
                  <a:gd name="T7" fmla="*/ 96 h 248"/>
                  <a:gd name="T8" fmla="*/ 551 w 589"/>
                  <a:gd name="T9" fmla="*/ 116 h 248"/>
                  <a:gd name="T10" fmla="*/ 569 w 589"/>
                  <a:gd name="T11" fmla="*/ 113 h 248"/>
                  <a:gd name="T12" fmla="*/ 508 w 589"/>
                  <a:gd name="T13" fmla="*/ 121 h 248"/>
                  <a:gd name="T14" fmla="*/ 506 w 589"/>
                  <a:gd name="T15" fmla="*/ 67 h 248"/>
                  <a:gd name="T16" fmla="*/ 494 w 589"/>
                  <a:gd name="T17" fmla="*/ 142 h 248"/>
                  <a:gd name="T18" fmla="*/ 408 w 589"/>
                  <a:gd name="T19" fmla="*/ 48 h 248"/>
                  <a:gd name="T20" fmla="*/ 426 w 589"/>
                  <a:gd name="T21" fmla="*/ 88 h 248"/>
                  <a:gd name="T22" fmla="*/ 426 w 589"/>
                  <a:gd name="T23" fmla="*/ 142 h 248"/>
                  <a:gd name="T24" fmla="*/ 376 w 589"/>
                  <a:gd name="T25" fmla="*/ 124 h 248"/>
                  <a:gd name="T26" fmla="*/ 347 w 589"/>
                  <a:gd name="T27" fmla="*/ 167 h 248"/>
                  <a:gd name="T28" fmla="*/ 272 w 589"/>
                  <a:gd name="T29" fmla="*/ 23 h 248"/>
                  <a:gd name="T30" fmla="*/ 248 w 589"/>
                  <a:gd name="T31" fmla="*/ 101 h 248"/>
                  <a:gd name="T32" fmla="*/ 243 w 589"/>
                  <a:gd name="T33" fmla="*/ 189 h 248"/>
                  <a:gd name="T34" fmla="*/ 182 w 589"/>
                  <a:gd name="T35" fmla="*/ 162 h 248"/>
                  <a:gd name="T36" fmla="*/ 178 w 589"/>
                  <a:gd name="T37" fmla="*/ 133 h 248"/>
                  <a:gd name="T38" fmla="*/ 218 w 589"/>
                  <a:gd name="T39" fmla="*/ 107 h 248"/>
                  <a:gd name="T40" fmla="*/ 218 w 589"/>
                  <a:gd name="T41" fmla="*/ 78 h 248"/>
                  <a:gd name="T42" fmla="*/ 197 w 589"/>
                  <a:gd name="T43" fmla="*/ 41 h 248"/>
                  <a:gd name="T44" fmla="*/ 185 w 589"/>
                  <a:gd name="T45" fmla="*/ 23 h 248"/>
                  <a:gd name="T46" fmla="*/ 190 w 589"/>
                  <a:gd name="T47" fmla="*/ 6 h 248"/>
                  <a:gd name="T48" fmla="*/ 160 w 589"/>
                  <a:gd name="T49" fmla="*/ 38 h 248"/>
                  <a:gd name="T50" fmla="*/ 159 w 589"/>
                  <a:gd name="T51" fmla="*/ 63 h 248"/>
                  <a:gd name="T52" fmla="*/ 145 w 589"/>
                  <a:gd name="T53" fmla="*/ 101 h 248"/>
                  <a:gd name="T54" fmla="*/ 157 w 589"/>
                  <a:gd name="T55" fmla="*/ 130 h 248"/>
                  <a:gd name="T56" fmla="*/ 166 w 589"/>
                  <a:gd name="T57" fmla="*/ 170 h 248"/>
                  <a:gd name="T58" fmla="*/ 151 w 589"/>
                  <a:gd name="T59" fmla="*/ 165 h 248"/>
                  <a:gd name="T60" fmla="*/ 142 w 589"/>
                  <a:gd name="T61" fmla="*/ 139 h 248"/>
                  <a:gd name="T62" fmla="*/ 129 w 589"/>
                  <a:gd name="T63" fmla="*/ 130 h 248"/>
                  <a:gd name="T64" fmla="*/ 110 w 589"/>
                  <a:gd name="T65" fmla="*/ 101 h 248"/>
                  <a:gd name="T66" fmla="*/ 101 w 589"/>
                  <a:gd name="T67" fmla="*/ 124 h 248"/>
                  <a:gd name="T68" fmla="*/ 83 w 589"/>
                  <a:gd name="T69" fmla="*/ 189 h 248"/>
                  <a:gd name="T70" fmla="*/ 55 w 589"/>
                  <a:gd name="T71" fmla="*/ 173 h 248"/>
                  <a:gd name="T72" fmla="*/ 61 w 589"/>
                  <a:gd name="T73" fmla="*/ 146 h 248"/>
                  <a:gd name="T74" fmla="*/ 35 w 589"/>
                  <a:gd name="T75" fmla="*/ 137 h 248"/>
                  <a:gd name="T76" fmla="*/ 3 w 589"/>
                  <a:gd name="T77" fmla="*/ 226 h 248"/>
                  <a:gd name="T78" fmla="*/ 459 w 589"/>
                  <a:gd name="T79" fmla="*/ 142 h 248"/>
                  <a:gd name="T80" fmla="*/ 453 w 589"/>
                  <a:gd name="T81" fmla="*/ 153 h 248"/>
                  <a:gd name="T82" fmla="*/ 466 w 589"/>
                  <a:gd name="T83" fmla="*/ 150 h 248"/>
                  <a:gd name="T84" fmla="*/ 453 w 589"/>
                  <a:gd name="T85" fmla="*/ 155 h 248"/>
                  <a:gd name="T86" fmla="*/ 395 w 589"/>
                  <a:gd name="T87" fmla="*/ 145 h 248"/>
                  <a:gd name="T88" fmla="*/ 411 w 589"/>
                  <a:gd name="T89" fmla="*/ 176 h 248"/>
                  <a:gd name="T90" fmla="*/ 386 w 589"/>
                  <a:gd name="T91" fmla="*/ 142 h 248"/>
                  <a:gd name="T92" fmla="*/ 386 w 589"/>
                  <a:gd name="T93" fmla="*/ 159 h 248"/>
                  <a:gd name="T94" fmla="*/ 304 w 589"/>
                  <a:gd name="T95" fmla="*/ 131 h 248"/>
                  <a:gd name="T96" fmla="*/ 297 w 589"/>
                  <a:gd name="T97" fmla="*/ 48 h 248"/>
                  <a:gd name="T98" fmla="*/ 248 w 589"/>
                  <a:gd name="T99" fmla="*/ 35 h 248"/>
                  <a:gd name="T100" fmla="*/ 325 w 589"/>
                  <a:gd name="T101" fmla="*/ 110 h 248"/>
                  <a:gd name="T102" fmla="*/ 349 w 589"/>
                  <a:gd name="T103" fmla="*/ 182 h 248"/>
                  <a:gd name="T104" fmla="*/ 194 w 589"/>
                  <a:gd name="T105" fmla="*/ 66 h 248"/>
                  <a:gd name="T106" fmla="*/ 206 w 589"/>
                  <a:gd name="T107" fmla="*/ 60 h 248"/>
                  <a:gd name="T108" fmla="*/ 163 w 589"/>
                  <a:gd name="T109" fmla="*/ 9 h 248"/>
                  <a:gd name="T110" fmla="*/ 147 w 589"/>
                  <a:gd name="T111" fmla="*/ 88 h 248"/>
                  <a:gd name="T112" fmla="*/ 132 w 589"/>
                  <a:gd name="T113" fmla="*/ 139 h 248"/>
                  <a:gd name="T114" fmla="*/ 64 w 589"/>
                  <a:gd name="T115" fmla="*/ 202 h 248"/>
                  <a:gd name="T116" fmla="*/ 120 w 589"/>
                  <a:gd name="T117" fmla="*/ 207 h 248"/>
                  <a:gd name="T118" fmla="*/ 176 w 589"/>
                  <a:gd name="T119" fmla="*/ 195 h 248"/>
                  <a:gd name="T120" fmla="*/ 193 w 589"/>
                  <a:gd name="T121" fmla="*/ 217 h 248"/>
                  <a:gd name="T122" fmla="*/ 380 w 589"/>
                  <a:gd name="T123" fmla="*/ 237 h 248"/>
                  <a:gd name="T124" fmla="*/ 506 w 589"/>
                  <a:gd name="T125" fmla="*/ 23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248">
                    <a:moveTo>
                      <a:pt x="589" y="217"/>
                    </a:moveTo>
                    <a:lnTo>
                      <a:pt x="589" y="217"/>
                    </a:lnTo>
                    <a:lnTo>
                      <a:pt x="581" y="216"/>
                    </a:lnTo>
                    <a:lnTo>
                      <a:pt x="576" y="216"/>
                    </a:lnTo>
                    <a:lnTo>
                      <a:pt x="573" y="217"/>
                    </a:lnTo>
                    <a:lnTo>
                      <a:pt x="573" y="217"/>
                    </a:lnTo>
                    <a:lnTo>
                      <a:pt x="575" y="219"/>
                    </a:lnTo>
                    <a:lnTo>
                      <a:pt x="575" y="219"/>
                    </a:lnTo>
                    <a:lnTo>
                      <a:pt x="576" y="220"/>
                    </a:lnTo>
                    <a:lnTo>
                      <a:pt x="576" y="220"/>
                    </a:lnTo>
                    <a:lnTo>
                      <a:pt x="576" y="219"/>
                    </a:lnTo>
                    <a:lnTo>
                      <a:pt x="578" y="219"/>
                    </a:lnTo>
                    <a:lnTo>
                      <a:pt x="582" y="219"/>
                    </a:lnTo>
                    <a:lnTo>
                      <a:pt x="585" y="222"/>
                    </a:lnTo>
                    <a:lnTo>
                      <a:pt x="586" y="225"/>
                    </a:lnTo>
                    <a:lnTo>
                      <a:pt x="586" y="225"/>
                    </a:lnTo>
                    <a:lnTo>
                      <a:pt x="582" y="225"/>
                    </a:lnTo>
                    <a:lnTo>
                      <a:pt x="578" y="225"/>
                    </a:lnTo>
                    <a:lnTo>
                      <a:pt x="575" y="225"/>
                    </a:lnTo>
                    <a:lnTo>
                      <a:pt x="567" y="225"/>
                    </a:lnTo>
                    <a:lnTo>
                      <a:pt x="567" y="225"/>
                    </a:lnTo>
                    <a:lnTo>
                      <a:pt x="567" y="217"/>
                    </a:lnTo>
                    <a:lnTo>
                      <a:pt x="567" y="217"/>
                    </a:lnTo>
                    <a:lnTo>
                      <a:pt x="537" y="217"/>
                    </a:lnTo>
                    <a:lnTo>
                      <a:pt x="523" y="217"/>
                    </a:lnTo>
                    <a:lnTo>
                      <a:pt x="508" y="217"/>
                    </a:lnTo>
                    <a:lnTo>
                      <a:pt x="508" y="217"/>
                    </a:lnTo>
                    <a:lnTo>
                      <a:pt x="512" y="220"/>
                    </a:lnTo>
                    <a:lnTo>
                      <a:pt x="514" y="223"/>
                    </a:lnTo>
                    <a:lnTo>
                      <a:pt x="514" y="223"/>
                    </a:lnTo>
                    <a:lnTo>
                      <a:pt x="514" y="223"/>
                    </a:lnTo>
                    <a:lnTo>
                      <a:pt x="500" y="223"/>
                    </a:lnTo>
                    <a:lnTo>
                      <a:pt x="500" y="223"/>
                    </a:lnTo>
                    <a:lnTo>
                      <a:pt x="500" y="217"/>
                    </a:lnTo>
                    <a:lnTo>
                      <a:pt x="500" y="217"/>
                    </a:lnTo>
                    <a:lnTo>
                      <a:pt x="471" y="216"/>
                    </a:lnTo>
                    <a:lnTo>
                      <a:pt x="444" y="216"/>
                    </a:lnTo>
                    <a:lnTo>
                      <a:pt x="444" y="216"/>
                    </a:lnTo>
                    <a:lnTo>
                      <a:pt x="445" y="219"/>
                    </a:lnTo>
                    <a:lnTo>
                      <a:pt x="448" y="220"/>
                    </a:lnTo>
                    <a:lnTo>
                      <a:pt x="450" y="222"/>
                    </a:lnTo>
                    <a:lnTo>
                      <a:pt x="450" y="223"/>
                    </a:lnTo>
                    <a:lnTo>
                      <a:pt x="450" y="223"/>
                    </a:lnTo>
                    <a:lnTo>
                      <a:pt x="433" y="223"/>
                    </a:lnTo>
                    <a:lnTo>
                      <a:pt x="433" y="223"/>
                    </a:lnTo>
                    <a:lnTo>
                      <a:pt x="433" y="219"/>
                    </a:lnTo>
                    <a:lnTo>
                      <a:pt x="432" y="216"/>
                    </a:lnTo>
                    <a:lnTo>
                      <a:pt x="432" y="216"/>
                    </a:lnTo>
                    <a:lnTo>
                      <a:pt x="405" y="216"/>
                    </a:lnTo>
                    <a:lnTo>
                      <a:pt x="393" y="216"/>
                    </a:lnTo>
                    <a:lnTo>
                      <a:pt x="381" y="217"/>
                    </a:lnTo>
                    <a:lnTo>
                      <a:pt x="381" y="217"/>
                    </a:lnTo>
                    <a:lnTo>
                      <a:pt x="384" y="220"/>
                    </a:lnTo>
                    <a:lnTo>
                      <a:pt x="387" y="222"/>
                    </a:lnTo>
                    <a:lnTo>
                      <a:pt x="387" y="223"/>
                    </a:lnTo>
                    <a:lnTo>
                      <a:pt x="387" y="223"/>
                    </a:lnTo>
                    <a:lnTo>
                      <a:pt x="384" y="223"/>
                    </a:lnTo>
                    <a:lnTo>
                      <a:pt x="381" y="223"/>
                    </a:lnTo>
                    <a:lnTo>
                      <a:pt x="376" y="225"/>
                    </a:lnTo>
                    <a:lnTo>
                      <a:pt x="376" y="225"/>
                    </a:lnTo>
                    <a:lnTo>
                      <a:pt x="374" y="222"/>
                    </a:lnTo>
                    <a:lnTo>
                      <a:pt x="374" y="217"/>
                    </a:lnTo>
                    <a:lnTo>
                      <a:pt x="374" y="217"/>
                    </a:lnTo>
                    <a:lnTo>
                      <a:pt x="347" y="216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2" y="219"/>
                    </a:lnTo>
                    <a:lnTo>
                      <a:pt x="322" y="220"/>
                    </a:lnTo>
                    <a:lnTo>
                      <a:pt x="324" y="220"/>
                    </a:lnTo>
                    <a:lnTo>
                      <a:pt x="324" y="220"/>
                    </a:lnTo>
                    <a:lnTo>
                      <a:pt x="324" y="219"/>
                    </a:lnTo>
                    <a:lnTo>
                      <a:pt x="325" y="217"/>
                    </a:lnTo>
                    <a:lnTo>
                      <a:pt x="325" y="217"/>
                    </a:lnTo>
                    <a:lnTo>
                      <a:pt x="329" y="220"/>
                    </a:lnTo>
                    <a:lnTo>
                      <a:pt x="331" y="222"/>
                    </a:lnTo>
                    <a:lnTo>
                      <a:pt x="331" y="223"/>
                    </a:lnTo>
                    <a:lnTo>
                      <a:pt x="331" y="223"/>
                    </a:lnTo>
                    <a:lnTo>
                      <a:pt x="324" y="223"/>
                    </a:lnTo>
                    <a:lnTo>
                      <a:pt x="319" y="223"/>
                    </a:lnTo>
                    <a:lnTo>
                      <a:pt x="316" y="222"/>
                    </a:lnTo>
                    <a:lnTo>
                      <a:pt x="316" y="222"/>
                    </a:lnTo>
                    <a:lnTo>
                      <a:pt x="316" y="219"/>
                    </a:lnTo>
                    <a:lnTo>
                      <a:pt x="318" y="216"/>
                    </a:lnTo>
                    <a:lnTo>
                      <a:pt x="318" y="216"/>
                    </a:lnTo>
                    <a:lnTo>
                      <a:pt x="298" y="216"/>
                    </a:lnTo>
                    <a:lnTo>
                      <a:pt x="279" y="216"/>
                    </a:lnTo>
                    <a:lnTo>
                      <a:pt x="261" y="216"/>
                    </a:lnTo>
                    <a:lnTo>
                      <a:pt x="255" y="216"/>
                    </a:lnTo>
                    <a:lnTo>
                      <a:pt x="249" y="214"/>
                    </a:lnTo>
                    <a:lnTo>
                      <a:pt x="249" y="214"/>
                    </a:lnTo>
                    <a:lnTo>
                      <a:pt x="249" y="213"/>
                    </a:lnTo>
                    <a:lnTo>
                      <a:pt x="249" y="211"/>
                    </a:lnTo>
                    <a:lnTo>
                      <a:pt x="249" y="210"/>
                    </a:lnTo>
                    <a:lnTo>
                      <a:pt x="251" y="210"/>
                    </a:lnTo>
                    <a:lnTo>
                      <a:pt x="251" y="210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7" y="207"/>
                    </a:lnTo>
                    <a:lnTo>
                      <a:pt x="300" y="207"/>
                    </a:lnTo>
                    <a:lnTo>
                      <a:pt x="303" y="207"/>
                    </a:lnTo>
                    <a:lnTo>
                      <a:pt x="304" y="205"/>
                    </a:lnTo>
                    <a:lnTo>
                      <a:pt x="304" y="205"/>
                    </a:lnTo>
                    <a:lnTo>
                      <a:pt x="310" y="207"/>
                    </a:lnTo>
                    <a:lnTo>
                      <a:pt x="319" y="207"/>
                    </a:lnTo>
                    <a:lnTo>
                      <a:pt x="335" y="207"/>
                    </a:lnTo>
                    <a:lnTo>
                      <a:pt x="353" y="207"/>
                    </a:lnTo>
                    <a:lnTo>
                      <a:pt x="368" y="207"/>
                    </a:lnTo>
                    <a:lnTo>
                      <a:pt x="368" y="207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8" y="204"/>
                    </a:lnTo>
                    <a:lnTo>
                      <a:pt x="368" y="207"/>
                    </a:lnTo>
                    <a:lnTo>
                      <a:pt x="368" y="207"/>
                    </a:lnTo>
                    <a:lnTo>
                      <a:pt x="380" y="205"/>
                    </a:lnTo>
                    <a:lnTo>
                      <a:pt x="384" y="205"/>
                    </a:lnTo>
                    <a:lnTo>
                      <a:pt x="390" y="207"/>
                    </a:lnTo>
                    <a:lnTo>
                      <a:pt x="390" y="207"/>
                    </a:lnTo>
                    <a:lnTo>
                      <a:pt x="390" y="205"/>
                    </a:lnTo>
                    <a:lnTo>
                      <a:pt x="390" y="205"/>
                    </a:lnTo>
                    <a:lnTo>
                      <a:pt x="392" y="205"/>
                    </a:lnTo>
                    <a:lnTo>
                      <a:pt x="393" y="205"/>
                    </a:lnTo>
                    <a:lnTo>
                      <a:pt x="393" y="205"/>
                    </a:lnTo>
                    <a:lnTo>
                      <a:pt x="393" y="202"/>
                    </a:lnTo>
                    <a:lnTo>
                      <a:pt x="393" y="201"/>
                    </a:lnTo>
                    <a:lnTo>
                      <a:pt x="393" y="201"/>
                    </a:lnTo>
                    <a:lnTo>
                      <a:pt x="393" y="201"/>
                    </a:lnTo>
                    <a:lnTo>
                      <a:pt x="395" y="204"/>
                    </a:lnTo>
                    <a:lnTo>
                      <a:pt x="395" y="204"/>
                    </a:lnTo>
                    <a:lnTo>
                      <a:pt x="396" y="199"/>
                    </a:lnTo>
                    <a:lnTo>
                      <a:pt x="396" y="199"/>
                    </a:lnTo>
                    <a:lnTo>
                      <a:pt x="396" y="204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405" y="205"/>
                    </a:lnTo>
                    <a:lnTo>
                      <a:pt x="410" y="207"/>
                    </a:lnTo>
                    <a:lnTo>
                      <a:pt x="410" y="207"/>
                    </a:lnTo>
                    <a:lnTo>
                      <a:pt x="411" y="205"/>
                    </a:lnTo>
                    <a:lnTo>
                      <a:pt x="411" y="204"/>
                    </a:lnTo>
                    <a:lnTo>
                      <a:pt x="410" y="201"/>
                    </a:lnTo>
                    <a:lnTo>
                      <a:pt x="411" y="199"/>
                    </a:lnTo>
                    <a:lnTo>
                      <a:pt x="411" y="199"/>
                    </a:lnTo>
                    <a:lnTo>
                      <a:pt x="416" y="201"/>
                    </a:lnTo>
                    <a:lnTo>
                      <a:pt x="420" y="199"/>
                    </a:lnTo>
                    <a:lnTo>
                      <a:pt x="420" y="199"/>
                    </a:lnTo>
                    <a:lnTo>
                      <a:pt x="419" y="201"/>
                    </a:lnTo>
                    <a:lnTo>
                      <a:pt x="419" y="202"/>
                    </a:lnTo>
                    <a:lnTo>
                      <a:pt x="419" y="204"/>
                    </a:lnTo>
                    <a:lnTo>
                      <a:pt x="417" y="205"/>
                    </a:lnTo>
                    <a:lnTo>
                      <a:pt x="417" y="205"/>
                    </a:lnTo>
                    <a:lnTo>
                      <a:pt x="417" y="202"/>
                    </a:lnTo>
                    <a:lnTo>
                      <a:pt x="416" y="201"/>
                    </a:lnTo>
                    <a:lnTo>
                      <a:pt x="416" y="201"/>
                    </a:lnTo>
                    <a:lnTo>
                      <a:pt x="416" y="204"/>
                    </a:lnTo>
                    <a:lnTo>
                      <a:pt x="416" y="205"/>
                    </a:lnTo>
                    <a:lnTo>
                      <a:pt x="416" y="205"/>
                    </a:lnTo>
                    <a:lnTo>
                      <a:pt x="445" y="205"/>
                    </a:lnTo>
                    <a:lnTo>
                      <a:pt x="445" y="205"/>
                    </a:lnTo>
                    <a:lnTo>
                      <a:pt x="445" y="201"/>
                    </a:lnTo>
                    <a:lnTo>
                      <a:pt x="445" y="199"/>
                    </a:lnTo>
                    <a:lnTo>
                      <a:pt x="447" y="199"/>
                    </a:lnTo>
                    <a:lnTo>
                      <a:pt x="447" y="199"/>
                    </a:lnTo>
                    <a:lnTo>
                      <a:pt x="447" y="202"/>
                    </a:lnTo>
                    <a:lnTo>
                      <a:pt x="447" y="207"/>
                    </a:lnTo>
                    <a:lnTo>
                      <a:pt x="447" y="207"/>
                    </a:lnTo>
                    <a:lnTo>
                      <a:pt x="485" y="205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4" y="204"/>
                    </a:lnTo>
                    <a:lnTo>
                      <a:pt x="524" y="202"/>
                    </a:lnTo>
                    <a:lnTo>
                      <a:pt x="523" y="199"/>
                    </a:lnTo>
                    <a:lnTo>
                      <a:pt x="523" y="199"/>
                    </a:lnTo>
                    <a:lnTo>
                      <a:pt x="524" y="199"/>
                    </a:lnTo>
                    <a:lnTo>
                      <a:pt x="526" y="199"/>
                    </a:lnTo>
                    <a:lnTo>
                      <a:pt x="526" y="202"/>
                    </a:lnTo>
                    <a:lnTo>
                      <a:pt x="527" y="205"/>
                    </a:lnTo>
                    <a:lnTo>
                      <a:pt x="527" y="205"/>
                    </a:lnTo>
                    <a:lnTo>
                      <a:pt x="529" y="205"/>
                    </a:lnTo>
                    <a:lnTo>
                      <a:pt x="529" y="205"/>
                    </a:lnTo>
                    <a:lnTo>
                      <a:pt x="529" y="204"/>
                    </a:lnTo>
                    <a:lnTo>
                      <a:pt x="529" y="204"/>
                    </a:lnTo>
                    <a:lnTo>
                      <a:pt x="532" y="205"/>
                    </a:lnTo>
                    <a:lnTo>
                      <a:pt x="532" y="205"/>
                    </a:lnTo>
                    <a:lnTo>
                      <a:pt x="532" y="201"/>
                    </a:lnTo>
                    <a:lnTo>
                      <a:pt x="532" y="199"/>
                    </a:lnTo>
                    <a:lnTo>
                      <a:pt x="533" y="198"/>
                    </a:lnTo>
                    <a:lnTo>
                      <a:pt x="533" y="198"/>
                    </a:lnTo>
                    <a:lnTo>
                      <a:pt x="536" y="201"/>
                    </a:lnTo>
                    <a:lnTo>
                      <a:pt x="536" y="202"/>
                    </a:lnTo>
                    <a:lnTo>
                      <a:pt x="537" y="207"/>
                    </a:lnTo>
                    <a:lnTo>
                      <a:pt x="537" y="207"/>
                    </a:lnTo>
                    <a:lnTo>
                      <a:pt x="539" y="207"/>
                    </a:lnTo>
                    <a:lnTo>
                      <a:pt x="540" y="207"/>
                    </a:lnTo>
                    <a:lnTo>
                      <a:pt x="542" y="205"/>
                    </a:lnTo>
                    <a:lnTo>
                      <a:pt x="542" y="205"/>
                    </a:lnTo>
                    <a:lnTo>
                      <a:pt x="543" y="204"/>
                    </a:lnTo>
                    <a:lnTo>
                      <a:pt x="542" y="201"/>
                    </a:lnTo>
                    <a:lnTo>
                      <a:pt x="540" y="199"/>
                    </a:lnTo>
                    <a:lnTo>
                      <a:pt x="540" y="198"/>
                    </a:lnTo>
                    <a:lnTo>
                      <a:pt x="540" y="198"/>
                    </a:lnTo>
                    <a:lnTo>
                      <a:pt x="542" y="198"/>
                    </a:lnTo>
                    <a:lnTo>
                      <a:pt x="543" y="196"/>
                    </a:lnTo>
                    <a:lnTo>
                      <a:pt x="545" y="196"/>
                    </a:lnTo>
                    <a:lnTo>
                      <a:pt x="546" y="198"/>
                    </a:lnTo>
                    <a:lnTo>
                      <a:pt x="546" y="198"/>
                    </a:lnTo>
                    <a:lnTo>
                      <a:pt x="546" y="199"/>
                    </a:lnTo>
                    <a:lnTo>
                      <a:pt x="545" y="199"/>
                    </a:lnTo>
                    <a:lnTo>
                      <a:pt x="543" y="199"/>
                    </a:lnTo>
                    <a:lnTo>
                      <a:pt x="543" y="201"/>
                    </a:lnTo>
                    <a:lnTo>
                      <a:pt x="543" y="201"/>
                    </a:lnTo>
                    <a:lnTo>
                      <a:pt x="543" y="201"/>
                    </a:lnTo>
                    <a:lnTo>
                      <a:pt x="543" y="202"/>
                    </a:lnTo>
                    <a:lnTo>
                      <a:pt x="543" y="202"/>
                    </a:lnTo>
                    <a:lnTo>
                      <a:pt x="545" y="202"/>
                    </a:lnTo>
                    <a:lnTo>
                      <a:pt x="546" y="204"/>
                    </a:lnTo>
                    <a:lnTo>
                      <a:pt x="546" y="204"/>
                    </a:lnTo>
                    <a:lnTo>
                      <a:pt x="548" y="201"/>
                    </a:lnTo>
                    <a:lnTo>
                      <a:pt x="551" y="199"/>
                    </a:lnTo>
                    <a:lnTo>
                      <a:pt x="557" y="201"/>
                    </a:lnTo>
                    <a:lnTo>
                      <a:pt x="557" y="201"/>
                    </a:lnTo>
                    <a:lnTo>
                      <a:pt x="557" y="204"/>
                    </a:lnTo>
                    <a:lnTo>
                      <a:pt x="557" y="207"/>
                    </a:lnTo>
                    <a:lnTo>
                      <a:pt x="557" y="207"/>
                    </a:lnTo>
                    <a:lnTo>
                      <a:pt x="561" y="205"/>
                    </a:lnTo>
                    <a:lnTo>
                      <a:pt x="566" y="205"/>
                    </a:lnTo>
                    <a:lnTo>
                      <a:pt x="575" y="207"/>
                    </a:lnTo>
                    <a:lnTo>
                      <a:pt x="575" y="207"/>
                    </a:lnTo>
                    <a:lnTo>
                      <a:pt x="575" y="204"/>
                    </a:lnTo>
                    <a:lnTo>
                      <a:pt x="576" y="202"/>
                    </a:lnTo>
                    <a:lnTo>
                      <a:pt x="576" y="202"/>
                    </a:lnTo>
                    <a:lnTo>
                      <a:pt x="576" y="207"/>
                    </a:lnTo>
                    <a:lnTo>
                      <a:pt x="576" y="207"/>
                    </a:lnTo>
                    <a:lnTo>
                      <a:pt x="584" y="207"/>
                    </a:lnTo>
                    <a:lnTo>
                      <a:pt x="589" y="207"/>
                    </a:lnTo>
                    <a:lnTo>
                      <a:pt x="589" y="82"/>
                    </a:lnTo>
                    <a:lnTo>
                      <a:pt x="589" y="82"/>
                    </a:lnTo>
                    <a:lnTo>
                      <a:pt x="586" y="87"/>
                    </a:lnTo>
                    <a:lnTo>
                      <a:pt x="586" y="87"/>
                    </a:lnTo>
                    <a:lnTo>
                      <a:pt x="586" y="35"/>
                    </a:lnTo>
                    <a:lnTo>
                      <a:pt x="586" y="35"/>
                    </a:lnTo>
                    <a:lnTo>
                      <a:pt x="572" y="35"/>
                    </a:lnTo>
                    <a:lnTo>
                      <a:pt x="557" y="36"/>
                    </a:lnTo>
                    <a:lnTo>
                      <a:pt x="557" y="36"/>
                    </a:lnTo>
                    <a:lnTo>
                      <a:pt x="555" y="51"/>
                    </a:lnTo>
                    <a:lnTo>
                      <a:pt x="555" y="64"/>
                    </a:lnTo>
                    <a:lnTo>
                      <a:pt x="555" y="76"/>
                    </a:lnTo>
                    <a:lnTo>
                      <a:pt x="554" y="90"/>
                    </a:lnTo>
                    <a:lnTo>
                      <a:pt x="554" y="90"/>
                    </a:lnTo>
                    <a:lnTo>
                      <a:pt x="552" y="90"/>
                    </a:lnTo>
                    <a:lnTo>
                      <a:pt x="552" y="88"/>
                    </a:lnTo>
                    <a:lnTo>
                      <a:pt x="554" y="84"/>
                    </a:lnTo>
                    <a:lnTo>
                      <a:pt x="554" y="84"/>
                    </a:lnTo>
                    <a:lnTo>
                      <a:pt x="551" y="84"/>
                    </a:lnTo>
                    <a:lnTo>
                      <a:pt x="551" y="85"/>
                    </a:lnTo>
                    <a:lnTo>
                      <a:pt x="551" y="85"/>
                    </a:lnTo>
                    <a:lnTo>
                      <a:pt x="549" y="87"/>
                    </a:lnTo>
                    <a:lnTo>
                      <a:pt x="549" y="90"/>
                    </a:lnTo>
                    <a:lnTo>
                      <a:pt x="548" y="93"/>
                    </a:lnTo>
                    <a:lnTo>
                      <a:pt x="548" y="94"/>
                    </a:lnTo>
                    <a:lnTo>
                      <a:pt x="548" y="94"/>
                    </a:lnTo>
                    <a:lnTo>
                      <a:pt x="546" y="91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3" y="88"/>
                    </a:lnTo>
                    <a:lnTo>
                      <a:pt x="542" y="90"/>
                    </a:lnTo>
                    <a:lnTo>
                      <a:pt x="542" y="90"/>
                    </a:lnTo>
                    <a:lnTo>
                      <a:pt x="540" y="84"/>
                    </a:lnTo>
                    <a:lnTo>
                      <a:pt x="540" y="79"/>
                    </a:lnTo>
                    <a:lnTo>
                      <a:pt x="540" y="69"/>
                    </a:lnTo>
                    <a:lnTo>
                      <a:pt x="540" y="64"/>
                    </a:lnTo>
                    <a:lnTo>
                      <a:pt x="540" y="60"/>
                    </a:lnTo>
                    <a:lnTo>
                      <a:pt x="539" y="57"/>
                    </a:lnTo>
                    <a:lnTo>
                      <a:pt x="534" y="55"/>
                    </a:lnTo>
                    <a:lnTo>
                      <a:pt x="534" y="55"/>
                    </a:lnTo>
                    <a:lnTo>
                      <a:pt x="534" y="51"/>
                    </a:lnTo>
                    <a:lnTo>
                      <a:pt x="534" y="51"/>
                    </a:lnTo>
                    <a:lnTo>
                      <a:pt x="533" y="60"/>
                    </a:lnTo>
                    <a:lnTo>
                      <a:pt x="533" y="70"/>
                    </a:lnTo>
                    <a:lnTo>
                      <a:pt x="533" y="81"/>
                    </a:lnTo>
                    <a:lnTo>
                      <a:pt x="533" y="93"/>
                    </a:lnTo>
                    <a:lnTo>
                      <a:pt x="533" y="93"/>
                    </a:lnTo>
                    <a:lnTo>
                      <a:pt x="530" y="93"/>
                    </a:lnTo>
                    <a:lnTo>
                      <a:pt x="529" y="94"/>
                    </a:lnTo>
                    <a:lnTo>
                      <a:pt x="527" y="96"/>
                    </a:lnTo>
                    <a:lnTo>
                      <a:pt x="526" y="96"/>
                    </a:lnTo>
                    <a:lnTo>
                      <a:pt x="526" y="96"/>
                    </a:lnTo>
                    <a:lnTo>
                      <a:pt x="527" y="97"/>
                    </a:lnTo>
                    <a:lnTo>
                      <a:pt x="529" y="98"/>
                    </a:lnTo>
                    <a:lnTo>
                      <a:pt x="529" y="100"/>
                    </a:lnTo>
                    <a:lnTo>
                      <a:pt x="532" y="100"/>
                    </a:lnTo>
                    <a:lnTo>
                      <a:pt x="532" y="100"/>
                    </a:lnTo>
                    <a:lnTo>
                      <a:pt x="529" y="101"/>
                    </a:lnTo>
                    <a:lnTo>
                      <a:pt x="527" y="103"/>
                    </a:lnTo>
                    <a:lnTo>
                      <a:pt x="529" y="104"/>
                    </a:lnTo>
                    <a:lnTo>
                      <a:pt x="529" y="104"/>
                    </a:lnTo>
                    <a:lnTo>
                      <a:pt x="529" y="106"/>
                    </a:lnTo>
                    <a:lnTo>
                      <a:pt x="529" y="106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6"/>
                    </a:lnTo>
                    <a:lnTo>
                      <a:pt x="532" y="104"/>
                    </a:lnTo>
                    <a:lnTo>
                      <a:pt x="532" y="103"/>
                    </a:lnTo>
                    <a:lnTo>
                      <a:pt x="532" y="103"/>
                    </a:lnTo>
                    <a:lnTo>
                      <a:pt x="533" y="101"/>
                    </a:lnTo>
                    <a:lnTo>
                      <a:pt x="533" y="104"/>
                    </a:lnTo>
                    <a:lnTo>
                      <a:pt x="533" y="107"/>
                    </a:lnTo>
                    <a:lnTo>
                      <a:pt x="533" y="107"/>
                    </a:lnTo>
                    <a:lnTo>
                      <a:pt x="536" y="107"/>
                    </a:lnTo>
                    <a:lnTo>
                      <a:pt x="537" y="107"/>
                    </a:lnTo>
                    <a:lnTo>
                      <a:pt x="543" y="107"/>
                    </a:lnTo>
                    <a:lnTo>
                      <a:pt x="543" y="107"/>
                    </a:lnTo>
                    <a:lnTo>
                      <a:pt x="540" y="110"/>
                    </a:lnTo>
                    <a:lnTo>
                      <a:pt x="536" y="110"/>
                    </a:lnTo>
                    <a:lnTo>
                      <a:pt x="532" y="110"/>
                    </a:lnTo>
                    <a:lnTo>
                      <a:pt x="526" y="110"/>
                    </a:lnTo>
                    <a:lnTo>
                      <a:pt x="526" y="110"/>
                    </a:lnTo>
                    <a:lnTo>
                      <a:pt x="526" y="109"/>
                    </a:lnTo>
                    <a:lnTo>
                      <a:pt x="529" y="109"/>
                    </a:lnTo>
                    <a:lnTo>
                      <a:pt x="532" y="109"/>
                    </a:lnTo>
                    <a:lnTo>
                      <a:pt x="532" y="107"/>
                    </a:lnTo>
                    <a:lnTo>
                      <a:pt x="532" y="107"/>
                    </a:lnTo>
                    <a:lnTo>
                      <a:pt x="530" y="107"/>
                    </a:lnTo>
                    <a:lnTo>
                      <a:pt x="529" y="107"/>
                    </a:lnTo>
                    <a:lnTo>
                      <a:pt x="527" y="107"/>
                    </a:lnTo>
                    <a:lnTo>
                      <a:pt x="526" y="107"/>
                    </a:lnTo>
                    <a:lnTo>
                      <a:pt x="526" y="107"/>
                    </a:lnTo>
                    <a:lnTo>
                      <a:pt x="526" y="109"/>
                    </a:lnTo>
                    <a:lnTo>
                      <a:pt x="526" y="110"/>
                    </a:lnTo>
                    <a:lnTo>
                      <a:pt x="526" y="110"/>
                    </a:lnTo>
                    <a:lnTo>
                      <a:pt x="523" y="110"/>
                    </a:lnTo>
                    <a:lnTo>
                      <a:pt x="521" y="110"/>
                    </a:lnTo>
                    <a:lnTo>
                      <a:pt x="518" y="110"/>
                    </a:lnTo>
                    <a:lnTo>
                      <a:pt x="518" y="109"/>
                    </a:lnTo>
                    <a:lnTo>
                      <a:pt x="518" y="109"/>
                    </a:lnTo>
                    <a:lnTo>
                      <a:pt x="517" y="110"/>
                    </a:lnTo>
                    <a:lnTo>
                      <a:pt x="517" y="112"/>
                    </a:lnTo>
                    <a:lnTo>
                      <a:pt x="515" y="115"/>
                    </a:lnTo>
                    <a:lnTo>
                      <a:pt x="512" y="115"/>
                    </a:lnTo>
                    <a:lnTo>
                      <a:pt x="512" y="115"/>
                    </a:lnTo>
                    <a:lnTo>
                      <a:pt x="514" y="116"/>
                    </a:lnTo>
                    <a:lnTo>
                      <a:pt x="512" y="119"/>
                    </a:lnTo>
                    <a:lnTo>
                      <a:pt x="512" y="121"/>
                    </a:lnTo>
                    <a:lnTo>
                      <a:pt x="514" y="124"/>
                    </a:lnTo>
                    <a:lnTo>
                      <a:pt x="514" y="124"/>
                    </a:lnTo>
                    <a:lnTo>
                      <a:pt x="515" y="122"/>
                    </a:lnTo>
                    <a:lnTo>
                      <a:pt x="514" y="122"/>
                    </a:lnTo>
                    <a:lnTo>
                      <a:pt x="514" y="121"/>
                    </a:lnTo>
                    <a:lnTo>
                      <a:pt x="514" y="121"/>
                    </a:lnTo>
                    <a:lnTo>
                      <a:pt x="521" y="121"/>
                    </a:lnTo>
                    <a:lnTo>
                      <a:pt x="527" y="121"/>
                    </a:lnTo>
                    <a:lnTo>
                      <a:pt x="534" y="121"/>
                    </a:lnTo>
                    <a:lnTo>
                      <a:pt x="543" y="122"/>
                    </a:lnTo>
                    <a:lnTo>
                      <a:pt x="543" y="122"/>
                    </a:lnTo>
                    <a:lnTo>
                      <a:pt x="543" y="121"/>
                    </a:lnTo>
                    <a:lnTo>
                      <a:pt x="545" y="119"/>
                    </a:lnTo>
                    <a:lnTo>
                      <a:pt x="543" y="116"/>
                    </a:lnTo>
                    <a:lnTo>
                      <a:pt x="543" y="116"/>
                    </a:lnTo>
                    <a:lnTo>
                      <a:pt x="551" y="116"/>
                    </a:lnTo>
                    <a:lnTo>
                      <a:pt x="551" y="116"/>
                    </a:lnTo>
                    <a:lnTo>
                      <a:pt x="549" y="115"/>
                    </a:lnTo>
                    <a:lnTo>
                      <a:pt x="548" y="115"/>
                    </a:lnTo>
                    <a:lnTo>
                      <a:pt x="543" y="115"/>
                    </a:lnTo>
                    <a:lnTo>
                      <a:pt x="543" y="115"/>
                    </a:lnTo>
                    <a:lnTo>
                      <a:pt x="546" y="112"/>
                    </a:lnTo>
                    <a:lnTo>
                      <a:pt x="551" y="107"/>
                    </a:lnTo>
                    <a:lnTo>
                      <a:pt x="554" y="103"/>
                    </a:lnTo>
                    <a:lnTo>
                      <a:pt x="555" y="100"/>
                    </a:lnTo>
                    <a:lnTo>
                      <a:pt x="554" y="96"/>
                    </a:lnTo>
                    <a:lnTo>
                      <a:pt x="554" y="96"/>
                    </a:lnTo>
                    <a:lnTo>
                      <a:pt x="558" y="94"/>
                    </a:lnTo>
                    <a:lnTo>
                      <a:pt x="561" y="91"/>
                    </a:lnTo>
                    <a:lnTo>
                      <a:pt x="564" y="88"/>
                    </a:lnTo>
                    <a:lnTo>
                      <a:pt x="569" y="85"/>
                    </a:lnTo>
                    <a:lnTo>
                      <a:pt x="569" y="85"/>
                    </a:lnTo>
                    <a:lnTo>
                      <a:pt x="572" y="87"/>
                    </a:lnTo>
                    <a:lnTo>
                      <a:pt x="575" y="90"/>
                    </a:lnTo>
                    <a:lnTo>
                      <a:pt x="578" y="91"/>
                    </a:lnTo>
                    <a:lnTo>
                      <a:pt x="581" y="90"/>
                    </a:lnTo>
                    <a:lnTo>
                      <a:pt x="581" y="90"/>
                    </a:lnTo>
                    <a:lnTo>
                      <a:pt x="579" y="91"/>
                    </a:lnTo>
                    <a:lnTo>
                      <a:pt x="578" y="93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2" y="90"/>
                    </a:lnTo>
                    <a:lnTo>
                      <a:pt x="584" y="90"/>
                    </a:lnTo>
                    <a:lnTo>
                      <a:pt x="586" y="90"/>
                    </a:lnTo>
                    <a:lnTo>
                      <a:pt x="586" y="90"/>
                    </a:lnTo>
                    <a:lnTo>
                      <a:pt x="586" y="93"/>
                    </a:lnTo>
                    <a:lnTo>
                      <a:pt x="588" y="94"/>
                    </a:lnTo>
                    <a:lnTo>
                      <a:pt x="588" y="94"/>
                    </a:lnTo>
                    <a:lnTo>
                      <a:pt x="586" y="96"/>
                    </a:lnTo>
                    <a:lnTo>
                      <a:pt x="585" y="96"/>
                    </a:lnTo>
                    <a:lnTo>
                      <a:pt x="582" y="94"/>
                    </a:lnTo>
                    <a:lnTo>
                      <a:pt x="582" y="94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79" y="149"/>
                    </a:lnTo>
                    <a:lnTo>
                      <a:pt x="581" y="147"/>
                    </a:lnTo>
                    <a:lnTo>
                      <a:pt x="581" y="146"/>
                    </a:lnTo>
                    <a:lnTo>
                      <a:pt x="579" y="146"/>
                    </a:lnTo>
                    <a:lnTo>
                      <a:pt x="579" y="146"/>
                    </a:lnTo>
                    <a:lnTo>
                      <a:pt x="578" y="147"/>
                    </a:lnTo>
                    <a:lnTo>
                      <a:pt x="578" y="149"/>
                    </a:lnTo>
                    <a:lnTo>
                      <a:pt x="579" y="150"/>
                    </a:lnTo>
                    <a:lnTo>
                      <a:pt x="579" y="153"/>
                    </a:lnTo>
                    <a:lnTo>
                      <a:pt x="579" y="153"/>
                    </a:lnTo>
                    <a:lnTo>
                      <a:pt x="576" y="153"/>
                    </a:lnTo>
                    <a:lnTo>
                      <a:pt x="576" y="155"/>
                    </a:lnTo>
                    <a:lnTo>
                      <a:pt x="576" y="155"/>
                    </a:lnTo>
                    <a:lnTo>
                      <a:pt x="575" y="153"/>
                    </a:lnTo>
                    <a:lnTo>
                      <a:pt x="575" y="152"/>
                    </a:lnTo>
                    <a:lnTo>
                      <a:pt x="576" y="152"/>
                    </a:lnTo>
                    <a:lnTo>
                      <a:pt x="579" y="152"/>
                    </a:lnTo>
                    <a:lnTo>
                      <a:pt x="579" y="152"/>
                    </a:lnTo>
                    <a:lnTo>
                      <a:pt x="578" y="150"/>
                    </a:lnTo>
                    <a:lnTo>
                      <a:pt x="576" y="150"/>
                    </a:lnTo>
                    <a:lnTo>
                      <a:pt x="576" y="150"/>
                    </a:lnTo>
                    <a:lnTo>
                      <a:pt x="578" y="137"/>
                    </a:lnTo>
                    <a:lnTo>
                      <a:pt x="578" y="124"/>
                    </a:lnTo>
                    <a:lnTo>
                      <a:pt x="578" y="110"/>
                    </a:lnTo>
                    <a:lnTo>
                      <a:pt x="578" y="98"/>
                    </a:lnTo>
                    <a:lnTo>
                      <a:pt x="578" y="98"/>
                    </a:lnTo>
                    <a:lnTo>
                      <a:pt x="567" y="98"/>
                    </a:lnTo>
                    <a:lnTo>
                      <a:pt x="563" y="98"/>
                    </a:lnTo>
                    <a:lnTo>
                      <a:pt x="558" y="98"/>
                    </a:lnTo>
                    <a:lnTo>
                      <a:pt x="558" y="98"/>
                    </a:lnTo>
                    <a:lnTo>
                      <a:pt x="558" y="104"/>
                    </a:lnTo>
                    <a:lnTo>
                      <a:pt x="561" y="109"/>
                    </a:lnTo>
                    <a:lnTo>
                      <a:pt x="569" y="113"/>
                    </a:lnTo>
                    <a:lnTo>
                      <a:pt x="569" y="113"/>
                    </a:lnTo>
                    <a:lnTo>
                      <a:pt x="567" y="115"/>
                    </a:lnTo>
                    <a:lnTo>
                      <a:pt x="563" y="115"/>
                    </a:lnTo>
                    <a:lnTo>
                      <a:pt x="557" y="115"/>
                    </a:lnTo>
                    <a:lnTo>
                      <a:pt x="557" y="115"/>
                    </a:lnTo>
                    <a:lnTo>
                      <a:pt x="558" y="116"/>
                    </a:lnTo>
                    <a:lnTo>
                      <a:pt x="561" y="116"/>
                    </a:lnTo>
                    <a:lnTo>
                      <a:pt x="566" y="116"/>
                    </a:lnTo>
                    <a:lnTo>
                      <a:pt x="566" y="116"/>
                    </a:lnTo>
                    <a:lnTo>
                      <a:pt x="567" y="121"/>
                    </a:lnTo>
                    <a:lnTo>
                      <a:pt x="567" y="127"/>
                    </a:lnTo>
                    <a:lnTo>
                      <a:pt x="567" y="133"/>
                    </a:lnTo>
                    <a:lnTo>
                      <a:pt x="569" y="137"/>
                    </a:lnTo>
                    <a:lnTo>
                      <a:pt x="569" y="137"/>
                    </a:lnTo>
                    <a:lnTo>
                      <a:pt x="554" y="137"/>
                    </a:lnTo>
                    <a:lnTo>
                      <a:pt x="554" y="137"/>
                    </a:lnTo>
                    <a:lnTo>
                      <a:pt x="560" y="139"/>
                    </a:lnTo>
                    <a:lnTo>
                      <a:pt x="567" y="139"/>
                    </a:lnTo>
                    <a:lnTo>
                      <a:pt x="567" y="139"/>
                    </a:lnTo>
                    <a:lnTo>
                      <a:pt x="567" y="149"/>
                    </a:lnTo>
                    <a:lnTo>
                      <a:pt x="569" y="158"/>
                    </a:lnTo>
                    <a:lnTo>
                      <a:pt x="569" y="158"/>
                    </a:lnTo>
                    <a:lnTo>
                      <a:pt x="567" y="155"/>
                    </a:lnTo>
                    <a:lnTo>
                      <a:pt x="566" y="150"/>
                    </a:lnTo>
                    <a:lnTo>
                      <a:pt x="566" y="146"/>
                    </a:lnTo>
                    <a:lnTo>
                      <a:pt x="566" y="142"/>
                    </a:lnTo>
                    <a:lnTo>
                      <a:pt x="566" y="142"/>
                    </a:lnTo>
                    <a:lnTo>
                      <a:pt x="560" y="146"/>
                    </a:lnTo>
                    <a:lnTo>
                      <a:pt x="557" y="146"/>
                    </a:lnTo>
                    <a:lnTo>
                      <a:pt x="555" y="145"/>
                    </a:lnTo>
                    <a:lnTo>
                      <a:pt x="555" y="145"/>
                    </a:lnTo>
                    <a:lnTo>
                      <a:pt x="554" y="147"/>
                    </a:lnTo>
                    <a:lnTo>
                      <a:pt x="554" y="149"/>
                    </a:lnTo>
                    <a:lnTo>
                      <a:pt x="557" y="155"/>
                    </a:lnTo>
                    <a:lnTo>
                      <a:pt x="557" y="155"/>
                    </a:lnTo>
                    <a:lnTo>
                      <a:pt x="557" y="153"/>
                    </a:lnTo>
                    <a:lnTo>
                      <a:pt x="560" y="152"/>
                    </a:lnTo>
                    <a:lnTo>
                      <a:pt x="560" y="152"/>
                    </a:lnTo>
                    <a:lnTo>
                      <a:pt x="555" y="155"/>
                    </a:lnTo>
                    <a:lnTo>
                      <a:pt x="551" y="158"/>
                    </a:lnTo>
                    <a:lnTo>
                      <a:pt x="540" y="162"/>
                    </a:lnTo>
                    <a:lnTo>
                      <a:pt x="540" y="162"/>
                    </a:lnTo>
                    <a:lnTo>
                      <a:pt x="542" y="152"/>
                    </a:lnTo>
                    <a:lnTo>
                      <a:pt x="543" y="140"/>
                    </a:lnTo>
                    <a:lnTo>
                      <a:pt x="543" y="140"/>
                    </a:lnTo>
                    <a:lnTo>
                      <a:pt x="548" y="139"/>
                    </a:lnTo>
                    <a:lnTo>
                      <a:pt x="554" y="139"/>
                    </a:lnTo>
                    <a:lnTo>
                      <a:pt x="554" y="139"/>
                    </a:lnTo>
                    <a:lnTo>
                      <a:pt x="545" y="137"/>
                    </a:lnTo>
                    <a:lnTo>
                      <a:pt x="534" y="136"/>
                    </a:lnTo>
                    <a:lnTo>
                      <a:pt x="534" y="136"/>
                    </a:lnTo>
                    <a:lnTo>
                      <a:pt x="534" y="133"/>
                    </a:lnTo>
                    <a:lnTo>
                      <a:pt x="534" y="130"/>
                    </a:lnTo>
                    <a:lnTo>
                      <a:pt x="534" y="130"/>
                    </a:lnTo>
                    <a:lnTo>
                      <a:pt x="524" y="131"/>
                    </a:lnTo>
                    <a:lnTo>
                      <a:pt x="515" y="130"/>
                    </a:lnTo>
                    <a:lnTo>
                      <a:pt x="515" y="130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1" y="137"/>
                    </a:lnTo>
                    <a:lnTo>
                      <a:pt x="511" y="137"/>
                    </a:lnTo>
                    <a:lnTo>
                      <a:pt x="508" y="137"/>
                    </a:lnTo>
                    <a:lnTo>
                      <a:pt x="505" y="136"/>
                    </a:lnTo>
                    <a:lnTo>
                      <a:pt x="505" y="136"/>
                    </a:lnTo>
                    <a:lnTo>
                      <a:pt x="506" y="130"/>
                    </a:lnTo>
                    <a:lnTo>
                      <a:pt x="506" y="125"/>
                    </a:lnTo>
                    <a:lnTo>
                      <a:pt x="505" y="124"/>
                    </a:lnTo>
                    <a:lnTo>
                      <a:pt x="505" y="124"/>
                    </a:lnTo>
                    <a:lnTo>
                      <a:pt x="505" y="121"/>
                    </a:lnTo>
                    <a:lnTo>
                      <a:pt x="506" y="121"/>
                    </a:lnTo>
                    <a:lnTo>
                      <a:pt x="506" y="122"/>
                    </a:lnTo>
                    <a:lnTo>
                      <a:pt x="508" y="121"/>
                    </a:lnTo>
                    <a:lnTo>
                      <a:pt x="508" y="121"/>
                    </a:lnTo>
                    <a:lnTo>
                      <a:pt x="506" y="121"/>
                    </a:lnTo>
                    <a:lnTo>
                      <a:pt x="505" y="121"/>
                    </a:lnTo>
                    <a:lnTo>
                      <a:pt x="505" y="121"/>
                    </a:lnTo>
                    <a:lnTo>
                      <a:pt x="506" y="119"/>
                    </a:lnTo>
                    <a:lnTo>
                      <a:pt x="508" y="119"/>
                    </a:lnTo>
                    <a:lnTo>
                      <a:pt x="508" y="119"/>
                    </a:lnTo>
                    <a:lnTo>
                      <a:pt x="506" y="118"/>
                    </a:lnTo>
                    <a:lnTo>
                      <a:pt x="505" y="118"/>
                    </a:lnTo>
                    <a:lnTo>
                      <a:pt x="505" y="116"/>
                    </a:lnTo>
                    <a:lnTo>
                      <a:pt x="508" y="116"/>
                    </a:lnTo>
                    <a:lnTo>
                      <a:pt x="508" y="116"/>
                    </a:lnTo>
                    <a:lnTo>
                      <a:pt x="506" y="115"/>
                    </a:lnTo>
                    <a:lnTo>
                      <a:pt x="505" y="113"/>
                    </a:lnTo>
                    <a:lnTo>
                      <a:pt x="506" y="112"/>
                    </a:lnTo>
                    <a:lnTo>
                      <a:pt x="508" y="110"/>
                    </a:lnTo>
                    <a:lnTo>
                      <a:pt x="508" y="110"/>
                    </a:lnTo>
                    <a:lnTo>
                      <a:pt x="506" y="110"/>
                    </a:lnTo>
                    <a:lnTo>
                      <a:pt x="505" y="110"/>
                    </a:lnTo>
                    <a:lnTo>
                      <a:pt x="505" y="110"/>
                    </a:lnTo>
                    <a:lnTo>
                      <a:pt x="506" y="107"/>
                    </a:lnTo>
                    <a:lnTo>
                      <a:pt x="505" y="104"/>
                    </a:lnTo>
                    <a:lnTo>
                      <a:pt x="505" y="104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5" y="103"/>
                    </a:lnTo>
                    <a:lnTo>
                      <a:pt x="505" y="101"/>
                    </a:lnTo>
                    <a:lnTo>
                      <a:pt x="505" y="101"/>
                    </a:lnTo>
                    <a:lnTo>
                      <a:pt x="506" y="103"/>
                    </a:lnTo>
                    <a:lnTo>
                      <a:pt x="508" y="101"/>
                    </a:lnTo>
                    <a:lnTo>
                      <a:pt x="508" y="101"/>
                    </a:lnTo>
                    <a:lnTo>
                      <a:pt x="506" y="101"/>
                    </a:lnTo>
                    <a:lnTo>
                      <a:pt x="505" y="98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7"/>
                    </a:lnTo>
                    <a:lnTo>
                      <a:pt x="506" y="96"/>
                    </a:lnTo>
                    <a:lnTo>
                      <a:pt x="505" y="96"/>
                    </a:lnTo>
                    <a:lnTo>
                      <a:pt x="505" y="96"/>
                    </a:lnTo>
                    <a:lnTo>
                      <a:pt x="505" y="94"/>
                    </a:lnTo>
                    <a:lnTo>
                      <a:pt x="506" y="94"/>
                    </a:lnTo>
                    <a:lnTo>
                      <a:pt x="508" y="94"/>
                    </a:lnTo>
                    <a:lnTo>
                      <a:pt x="508" y="94"/>
                    </a:lnTo>
                    <a:lnTo>
                      <a:pt x="506" y="93"/>
                    </a:lnTo>
                    <a:lnTo>
                      <a:pt x="505" y="91"/>
                    </a:lnTo>
                    <a:lnTo>
                      <a:pt x="506" y="90"/>
                    </a:lnTo>
                    <a:lnTo>
                      <a:pt x="508" y="90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505" y="87"/>
                    </a:lnTo>
                    <a:lnTo>
                      <a:pt x="506" y="87"/>
                    </a:lnTo>
                    <a:lnTo>
                      <a:pt x="508" y="85"/>
                    </a:lnTo>
                    <a:lnTo>
                      <a:pt x="508" y="85"/>
                    </a:lnTo>
                    <a:lnTo>
                      <a:pt x="506" y="85"/>
                    </a:lnTo>
                    <a:lnTo>
                      <a:pt x="505" y="85"/>
                    </a:lnTo>
                    <a:lnTo>
                      <a:pt x="505" y="85"/>
                    </a:lnTo>
                    <a:lnTo>
                      <a:pt x="505" y="79"/>
                    </a:lnTo>
                    <a:lnTo>
                      <a:pt x="505" y="78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5" y="76"/>
                    </a:lnTo>
                    <a:lnTo>
                      <a:pt x="505" y="73"/>
                    </a:lnTo>
                    <a:lnTo>
                      <a:pt x="506" y="70"/>
                    </a:lnTo>
                    <a:lnTo>
                      <a:pt x="505" y="69"/>
                    </a:lnTo>
                    <a:lnTo>
                      <a:pt x="505" y="69"/>
                    </a:lnTo>
                    <a:lnTo>
                      <a:pt x="506" y="69"/>
                    </a:lnTo>
                    <a:lnTo>
                      <a:pt x="508" y="69"/>
                    </a:lnTo>
                    <a:lnTo>
                      <a:pt x="508" y="69"/>
                    </a:lnTo>
                    <a:lnTo>
                      <a:pt x="506" y="67"/>
                    </a:lnTo>
                    <a:lnTo>
                      <a:pt x="505" y="66"/>
                    </a:lnTo>
                    <a:lnTo>
                      <a:pt x="505" y="64"/>
                    </a:lnTo>
                    <a:lnTo>
                      <a:pt x="508" y="64"/>
                    </a:lnTo>
                    <a:lnTo>
                      <a:pt x="508" y="64"/>
                    </a:lnTo>
                    <a:lnTo>
                      <a:pt x="506" y="63"/>
                    </a:lnTo>
                    <a:lnTo>
                      <a:pt x="505" y="61"/>
                    </a:lnTo>
                    <a:lnTo>
                      <a:pt x="505" y="55"/>
                    </a:lnTo>
                    <a:lnTo>
                      <a:pt x="505" y="55"/>
                    </a:lnTo>
                    <a:lnTo>
                      <a:pt x="508" y="55"/>
                    </a:lnTo>
                    <a:lnTo>
                      <a:pt x="508" y="55"/>
                    </a:lnTo>
                    <a:lnTo>
                      <a:pt x="506" y="55"/>
                    </a:lnTo>
                    <a:lnTo>
                      <a:pt x="505" y="54"/>
                    </a:lnTo>
                    <a:lnTo>
                      <a:pt x="505" y="54"/>
                    </a:lnTo>
                    <a:lnTo>
                      <a:pt x="506" y="49"/>
                    </a:lnTo>
                    <a:lnTo>
                      <a:pt x="506" y="42"/>
                    </a:lnTo>
                    <a:lnTo>
                      <a:pt x="505" y="29"/>
                    </a:lnTo>
                    <a:lnTo>
                      <a:pt x="505" y="29"/>
                    </a:lnTo>
                    <a:lnTo>
                      <a:pt x="502" y="35"/>
                    </a:lnTo>
                    <a:lnTo>
                      <a:pt x="500" y="41"/>
                    </a:lnTo>
                    <a:lnTo>
                      <a:pt x="500" y="47"/>
                    </a:lnTo>
                    <a:lnTo>
                      <a:pt x="503" y="51"/>
                    </a:lnTo>
                    <a:lnTo>
                      <a:pt x="503" y="51"/>
                    </a:lnTo>
                    <a:lnTo>
                      <a:pt x="503" y="116"/>
                    </a:lnTo>
                    <a:lnTo>
                      <a:pt x="503" y="116"/>
                    </a:lnTo>
                    <a:lnTo>
                      <a:pt x="503" y="131"/>
                    </a:lnTo>
                    <a:lnTo>
                      <a:pt x="503" y="131"/>
                    </a:lnTo>
                    <a:lnTo>
                      <a:pt x="503" y="136"/>
                    </a:lnTo>
                    <a:lnTo>
                      <a:pt x="502" y="136"/>
                    </a:lnTo>
                    <a:lnTo>
                      <a:pt x="502" y="130"/>
                    </a:lnTo>
                    <a:lnTo>
                      <a:pt x="502" y="130"/>
                    </a:lnTo>
                    <a:lnTo>
                      <a:pt x="502" y="67"/>
                    </a:lnTo>
                    <a:lnTo>
                      <a:pt x="502" y="67"/>
                    </a:lnTo>
                    <a:lnTo>
                      <a:pt x="499" y="67"/>
                    </a:lnTo>
                    <a:lnTo>
                      <a:pt x="499" y="67"/>
                    </a:lnTo>
                    <a:lnTo>
                      <a:pt x="499" y="72"/>
                    </a:lnTo>
                    <a:lnTo>
                      <a:pt x="499" y="76"/>
                    </a:lnTo>
                    <a:lnTo>
                      <a:pt x="499" y="81"/>
                    </a:lnTo>
                    <a:lnTo>
                      <a:pt x="500" y="84"/>
                    </a:lnTo>
                    <a:lnTo>
                      <a:pt x="500" y="84"/>
                    </a:lnTo>
                    <a:lnTo>
                      <a:pt x="500" y="85"/>
                    </a:lnTo>
                    <a:lnTo>
                      <a:pt x="497" y="85"/>
                    </a:lnTo>
                    <a:lnTo>
                      <a:pt x="497" y="85"/>
                    </a:lnTo>
                    <a:lnTo>
                      <a:pt x="499" y="94"/>
                    </a:lnTo>
                    <a:lnTo>
                      <a:pt x="499" y="104"/>
                    </a:lnTo>
                    <a:lnTo>
                      <a:pt x="497" y="116"/>
                    </a:lnTo>
                    <a:lnTo>
                      <a:pt x="499" y="131"/>
                    </a:lnTo>
                    <a:lnTo>
                      <a:pt x="499" y="131"/>
                    </a:lnTo>
                    <a:lnTo>
                      <a:pt x="496" y="131"/>
                    </a:lnTo>
                    <a:lnTo>
                      <a:pt x="494" y="131"/>
                    </a:lnTo>
                    <a:lnTo>
                      <a:pt x="494" y="133"/>
                    </a:lnTo>
                    <a:lnTo>
                      <a:pt x="494" y="133"/>
                    </a:lnTo>
                    <a:lnTo>
                      <a:pt x="494" y="133"/>
                    </a:lnTo>
                    <a:lnTo>
                      <a:pt x="497" y="133"/>
                    </a:lnTo>
                    <a:lnTo>
                      <a:pt x="499" y="133"/>
                    </a:lnTo>
                    <a:lnTo>
                      <a:pt x="500" y="133"/>
                    </a:lnTo>
                    <a:lnTo>
                      <a:pt x="500" y="133"/>
                    </a:lnTo>
                    <a:lnTo>
                      <a:pt x="499" y="146"/>
                    </a:lnTo>
                    <a:lnTo>
                      <a:pt x="500" y="155"/>
                    </a:lnTo>
                    <a:lnTo>
                      <a:pt x="500" y="155"/>
                    </a:lnTo>
                    <a:lnTo>
                      <a:pt x="499" y="158"/>
                    </a:lnTo>
                    <a:lnTo>
                      <a:pt x="497" y="158"/>
                    </a:lnTo>
                    <a:lnTo>
                      <a:pt x="496" y="158"/>
                    </a:lnTo>
                    <a:lnTo>
                      <a:pt x="496" y="158"/>
                    </a:lnTo>
                    <a:lnTo>
                      <a:pt x="496" y="159"/>
                    </a:lnTo>
                    <a:lnTo>
                      <a:pt x="497" y="159"/>
                    </a:lnTo>
                    <a:lnTo>
                      <a:pt x="499" y="159"/>
                    </a:lnTo>
                    <a:lnTo>
                      <a:pt x="499" y="161"/>
                    </a:lnTo>
                    <a:lnTo>
                      <a:pt x="499" y="161"/>
                    </a:lnTo>
                    <a:lnTo>
                      <a:pt x="496" y="159"/>
                    </a:lnTo>
                    <a:lnTo>
                      <a:pt x="494" y="158"/>
                    </a:lnTo>
                    <a:lnTo>
                      <a:pt x="493" y="150"/>
                    </a:lnTo>
                    <a:lnTo>
                      <a:pt x="494" y="142"/>
                    </a:lnTo>
                    <a:lnTo>
                      <a:pt x="494" y="136"/>
                    </a:lnTo>
                    <a:lnTo>
                      <a:pt x="494" y="136"/>
                    </a:lnTo>
                    <a:lnTo>
                      <a:pt x="490" y="137"/>
                    </a:lnTo>
                    <a:lnTo>
                      <a:pt x="488" y="137"/>
                    </a:lnTo>
                    <a:lnTo>
                      <a:pt x="487" y="136"/>
                    </a:lnTo>
                    <a:lnTo>
                      <a:pt x="487" y="136"/>
                    </a:lnTo>
                    <a:lnTo>
                      <a:pt x="487" y="116"/>
                    </a:lnTo>
                    <a:lnTo>
                      <a:pt x="487" y="106"/>
                    </a:lnTo>
                    <a:lnTo>
                      <a:pt x="488" y="98"/>
                    </a:lnTo>
                    <a:lnTo>
                      <a:pt x="488" y="98"/>
                    </a:lnTo>
                    <a:lnTo>
                      <a:pt x="487" y="97"/>
                    </a:lnTo>
                    <a:lnTo>
                      <a:pt x="485" y="97"/>
                    </a:lnTo>
                    <a:lnTo>
                      <a:pt x="481" y="97"/>
                    </a:lnTo>
                    <a:lnTo>
                      <a:pt x="481" y="97"/>
                    </a:lnTo>
                    <a:lnTo>
                      <a:pt x="481" y="109"/>
                    </a:lnTo>
                    <a:lnTo>
                      <a:pt x="481" y="109"/>
                    </a:lnTo>
                    <a:lnTo>
                      <a:pt x="480" y="109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8" y="115"/>
                    </a:lnTo>
                    <a:lnTo>
                      <a:pt x="478" y="124"/>
                    </a:lnTo>
                    <a:lnTo>
                      <a:pt x="478" y="124"/>
                    </a:lnTo>
                    <a:lnTo>
                      <a:pt x="466" y="124"/>
                    </a:lnTo>
                    <a:lnTo>
                      <a:pt x="453" y="124"/>
                    </a:lnTo>
                    <a:lnTo>
                      <a:pt x="453" y="124"/>
                    </a:lnTo>
                    <a:lnTo>
                      <a:pt x="454" y="122"/>
                    </a:lnTo>
                    <a:lnTo>
                      <a:pt x="456" y="122"/>
                    </a:lnTo>
                    <a:lnTo>
                      <a:pt x="459" y="124"/>
                    </a:lnTo>
                    <a:lnTo>
                      <a:pt x="460" y="122"/>
                    </a:lnTo>
                    <a:lnTo>
                      <a:pt x="460" y="122"/>
                    </a:lnTo>
                    <a:lnTo>
                      <a:pt x="463" y="94"/>
                    </a:lnTo>
                    <a:lnTo>
                      <a:pt x="463" y="78"/>
                    </a:lnTo>
                    <a:lnTo>
                      <a:pt x="463" y="60"/>
                    </a:lnTo>
                    <a:lnTo>
                      <a:pt x="463" y="60"/>
                    </a:lnTo>
                    <a:lnTo>
                      <a:pt x="463" y="58"/>
                    </a:lnTo>
                    <a:lnTo>
                      <a:pt x="462" y="58"/>
                    </a:lnTo>
                    <a:lnTo>
                      <a:pt x="459" y="57"/>
                    </a:lnTo>
                    <a:lnTo>
                      <a:pt x="459" y="57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7" y="49"/>
                    </a:lnTo>
                    <a:lnTo>
                      <a:pt x="456" y="49"/>
                    </a:lnTo>
                    <a:lnTo>
                      <a:pt x="453" y="49"/>
                    </a:lnTo>
                    <a:lnTo>
                      <a:pt x="451" y="48"/>
                    </a:lnTo>
                    <a:lnTo>
                      <a:pt x="451" y="48"/>
                    </a:lnTo>
                    <a:lnTo>
                      <a:pt x="456" y="47"/>
                    </a:lnTo>
                    <a:lnTo>
                      <a:pt x="459" y="48"/>
                    </a:lnTo>
                    <a:lnTo>
                      <a:pt x="459" y="48"/>
                    </a:lnTo>
                    <a:lnTo>
                      <a:pt x="459" y="44"/>
                    </a:lnTo>
                    <a:lnTo>
                      <a:pt x="459" y="44"/>
                    </a:lnTo>
                    <a:lnTo>
                      <a:pt x="454" y="42"/>
                    </a:lnTo>
                    <a:lnTo>
                      <a:pt x="454" y="39"/>
                    </a:lnTo>
                    <a:lnTo>
                      <a:pt x="454" y="36"/>
                    </a:lnTo>
                    <a:lnTo>
                      <a:pt x="454" y="36"/>
                    </a:lnTo>
                    <a:lnTo>
                      <a:pt x="442" y="36"/>
                    </a:lnTo>
                    <a:lnTo>
                      <a:pt x="429" y="36"/>
                    </a:lnTo>
                    <a:lnTo>
                      <a:pt x="405" y="38"/>
                    </a:lnTo>
                    <a:lnTo>
                      <a:pt x="405" y="38"/>
                    </a:lnTo>
                    <a:lnTo>
                      <a:pt x="407" y="39"/>
                    </a:lnTo>
                    <a:lnTo>
                      <a:pt x="410" y="41"/>
                    </a:lnTo>
                    <a:lnTo>
                      <a:pt x="417" y="39"/>
                    </a:lnTo>
                    <a:lnTo>
                      <a:pt x="425" y="39"/>
                    </a:lnTo>
                    <a:lnTo>
                      <a:pt x="428" y="39"/>
                    </a:lnTo>
                    <a:lnTo>
                      <a:pt x="429" y="42"/>
                    </a:lnTo>
                    <a:lnTo>
                      <a:pt x="429" y="42"/>
                    </a:lnTo>
                    <a:lnTo>
                      <a:pt x="416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1" y="44"/>
                    </a:lnTo>
                    <a:lnTo>
                      <a:pt x="401" y="47"/>
                    </a:lnTo>
                    <a:lnTo>
                      <a:pt x="401" y="47"/>
                    </a:lnTo>
                    <a:lnTo>
                      <a:pt x="408" y="48"/>
                    </a:lnTo>
                    <a:lnTo>
                      <a:pt x="414" y="47"/>
                    </a:lnTo>
                    <a:lnTo>
                      <a:pt x="420" y="47"/>
                    </a:lnTo>
                    <a:lnTo>
                      <a:pt x="428" y="48"/>
                    </a:lnTo>
                    <a:lnTo>
                      <a:pt x="428" y="48"/>
                    </a:lnTo>
                    <a:lnTo>
                      <a:pt x="425" y="49"/>
                    </a:lnTo>
                    <a:lnTo>
                      <a:pt x="425" y="51"/>
                    </a:lnTo>
                    <a:lnTo>
                      <a:pt x="425" y="55"/>
                    </a:lnTo>
                    <a:lnTo>
                      <a:pt x="425" y="55"/>
                    </a:lnTo>
                    <a:lnTo>
                      <a:pt x="425" y="57"/>
                    </a:lnTo>
                    <a:lnTo>
                      <a:pt x="426" y="55"/>
                    </a:lnTo>
                    <a:lnTo>
                      <a:pt x="429" y="55"/>
                    </a:lnTo>
                    <a:lnTo>
                      <a:pt x="430" y="57"/>
                    </a:lnTo>
                    <a:lnTo>
                      <a:pt x="430" y="57"/>
                    </a:lnTo>
                    <a:lnTo>
                      <a:pt x="429" y="58"/>
                    </a:lnTo>
                    <a:lnTo>
                      <a:pt x="428" y="58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26" y="58"/>
                    </a:lnTo>
                    <a:lnTo>
                      <a:pt x="426" y="60"/>
                    </a:lnTo>
                    <a:lnTo>
                      <a:pt x="428" y="60"/>
                    </a:lnTo>
                    <a:lnTo>
                      <a:pt x="428" y="60"/>
                    </a:lnTo>
                    <a:lnTo>
                      <a:pt x="429" y="61"/>
                    </a:lnTo>
                    <a:lnTo>
                      <a:pt x="429" y="61"/>
                    </a:lnTo>
                    <a:lnTo>
                      <a:pt x="428" y="61"/>
                    </a:lnTo>
                    <a:lnTo>
                      <a:pt x="426" y="61"/>
                    </a:lnTo>
                    <a:lnTo>
                      <a:pt x="425" y="61"/>
                    </a:lnTo>
                    <a:lnTo>
                      <a:pt x="425" y="63"/>
                    </a:lnTo>
                    <a:lnTo>
                      <a:pt x="425" y="63"/>
                    </a:lnTo>
                    <a:lnTo>
                      <a:pt x="425" y="64"/>
                    </a:lnTo>
                    <a:lnTo>
                      <a:pt x="426" y="64"/>
                    </a:lnTo>
                    <a:lnTo>
                      <a:pt x="429" y="64"/>
                    </a:lnTo>
                    <a:lnTo>
                      <a:pt x="429" y="64"/>
                    </a:lnTo>
                    <a:lnTo>
                      <a:pt x="426" y="67"/>
                    </a:lnTo>
                    <a:lnTo>
                      <a:pt x="428" y="67"/>
                    </a:lnTo>
                    <a:lnTo>
                      <a:pt x="429" y="69"/>
                    </a:lnTo>
                    <a:lnTo>
                      <a:pt x="429" y="69"/>
                    </a:lnTo>
                    <a:lnTo>
                      <a:pt x="428" y="70"/>
                    </a:lnTo>
                    <a:lnTo>
                      <a:pt x="426" y="70"/>
                    </a:lnTo>
                    <a:lnTo>
                      <a:pt x="425" y="70"/>
                    </a:lnTo>
                    <a:lnTo>
                      <a:pt x="425" y="70"/>
                    </a:lnTo>
                    <a:lnTo>
                      <a:pt x="425" y="70"/>
                    </a:lnTo>
                    <a:lnTo>
                      <a:pt x="425" y="72"/>
                    </a:lnTo>
                    <a:lnTo>
                      <a:pt x="426" y="72"/>
                    </a:lnTo>
                    <a:lnTo>
                      <a:pt x="429" y="72"/>
                    </a:lnTo>
                    <a:lnTo>
                      <a:pt x="429" y="72"/>
                    </a:lnTo>
                    <a:lnTo>
                      <a:pt x="429" y="73"/>
                    </a:lnTo>
                    <a:lnTo>
                      <a:pt x="426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9" y="76"/>
                    </a:lnTo>
                    <a:lnTo>
                      <a:pt x="429" y="76"/>
                    </a:lnTo>
                    <a:lnTo>
                      <a:pt x="429" y="78"/>
                    </a:lnTo>
                    <a:lnTo>
                      <a:pt x="428" y="78"/>
                    </a:lnTo>
                    <a:lnTo>
                      <a:pt x="425" y="78"/>
                    </a:lnTo>
                    <a:lnTo>
                      <a:pt x="425" y="79"/>
                    </a:lnTo>
                    <a:lnTo>
                      <a:pt x="425" y="79"/>
                    </a:lnTo>
                    <a:lnTo>
                      <a:pt x="425" y="81"/>
                    </a:lnTo>
                    <a:lnTo>
                      <a:pt x="426" y="81"/>
                    </a:lnTo>
                    <a:lnTo>
                      <a:pt x="429" y="79"/>
                    </a:lnTo>
                    <a:lnTo>
                      <a:pt x="429" y="79"/>
                    </a:lnTo>
                    <a:lnTo>
                      <a:pt x="428" y="82"/>
                    </a:lnTo>
                    <a:lnTo>
                      <a:pt x="429" y="84"/>
                    </a:lnTo>
                    <a:lnTo>
                      <a:pt x="429" y="84"/>
                    </a:lnTo>
                    <a:lnTo>
                      <a:pt x="429" y="85"/>
                    </a:lnTo>
                    <a:lnTo>
                      <a:pt x="428" y="87"/>
                    </a:lnTo>
                    <a:lnTo>
                      <a:pt x="425" y="85"/>
                    </a:lnTo>
                    <a:lnTo>
                      <a:pt x="425" y="85"/>
                    </a:lnTo>
                    <a:lnTo>
                      <a:pt x="425" y="88"/>
                    </a:lnTo>
                    <a:lnTo>
                      <a:pt x="426" y="88"/>
                    </a:lnTo>
                    <a:lnTo>
                      <a:pt x="429" y="88"/>
                    </a:lnTo>
                    <a:lnTo>
                      <a:pt x="429" y="90"/>
                    </a:lnTo>
                    <a:lnTo>
                      <a:pt x="429" y="90"/>
                    </a:lnTo>
                    <a:lnTo>
                      <a:pt x="411" y="90"/>
                    </a:lnTo>
                    <a:lnTo>
                      <a:pt x="404" y="91"/>
                    </a:lnTo>
                    <a:lnTo>
                      <a:pt x="396" y="93"/>
                    </a:lnTo>
                    <a:lnTo>
                      <a:pt x="396" y="93"/>
                    </a:lnTo>
                    <a:lnTo>
                      <a:pt x="401" y="93"/>
                    </a:lnTo>
                    <a:lnTo>
                      <a:pt x="405" y="93"/>
                    </a:lnTo>
                    <a:lnTo>
                      <a:pt x="413" y="93"/>
                    </a:lnTo>
                    <a:lnTo>
                      <a:pt x="422" y="91"/>
                    </a:lnTo>
                    <a:lnTo>
                      <a:pt x="426" y="93"/>
                    </a:lnTo>
                    <a:lnTo>
                      <a:pt x="429" y="94"/>
                    </a:lnTo>
                    <a:lnTo>
                      <a:pt x="429" y="94"/>
                    </a:lnTo>
                    <a:lnTo>
                      <a:pt x="425" y="94"/>
                    </a:lnTo>
                    <a:lnTo>
                      <a:pt x="419" y="94"/>
                    </a:lnTo>
                    <a:lnTo>
                      <a:pt x="413" y="94"/>
                    </a:lnTo>
                    <a:lnTo>
                      <a:pt x="411" y="96"/>
                    </a:lnTo>
                    <a:lnTo>
                      <a:pt x="411" y="97"/>
                    </a:lnTo>
                    <a:lnTo>
                      <a:pt x="411" y="97"/>
                    </a:lnTo>
                    <a:lnTo>
                      <a:pt x="419" y="96"/>
                    </a:lnTo>
                    <a:lnTo>
                      <a:pt x="429" y="96"/>
                    </a:lnTo>
                    <a:lnTo>
                      <a:pt x="429" y="96"/>
                    </a:lnTo>
                    <a:lnTo>
                      <a:pt x="429" y="98"/>
                    </a:lnTo>
                    <a:lnTo>
                      <a:pt x="428" y="98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6" y="100"/>
                    </a:lnTo>
                    <a:lnTo>
                      <a:pt x="428" y="98"/>
                    </a:lnTo>
                    <a:lnTo>
                      <a:pt x="428" y="98"/>
                    </a:lnTo>
                    <a:lnTo>
                      <a:pt x="429" y="104"/>
                    </a:lnTo>
                    <a:lnTo>
                      <a:pt x="430" y="112"/>
                    </a:lnTo>
                    <a:lnTo>
                      <a:pt x="430" y="133"/>
                    </a:lnTo>
                    <a:lnTo>
                      <a:pt x="430" y="133"/>
                    </a:lnTo>
                    <a:lnTo>
                      <a:pt x="430" y="145"/>
                    </a:lnTo>
                    <a:lnTo>
                      <a:pt x="430" y="149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6" y="155"/>
                    </a:lnTo>
                    <a:lnTo>
                      <a:pt x="426" y="155"/>
                    </a:lnTo>
                    <a:lnTo>
                      <a:pt x="428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3"/>
                    </a:lnTo>
                    <a:lnTo>
                      <a:pt x="429" y="152"/>
                    </a:lnTo>
                    <a:lnTo>
                      <a:pt x="429" y="152"/>
                    </a:lnTo>
                    <a:lnTo>
                      <a:pt x="429" y="152"/>
                    </a:lnTo>
                    <a:lnTo>
                      <a:pt x="428" y="152"/>
                    </a:lnTo>
                    <a:lnTo>
                      <a:pt x="426" y="152"/>
                    </a:lnTo>
                    <a:lnTo>
                      <a:pt x="426" y="152"/>
                    </a:lnTo>
                    <a:lnTo>
                      <a:pt x="426" y="150"/>
                    </a:lnTo>
                    <a:lnTo>
                      <a:pt x="428" y="150"/>
                    </a:lnTo>
                    <a:lnTo>
                      <a:pt x="429" y="150"/>
                    </a:lnTo>
                    <a:lnTo>
                      <a:pt x="429" y="149"/>
                    </a:lnTo>
                    <a:lnTo>
                      <a:pt x="429" y="149"/>
                    </a:lnTo>
                    <a:lnTo>
                      <a:pt x="429" y="147"/>
                    </a:lnTo>
                    <a:lnTo>
                      <a:pt x="428" y="147"/>
                    </a:lnTo>
                    <a:lnTo>
                      <a:pt x="428" y="149"/>
                    </a:lnTo>
                    <a:lnTo>
                      <a:pt x="426" y="147"/>
                    </a:lnTo>
                    <a:lnTo>
                      <a:pt x="426" y="147"/>
                    </a:lnTo>
                    <a:lnTo>
                      <a:pt x="426" y="146"/>
                    </a:lnTo>
                    <a:lnTo>
                      <a:pt x="428" y="146"/>
                    </a:lnTo>
                    <a:lnTo>
                      <a:pt x="429" y="146"/>
                    </a:lnTo>
                    <a:lnTo>
                      <a:pt x="429" y="146"/>
                    </a:lnTo>
                    <a:lnTo>
                      <a:pt x="429" y="145"/>
                    </a:lnTo>
                    <a:lnTo>
                      <a:pt x="428" y="145"/>
                    </a:lnTo>
                    <a:lnTo>
                      <a:pt x="426" y="145"/>
                    </a:lnTo>
                    <a:lnTo>
                      <a:pt x="426" y="142"/>
                    </a:lnTo>
                    <a:lnTo>
                      <a:pt x="426" y="142"/>
                    </a:lnTo>
                    <a:lnTo>
                      <a:pt x="428" y="142"/>
                    </a:lnTo>
                    <a:lnTo>
                      <a:pt x="429" y="142"/>
                    </a:lnTo>
                    <a:lnTo>
                      <a:pt x="429" y="142"/>
                    </a:lnTo>
                    <a:lnTo>
                      <a:pt x="428" y="140"/>
                    </a:lnTo>
                    <a:lnTo>
                      <a:pt x="426" y="140"/>
                    </a:lnTo>
                    <a:lnTo>
                      <a:pt x="426" y="140"/>
                    </a:lnTo>
                    <a:lnTo>
                      <a:pt x="426" y="139"/>
                    </a:lnTo>
                    <a:lnTo>
                      <a:pt x="428" y="139"/>
                    </a:lnTo>
                    <a:lnTo>
                      <a:pt x="429" y="139"/>
                    </a:lnTo>
                    <a:lnTo>
                      <a:pt x="429" y="139"/>
                    </a:lnTo>
                    <a:lnTo>
                      <a:pt x="429" y="137"/>
                    </a:lnTo>
                    <a:lnTo>
                      <a:pt x="429" y="137"/>
                    </a:lnTo>
                    <a:lnTo>
                      <a:pt x="426" y="136"/>
                    </a:lnTo>
                    <a:lnTo>
                      <a:pt x="426" y="136"/>
                    </a:lnTo>
                    <a:lnTo>
                      <a:pt x="426" y="134"/>
                    </a:lnTo>
                    <a:lnTo>
                      <a:pt x="428" y="134"/>
                    </a:lnTo>
                    <a:lnTo>
                      <a:pt x="429" y="134"/>
                    </a:lnTo>
                    <a:lnTo>
                      <a:pt x="429" y="133"/>
                    </a:lnTo>
                    <a:lnTo>
                      <a:pt x="429" y="133"/>
                    </a:lnTo>
                    <a:lnTo>
                      <a:pt x="428" y="133"/>
                    </a:lnTo>
                    <a:lnTo>
                      <a:pt x="426" y="133"/>
                    </a:lnTo>
                    <a:lnTo>
                      <a:pt x="426" y="133"/>
                    </a:lnTo>
                    <a:lnTo>
                      <a:pt x="426" y="130"/>
                    </a:lnTo>
                    <a:lnTo>
                      <a:pt x="426" y="127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9" y="125"/>
                    </a:lnTo>
                    <a:lnTo>
                      <a:pt x="429" y="125"/>
                    </a:lnTo>
                    <a:lnTo>
                      <a:pt x="428" y="125"/>
                    </a:lnTo>
                    <a:lnTo>
                      <a:pt x="426" y="122"/>
                    </a:lnTo>
                    <a:lnTo>
                      <a:pt x="425" y="118"/>
                    </a:lnTo>
                    <a:lnTo>
                      <a:pt x="425" y="118"/>
                    </a:lnTo>
                    <a:lnTo>
                      <a:pt x="423" y="119"/>
                    </a:lnTo>
                    <a:lnTo>
                      <a:pt x="422" y="119"/>
                    </a:lnTo>
                    <a:lnTo>
                      <a:pt x="417" y="118"/>
                    </a:lnTo>
                    <a:lnTo>
                      <a:pt x="413" y="116"/>
                    </a:lnTo>
                    <a:lnTo>
                      <a:pt x="411" y="118"/>
                    </a:lnTo>
                    <a:lnTo>
                      <a:pt x="410" y="121"/>
                    </a:lnTo>
                    <a:lnTo>
                      <a:pt x="410" y="121"/>
                    </a:lnTo>
                    <a:lnTo>
                      <a:pt x="408" y="115"/>
                    </a:lnTo>
                    <a:lnTo>
                      <a:pt x="405" y="113"/>
                    </a:lnTo>
                    <a:lnTo>
                      <a:pt x="402" y="113"/>
                    </a:lnTo>
                    <a:lnTo>
                      <a:pt x="402" y="113"/>
                    </a:lnTo>
                    <a:lnTo>
                      <a:pt x="401" y="115"/>
                    </a:lnTo>
                    <a:lnTo>
                      <a:pt x="401" y="116"/>
                    </a:lnTo>
                    <a:lnTo>
                      <a:pt x="401" y="119"/>
                    </a:lnTo>
                    <a:lnTo>
                      <a:pt x="399" y="121"/>
                    </a:lnTo>
                    <a:lnTo>
                      <a:pt x="399" y="121"/>
                    </a:lnTo>
                    <a:lnTo>
                      <a:pt x="398" y="119"/>
                    </a:lnTo>
                    <a:lnTo>
                      <a:pt x="398" y="119"/>
                    </a:lnTo>
                    <a:lnTo>
                      <a:pt x="398" y="116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401" y="112"/>
                    </a:lnTo>
                    <a:lnTo>
                      <a:pt x="402" y="112"/>
                    </a:lnTo>
                    <a:lnTo>
                      <a:pt x="404" y="112"/>
                    </a:lnTo>
                    <a:lnTo>
                      <a:pt x="405" y="110"/>
                    </a:lnTo>
                    <a:lnTo>
                      <a:pt x="405" y="110"/>
                    </a:lnTo>
                    <a:lnTo>
                      <a:pt x="395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6" y="113"/>
                    </a:lnTo>
                    <a:lnTo>
                      <a:pt x="371" y="113"/>
                    </a:lnTo>
                    <a:lnTo>
                      <a:pt x="371" y="113"/>
                    </a:lnTo>
                    <a:lnTo>
                      <a:pt x="371" y="115"/>
                    </a:lnTo>
                    <a:lnTo>
                      <a:pt x="371" y="116"/>
                    </a:lnTo>
                    <a:lnTo>
                      <a:pt x="373" y="119"/>
                    </a:lnTo>
                    <a:lnTo>
                      <a:pt x="376" y="121"/>
                    </a:lnTo>
                    <a:lnTo>
                      <a:pt x="376" y="121"/>
                    </a:lnTo>
                    <a:lnTo>
                      <a:pt x="376" y="124"/>
                    </a:lnTo>
                    <a:lnTo>
                      <a:pt x="376" y="124"/>
                    </a:lnTo>
                    <a:lnTo>
                      <a:pt x="374" y="121"/>
                    </a:lnTo>
                    <a:lnTo>
                      <a:pt x="373" y="121"/>
                    </a:lnTo>
                    <a:lnTo>
                      <a:pt x="371" y="122"/>
                    </a:lnTo>
                    <a:lnTo>
                      <a:pt x="371" y="122"/>
                    </a:lnTo>
                    <a:lnTo>
                      <a:pt x="371" y="125"/>
                    </a:lnTo>
                    <a:lnTo>
                      <a:pt x="371" y="128"/>
                    </a:lnTo>
                    <a:lnTo>
                      <a:pt x="371" y="137"/>
                    </a:lnTo>
                    <a:lnTo>
                      <a:pt x="373" y="147"/>
                    </a:lnTo>
                    <a:lnTo>
                      <a:pt x="371" y="152"/>
                    </a:lnTo>
                    <a:lnTo>
                      <a:pt x="371" y="156"/>
                    </a:lnTo>
                    <a:lnTo>
                      <a:pt x="371" y="156"/>
                    </a:lnTo>
                    <a:lnTo>
                      <a:pt x="373" y="155"/>
                    </a:lnTo>
                    <a:lnTo>
                      <a:pt x="373" y="155"/>
                    </a:lnTo>
                    <a:lnTo>
                      <a:pt x="373" y="153"/>
                    </a:lnTo>
                    <a:lnTo>
                      <a:pt x="374" y="153"/>
                    </a:lnTo>
                    <a:lnTo>
                      <a:pt x="374" y="153"/>
                    </a:lnTo>
                    <a:lnTo>
                      <a:pt x="374" y="155"/>
                    </a:lnTo>
                    <a:lnTo>
                      <a:pt x="374" y="155"/>
                    </a:lnTo>
                    <a:lnTo>
                      <a:pt x="374" y="155"/>
                    </a:lnTo>
                    <a:lnTo>
                      <a:pt x="374" y="162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1"/>
                    </a:lnTo>
                    <a:lnTo>
                      <a:pt x="374" y="170"/>
                    </a:lnTo>
                    <a:lnTo>
                      <a:pt x="373" y="168"/>
                    </a:lnTo>
                    <a:lnTo>
                      <a:pt x="373" y="168"/>
                    </a:lnTo>
                    <a:lnTo>
                      <a:pt x="373" y="170"/>
                    </a:lnTo>
                    <a:lnTo>
                      <a:pt x="373" y="171"/>
                    </a:lnTo>
                    <a:lnTo>
                      <a:pt x="373" y="171"/>
                    </a:lnTo>
                    <a:lnTo>
                      <a:pt x="371" y="174"/>
                    </a:lnTo>
                    <a:lnTo>
                      <a:pt x="371" y="174"/>
                    </a:lnTo>
                    <a:lnTo>
                      <a:pt x="370" y="171"/>
                    </a:lnTo>
                    <a:lnTo>
                      <a:pt x="370" y="173"/>
                    </a:lnTo>
                    <a:lnTo>
                      <a:pt x="370" y="176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68" y="174"/>
                    </a:lnTo>
                    <a:lnTo>
                      <a:pt x="368" y="173"/>
                    </a:lnTo>
                    <a:lnTo>
                      <a:pt x="367" y="171"/>
                    </a:lnTo>
                    <a:lnTo>
                      <a:pt x="367" y="171"/>
                    </a:lnTo>
                    <a:lnTo>
                      <a:pt x="365" y="173"/>
                    </a:lnTo>
                    <a:lnTo>
                      <a:pt x="365" y="176"/>
                    </a:lnTo>
                    <a:lnTo>
                      <a:pt x="367" y="177"/>
                    </a:lnTo>
                    <a:lnTo>
                      <a:pt x="365" y="180"/>
                    </a:lnTo>
                    <a:lnTo>
                      <a:pt x="365" y="180"/>
                    </a:lnTo>
                    <a:lnTo>
                      <a:pt x="365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59" y="182"/>
                    </a:lnTo>
                    <a:lnTo>
                      <a:pt x="359" y="182"/>
                    </a:lnTo>
                    <a:lnTo>
                      <a:pt x="359" y="180"/>
                    </a:lnTo>
                    <a:lnTo>
                      <a:pt x="359" y="177"/>
                    </a:lnTo>
                    <a:lnTo>
                      <a:pt x="359" y="177"/>
                    </a:lnTo>
                    <a:lnTo>
                      <a:pt x="355" y="179"/>
                    </a:lnTo>
                    <a:lnTo>
                      <a:pt x="352" y="179"/>
                    </a:lnTo>
                    <a:lnTo>
                      <a:pt x="352" y="179"/>
                    </a:lnTo>
                    <a:lnTo>
                      <a:pt x="352" y="182"/>
                    </a:lnTo>
                    <a:lnTo>
                      <a:pt x="353" y="185"/>
                    </a:lnTo>
                    <a:lnTo>
                      <a:pt x="353" y="185"/>
                    </a:lnTo>
                    <a:lnTo>
                      <a:pt x="350" y="185"/>
                    </a:lnTo>
                    <a:lnTo>
                      <a:pt x="350" y="183"/>
                    </a:lnTo>
                    <a:lnTo>
                      <a:pt x="350" y="177"/>
                    </a:lnTo>
                    <a:lnTo>
                      <a:pt x="350" y="177"/>
                    </a:lnTo>
                    <a:lnTo>
                      <a:pt x="350" y="176"/>
                    </a:lnTo>
                    <a:lnTo>
                      <a:pt x="349" y="176"/>
                    </a:lnTo>
                    <a:lnTo>
                      <a:pt x="347" y="177"/>
                    </a:lnTo>
                    <a:lnTo>
                      <a:pt x="347" y="177"/>
                    </a:lnTo>
                    <a:lnTo>
                      <a:pt x="347" y="171"/>
                    </a:lnTo>
                    <a:lnTo>
                      <a:pt x="347" y="167"/>
                    </a:lnTo>
                    <a:lnTo>
                      <a:pt x="347" y="164"/>
                    </a:lnTo>
                    <a:lnTo>
                      <a:pt x="349" y="161"/>
                    </a:lnTo>
                    <a:lnTo>
                      <a:pt x="349" y="161"/>
                    </a:lnTo>
                    <a:lnTo>
                      <a:pt x="349" y="159"/>
                    </a:lnTo>
                    <a:lnTo>
                      <a:pt x="347" y="158"/>
                    </a:lnTo>
                    <a:lnTo>
                      <a:pt x="347" y="158"/>
                    </a:lnTo>
                    <a:lnTo>
                      <a:pt x="343" y="158"/>
                    </a:lnTo>
                    <a:lnTo>
                      <a:pt x="340" y="158"/>
                    </a:lnTo>
                    <a:lnTo>
                      <a:pt x="340" y="158"/>
                    </a:lnTo>
                    <a:lnTo>
                      <a:pt x="340" y="150"/>
                    </a:lnTo>
                    <a:lnTo>
                      <a:pt x="340" y="150"/>
                    </a:lnTo>
                    <a:lnTo>
                      <a:pt x="344" y="150"/>
                    </a:lnTo>
                    <a:lnTo>
                      <a:pt x="347" y="152"/>
                    </a:lnTo>
                    <a:lnTo>
                      <a:pt x="347" y="152"/>
                    </a:lnTo>
                    <a:lnTo>
                      <a:pt x="347" y="11"/>
                    </a:lnTo>
                    <a:lnTo>
                      <a:pt x="347" y="11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43" y="8"/>
                    </a:lnTo>
                    <a:lnTo>
                      <a:pt x="344" y="8"/>
                    </a:lnTo>
                    <a:lnTo>
                      <a:pt x="346" y="8"/>
                    </a:lnTo>
                    <a:lnTo>
                      <a:pt x="347" y="6"/>
                    </a:lnTo>
                    <a:lnTo>
                      <a:pt x="347" y="6"/>
                    </a:lnTo>
                    <a:lnTo>
                      <a:pt x="346" y="5"/>
                    </a:lnTo>
                    <a:lnTo>
                      <a:pt x="344" y="6"/>
                    </a:lnTo>
                    <a:lnTo>
                      <a:pt x="344" y="6"/>
                    </a:lnTo>
                    <a:lnTo>
                      <a:pt x="343" y="5"/>
                    </a:lnTo>
                    <a:lnTo>
                      <a:pt x="346" y="3"/>
                    </a:lnTo>
                    <a:lnTo>
                      <a:pt x="347" y="2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44" y="2"/>
                    </a:lnTo>
                    <a:lnTo>
                      <a:pt x="338" y="2"/>
                    </a:lnTo>
                    <a:lnTo>
                      <a:pt x="328" y="0"/>
                    </a:lnTo>
                    <a:lnTo>
                      <a:pt x="315" y="0"/>
                    </a:lnTo>
                    <a:lnTo>
                      <a:pt x="310" y="0"/>
                    </a:lnTo>
                    <a:lnTo>
                      <a:pt x="304" y="2"/>
                    </a:lnTo>
                    <a:lnTo>
                      <a:pt x="304" y="2"/>
                    </a:lnTo>
                    <a:lnTo>
                      <a:pt x="306" y="5"/>
                    </a:lnTo>
                    <a:lnTo>
                      <a:pt x="306" y="8"/>
                    </a:lnTo>
                    <a:lnTo>
                      <a:pt x="306" y="11"/>
                    </a:lnTo>
                    <a:lnTo>
                      <a:pt x="306" y="14"/>
                    </a:lnTo>
                    <a:lnTo>
                      <a:pt x="306" y="14"/>
                    </a:lnTo>
                    <a:lnTo>
                      <a:pt x="303" y="14"/>
                    </a:lnTo>
                    <a:lnTo>
                      <a:pt x="300" y="12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298" y="14"/>
                    </a:lnTo>
                    <a:lnTo>
                      <a:pt x="301" y="14"/>
                    </a:lnTo>
                    <a:lnTo>
                      <a:pt x="301" y="14"/>
                    </a:lnTo>
                    <a:lnTo>
                      <a:pt x="288" y="14"/>
                    </a:lnTo>
                    <a:lnTo>
                      <a:pt x="277" y="14"/>
                    </a:lnTo>
                    <a:lnTo>
                      <a:pt x="277" y="14"/>
                    </a:lnTo>
                    <a:lnTo>
                      <a:pt x="279" y="15"/>
                    </a:lnTo>
                    <a:lnTo>
                      <a:pt x="280" y="17"/>
                    </a:lnTo>
                    <a:lnTo>
                      <a:pt x="283" y="17"/>
                    </a:lnTo>
                    <a:lnTo>
                      <a:pt x="283" y="17"/>
                    </a:lnTo>
                    <a:lnTo>
                      <a:pt x="280" y="17"/>
                    </a:lnTo>
                    <a:lnTo>
                      <a:pt x="276" y="18"/>
                    </a:lnTo>
                    <a:lnTo>
                      <a:pt x="267" y="18"/>
                    </a:lnTo>
                    <a:lnTo>
                      <a:pt x="267" y="18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0" y="20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77" y="21"/>
                    </a:lnTo>
                    <a:lnTo>
                      <a:pt x="272" y="23"/>
                    </a:lnTo>
                    <a:lnTo>
                      <a:pt x="272" y="23"/>
                    </a:lnTo>
                    <a:lnTo>
                      <a:pt x="277" y="23"/>
                    </a:lnTo>
                    <a:lnTo>
                      <a:pt x="283" y="23"/>
                    </a:lnTo>
                    <a:lnTo>
                      <a:pt x="283" y="23"/>
                    </a:lnTo>
                    <a:lnTo>
                      <a:pt x="282" y="26"/>
                    </a:lnTo>
                    <a:lnTo>
                      <a:pt x="279" y="26"/>
                    </a:lnTo>
                    <a:lnTo>
                      <a:pt x="272" y="26"/>
                    </a:lnTo>
                    <a:lnTo>
                      <a:pt x="272" y="26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80" y="27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77" y="30"/>
                    </a:lnTo>
                    <a:lnTo>
                      <a:pt x="273" y="32"/>
                    </a:lnTo>
                    <a:lnTo>
                      <a:pt x="273" y="32"/>
                    </a:lnTo>
                    <a:lnTo>
                      <a:pt x="272" y="27"/>
                    </a:lnTo>
                    <a:lnTo>
                      <a:pt x="267" y="26"/>
                    </a:lnTo>
                    <a:lnTo>
                      <a:pt x="261" y="24"/>
                    </a:lnTo>
                    <a:lnTo>
                      <a:pt x="255" y="24"/>
                    </a:lnTo>
                    <a:lnTo>
                      <a:pt x="24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8" y="27"/>
                    </a:lnTo>
                    <a:lnTo>
                      <a:pt x="228" y="29"/>
                    </a:lnTo>
                    <a:lnTo>
                      <a:pt x="228" y="32"/>
                    </a:lnTo>
                    <a:lnTo>
                      <a:pt x="227" y="32"/>
                    </a:lnTo>
                    <a:lnTo>
                      <a:pt x="227" y="32"/>
                    </a:lnTo>
                    <a:lnTo>
                      <a:pt x="218" y="32"/>
                    </a:lnTo>
                    <a:lnTo>
                      <a:pt x="218" y="32"/>
                    </a:lnTo>
                    <a:lnTo>
                      <a:pt x="220" y="36"/>
                    </a:lnTo>
                    <a:lnTo>
                      <a:pt x="223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3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2" y="39"/>
                    </a:lnTo>
                    <a:lnTo>
                      <a:pt x="242" y="39"/>
                    </a:lnTo>
                    <a:lnTo>
                      <a:pt x="242" y="41"/>
                    </a:lnTo>
                    <a:lnTo>
                      <a:pt x="242" y="42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5" y="44"/>
                    </a:lnTo>
                    <a:lnTo>
                      <a:pt x="245" y="44"/>
                    </a:lnTo>
                    <a:lnTo>
                      <a:pt x="242" y="42"/>
                    </a:lnTo>
                    <a:lnTo>
                      <a:pt x="242" y="42"/>
                    </a:lnTo>
                    <a:lnTo>
                      <a:pt x="242" y="47"/>
                    </a:lnTo>
                    <a:lnTo>
                      <a:pt x="246" y="47"/>
                    </a:lnTo>
                    <a:lnTo>
                      <a:pt x="246" y="47"/>
                    </a:lnTo>
                    <a:lnTo>
                      <a:pt x="245" y="48"/>
                    </a:lnTo>
                    <a:lnTo>
                      <a:pt x="243" y="48"/>
                    </a:lnTo>
                    <a:lnTo>
                      <a:pt x="242" y="48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48" y="49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48" y="51"/>
                    </a:lnTo>
                    <a:lnTo>
                      <a:pt x="248" y="51"/>
                    </a:lnTo>
                    <a:lnTo>
                      <a:pt x="248" y="75"/>
                    </a:lnTo>
                    <a:lnTo>
                      <a:pt x="249" y="98"/>
                    </a:lnTo>
                    <a:lnTo>
                      <a:pt x="249" y="98"/>
                    </a:lnTo>
                    <a:lnTo>
                      <a:pt x="246" y="98"/>
                    </a:lnTo>
                    <a:lnTo>
                      <a:pt x="246" y="98"/>
                    </a:lnTo>
                    <a:lnTo>
                      <a:pt x="246" y="98"/>
                    </a:lnTo>
                    <a:lnTo>
                      <a:pt x="248" y="100"/>
                    </a:lnTo>
                    <a:lnTo>
                      <a:pt x="248" y="101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54" y="107"/>
                    </a:lnTo>
                    <a:lnTo>
                      <a:pt x="261" y="107"/>
                    </a:lnTo>
                    <a:lnTo>
                      <a:pt x="275" y="107"/>
                    </a:lnTo>
                    <a:lnTo>
                      <a:pt x="275" y="107"/>
                    </a:lnTo>
                    <a:lnTo>
                      <a:pt x="273" y="110"/>
                    </a:lnTo>
                    <a:lnTo>
                      <a:pt x="272" y="116"/>
                    </a:lnTo>
                    <a:lnTo>
                      <a:pt x="273" y="121"/>
                    </a:lnTo>
                    <a:lnTo>
                      <a:pt x="275" y="124"/>
                    </a:lnTo>
                    <a:lnTo>
                      <a:pt x="275" y="124"/>
                    </a:lnTo>
                    <a:lnTo>
                      <a:pt x="273" y="122"/>
                    </a:lnTo>
                    <a:lnTo>
                      <a:pt x="272" y="124"/>
                    </a:lnTo>
                    <a:lnTo>
                      <a:pt x="273" y="127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2" y="133"/>
                    </a:lnTo>
                    <a:lnTo>
                      <a:pt x="272" y="142"/>
                    </a:lnTo>
                    <a:lnTo>
                      <a:pt x="272" y="150"/>
                    </a:lnTo>
                    <a:lnTo>
                      <a:pt x="273" y="153"/>
                    </a:lnTo>
                    <a:lnTo>
                      <a:pt x="276" y="155"/>
                    </a:lnTo>
                    <a:lnTo>
                      <a:pt x="276" y="155"/>
                    </a:lnTo>
                    <a:lnTo>
                      <a:pt x="275" y="155"/>
                    </a:lnTo>
                    <a:lnTo>
                      <a:pt x="272" y="155"/>
                    </a:lnTo>
                    <a:lnTo>
                      <a:pt x="272" y="155"/>
                    </a:lnTo>
                    <a:lnTo>
                      <a:pt x="273" y="156"/>
                    </a:lnTo>
                    <a:lnTo>
                      <a:pt x="272" y="158"/>
                    </a:lnTo>
                    <a:lnTo>
                      <a:pt x="272" y="158"/>
                    </a:lnTo>
                    <a:lnTo>
                      <a:pt x="273" y="159"/>
                    </a:lnTo>
                    <a:lnTo>
                      <a:pt x="276" y="159"/>
                    </a:lnTo>
                    <a:lnTo>
                      <a:pt x="280" y="159"/>
                    </a:lnTo>
                    <a:lnTo>
                      <a:pt x="280" y="159"/>
                    </a:lnTo>
                    <a:lnTo>
                      <a:pt x="279" y="161"/>
                    </a:lnTo>
                    <a:lnTo>
                      <a:pt x="276" y="161"/>
                    </a:lnTo>
                    <a:lnTo>
                      <a:pt x="275" y="161"/>
                    </a:lnTo>
                    <a:lnTo>
                      <a:pt x="272" y="161"/>
                    </a:lnTo>
                    <a:lnTo>
                      <a:pt x="272" y="161"/>
                    </a:lnTo>
                    <a:lnTo>
                      <a:pt x="273" y="167"/>
                    </a:lnTo>
                    <a:lnTo>
                      <a:pt x="272" y="171"/>
                    </a:lnTo>
                    <a:lnTo>
                      <a:pt x="272" y="176"/>
                    </a:lnTo>
                    <a:lnTo>
                      <a:pt x="273" y="177"/>
                    </a:lnTo>
                    <a:lnTo>
                      <a:pt x="275" y="179"/>
                    </a:lnTo>
                    <a:lnTo>
                      <a:pt x="275" y="179"/>
                    </a:lnTo>
                    <a:lnTo>
                      <a:pt x="273" y="182"/>
                    </a:lnTo>
                    <a:lnTo>
                      <a:pt x="272" y="185"/>
                    </a:lnTo>
                    <a:lnTo>
                      <a:pt x="273" y="188"/>
                    </a:lnTo>
                    <a:lnTo>
                      <a:pt x="272" y="191"/>
                    </a:lnTo>
                    <a:lnTo>
                      <a:pt x="272" y="191"/>
                    </a:lnTo>
                    <a:lnTo>
                      <a:pt x="270" y="189"/>
                    </a:lnTo>
                    <a:lnTo>
                      <a:pt x="270" y="185"/>
                    </a:lnTo>
                    <a:lnTo>
                      <a:pt x="272" y="179"/>
                    </a:lnTo>
                    <a:lnTo>
                      <a:pt x="272" y="179"/>
                    </a:lnTo>
                    <a:lnTo>
                      <a:pt x="269" y="185"/>
                    </a:lnTo>
                    <a:lnTo>
                      <a:pt x="270" y="189"/>
                    </a:lnTo>
                    <a:lnTo>
                      <a:pt x="270" y="189"/>
                    </a:lnTo>
                    <a:lnTo>
                      <a:pt x="264" y="191"/>
                    </a:lnTo>
                    <a:lnTo>
                      <a:pt x="261" y="192"/>
                    </a:lnTo>
                    <a:lnTo>
                      <a:pt x="258" y="194"/>
                    </a:lnTo>
                    <a:lnTo>
                      <a:pt x="252" y="194"/>
                    </a:lnTo>
                    <a:lnTo>
                      <a:pt x="252" y="194"/>
                    </a:lnTo>
                    <a:lnTo>
                      <a:pt x="252" y="189"/>
                    </a:lnTo>
                    <a:lnTo>
                      <a:pt x="252" y="189"/>
                    </a:lnTo>
                    <a:lnTo>
                      <a:pt x="251" y="191"/>
                    </a:lnTo>
                    <a:lnTo>
                      <a:pt x="251" y="192"/>
                    </a:lnTo>
                    <a:lnTo>
                      <a:pt x="251" y="194"/>
                    </a:lnTo>
                    <a:lnTo>
                      <a:pt x="249" y="194"/>
                    </a:lnTo>
                    <a:lnTo>
                      <a:pt x="249" y="194"/>
                    </a:lnTo>
                    <a:lnTo>
                      <a:pt x="249" y="185"/>
                    </a:lnTo>
                    <a:lnTo>
                      <a:pt x="249" y="185"/>
                    </a:lnTo>
                    <a:lnTo>
                      <a:pt x="248" y="189"/>
                    </a:lnTo>
                    <a:lnTo>
                      <a:pt x="246" y="191"/>
                    </a:lnTo>
                    <a:lnTo>
                      <a:pt x="243" y="189"/>
                    </a:lnTo>
                    <a:lnTo>
                      <a:pt x="243" y="189"/>
                    </a:lnTo>
                    <a:lnTo>
                      <a:pt x="245" y="192"/>
                    </a:lnTo>
                    <a:lnTo>
                      <a:pt x="243" y="195"/>
                    </a:lnTo>
                    <a:lnTo>
                      <a:pt x="243" y="195"/>
                    </a:lnTo>
                    <a:lnTo>
                      <a:pt x="242" y="192"/>
                    </a:lnTo>
                    <a:lnTo>
                      <a:pt x="242" y="188"/>
                    </a:lnTo>
                    <a:lnTo>
                      <a:pt x="243" y="180"/>
                    </a:lnTo>
                    <a:lnTo>
                      <a:pt x="243" y="180"/>
                    </a:lnTo>
                    <a:lnTo>
                      <a:pt x="242" y="180"/>
                    </a:lnTo>
                    <a:lnTo>
                      <a:pt x="240" y="183"/>
                    </a:lnTo>
                    <a:lnTo>
                      <a:pt x="240" y="189"/>
                    </a:lnTo>
                    <a:lnTo>
                      <a:pt x="240" y="189"/>
                    </a:lnTo>
                    <a:lnTo>
                      <a:pt x="237" y="186"/>
                    </a:lnTo>
                    <a:lnTo>
                      <a:pt x="233" y="186"/>
                    </a:lnTo>
                    <a:lnTo>
                      <a:pt x="221" y="188"/>
                    </a:lnTo>
                    <a:lnTo>
                      <a:pt x="208" y="189"/>
                    </a:lnTo>
                    <a:lnTo>
                      <a:pt x="200" y="189"/>
                    </a:lnTo>
                    <a:lnTo>
                      <a:pt x="194" y="186"/>
                    </a:lnTo>
                    <a:lnTo>
                      <a:pt x="194" y="186"/>
                    </a:lnTo>
                    <a:lnTo>
                      <a:pt x="206" y="186"/>
                    </a:lnTo>
                    <a:lnTo>
                      <a:pt x="206" y="186"/>
                    </a:lnTo>
                    <a:lnTo>
                      <a:pt x="205" y="182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1" y="174"/>
                    </a:lnTo>
                    <a:lnTo>
                      <a:pt x="218" y="173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2" y="173"/>
                    </a:lnTo>
                    <a:lnTo>
                      <a:pt x="211" y="171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8" y="168"/>
                    </a:lnTo>
                    <a:lnTo>
                      <a:pt x="209" y="168"/>
                    </a:lnTo>
                    <a:lnTo>
                      <a:pt x="211" y="170"/>
                    </a:lnTo>
                    <a:lnTo>
                      <a:pt x="211" y="168"/>
                    </a:lnTo>
                    <a:lnTo>
                      <a:pt x="211" y="168"/>
                    </a:lnTo>
                    <a:lnTo>
                      <a:pt x="209" y="167"/>
                    </a:lnTo>
                    <a:lnTo>
                      <a:pt x="206" y="167"/>
                    </a:lnTo>
                    <a:lnTo>
                      <a:pt x="202" y="167"/>
                    </a:lnTo>
                    <a:lnTo>
                      <a:pt x="197" y="167"/>
                    </a:lnTo>
                    <a:lnTo>
                      <a:pt x="196" y="165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193" y="164"/>
                    </a:lnTo>
                    <a:lnTo>
                      <a:pt x="191" y="164"/>
                    </a:lnTo>
                    <a:lnTo>
                      <a:pt x="190" y="164"/>
                    </a:lnTo>
                    <a:lnTo>
                      <a:pt x="190" y="165"/>
                    </a:lnTo>
                    <a:lnTo>
                      <a:pt x="190" y="165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5" y="162"/>
                    </a:lnTo>
                    <a:lnTo>
                      <a:pt x="187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1"/>
                    </a:lnTo>
                    <a:lnTo>
                      <a:pt x="188" y="159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5" y="161"/>
                    </a:lnTo>
                    <a:lnTo>
                      <a:pt x="185" y="162"/>
                    </a:lnTo>
                    <a:lnTo>
                      <a:pt x="185" y="167"/>
                    </a:lnTo>
                    <a:lnTo>
                      <a:pt x="185" y="167"/>
                    </a:lnTo>
                    <a:lnTo>
                      <a:pt x="184" y="165"/>
                    </a:lnTo>
                    <a:lnTo>
                      <a:pt x="184" y="164"/>
                    </a:lnTo>
                    <a:lnTo>
                      <a:pt x="184" y="164"/>
                    </a:lnTo>
                    <a:lnTo>
                      <a:pt x="184" y="162"/>
                    </a:lnTo>
                    <a:lnTo>
                      <a:pt x="182" y="162"/>
                    </a:lnTo>
                    <a:lnTo>
                      <a:pt x="181" y="164"/>
                    </a:lnTo>
                    <a:lnTo>
                      <a:pt x="181" y="164"/>
                    </a:lnTo>
                    <a:lnTo>
                      <a:pt x="181" y="162"/>
                    </a:lnTo>
                    <a:lnTo>
                      <a:pt x="182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2" y="159"/>
                    </a:lnTo>
                    <a:lnTo>
                      <a:pt x="181" y="159"/>
                    </a:lnTo>
                    <a:lnTo>
                      <a:pt x="181" y="159"/>
                    </a:lnTo>
                    <a:lnTo>
                      <a:pt x="179" y="162"/>
                    </a:lnTo>
                    <a:lnTo>
                      <a:pt x="181" y="164"/>
                    </a:lnTo>
                    <a:lnTo>
                      <a:pt x="182" y="167"/>
                    </a:lnTo>
                    <a:lnTo>
                      <a:pt x="182" y="167"/>
                    </a:lnTo>
                    <a:lnTo>
                      <a:pt x="179" y="167"/>
                    </a:lnTo>
                    <a:lnTo>
                      <a:pt x="176" y="167"/>
                    </a:lnTo>
                    <a:lnTo>
                      <a:pt x="175" y="168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2" y="168"/>
                    </a:lnTo>
                    <a:lnTo>
                      <a:pt x="171" y="170"/>
                    </a:lnTo>
                    <a:lnTo>
                      <a:pt x="169" y="171"/>
                    </a:lnTo>
                    <a:lnTo>
                      <a:pt x="168" y="170"/>
                    </a:lnTo>
                    <a:lnTo>
                      <a:pt x="168" y="170"/>
                    </a:lnTo>
                    <a:lnTo>
                      <a:pt x="169" y="168"/>
                    </a:lnTo>
                    <a:lnTo>
                      <a:pt x="169" y="167"/>
                    </a:lnTo>
                    <a:lnTo>
                      <a:pt x="168" y="161"/>
                    </a:lnTo>
                    <a:lnTo>
                      <a:pt x="168" y="161"/>
                    </a:lnTo>
                    <a:lnTo>
                      <a:pt x="169" y="162"/>
                    </a:lnTo>
                    <a:lnTo>
                      <a:pt x="169" y="161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6" y="153"/>
                    </a:lnTo>
                    <a:lnTo>
                      <a:pt x="175" y="152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75" y="150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49"/>
                    </a:lnTo>
                    <a:lnTo>
                      <a:pt x="173" y="149"/>
                    </a:lnTo>
                    <a:lnTo>
                      <a:pt x="173" y="149"/>
                    </a:lnTo>
                    <a:lnTo>
                      <a:pt x="176" y="147"/>
                    </a:lnTo>
                    <a:lnTo>
                      <a:pt x="179" y="146"/>
                    </a:lnTo>
                    <a:lnTo>
                      <a:pt x="179" y="146"/>
                    </a:lnTo>
                    <a:lnTo>
                      <a:pt x="178" y="146"/>
                    </a:lnTo>
                    <a:lnTo>
                      <a:pt x="176" y="145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3" y="143"/>
                    </a:lnTo>
                    <a:lnTo>
                      <a:pt x="175" y="143"/>
                    </a:lnTo>
                    <a:lnTo>
                      <a:pt x="176" y="143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5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6" y="134"/>
                    </a:lnTo>
                    <a:lnTo>
                      <a:pt x="173" y="134"/>
                    </a:lnTo>
                    <a:lnTo>
                      <a:pt x="173" y="134"/>
                    </a:lnTo>
                    <a:lnTo>
                      <a:pt x="175" y="133"/>
                    </a:lnTo>
                    <a:lnTo>
                      <a:pt x="178" y="133"/>
                    </a:lnTo>
                    <a:lnTo>
                      <a:pt x="184" y="133"/>
                    </a:lnTo>
                    <a:lnTo>
                      <a:pt x="184" y="133"/>
                    </a:lnTo>
                    <a:lnTo>
                      <a:pt x="184" y="131"/>
                    </a:lnTo>
                    <a:lnTo>
                      <a:pt x="182" y="130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81" y="130"/>
                    </a:lnTo>
                    <a:lnTo>
                      <a:pt x="182" y="128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4" y="127"/>
                    </a:lnTo>
                    <a:lnTo>
                      <a:pt x="184" y="127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1" y="127"/>
                    </a:lnTo>
                    <a:lnTo>
                      <a:pt x="182" y="124"/>
                    </a:lnTo>
                    <a:lnTo>
                      <a:pt x="184" y="125"/>
                    </a:lnTo>
                    <a:lnTo>
                      <a:pt x="184" y="125"/>
                    </a:lnTo>
                    <a:lnTo>
                      <a:pt x="184" y="121"/>
                    </a:lnTo>
                    <a:lnTo>
                      <a:pt x="184" y="121"/>
                    </a:lnTo>
                    <a:lnTo>
                      <a:pt x="184" y="119"/>
                    </a:lnTo>
                    <a:lnTo>
                      <a:pt x="182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81" y="118"/>
                    </a:lnTo>
                    <a:lnTo>
                      <a:pt x="182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4" y="118"/>
                    </a:lnTo>
                    <a:lnTo>
                      <a:pt x="182" y="115"/>
                    </a:lnTo>
                    <a:lnTo>
                      <a:pt x="182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2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2" y="110"/>
                    </a:lnTo>
                    <a:lnTo>
                      <a:pt x="182" y="110"/>
                    </a:lnTo>
                    <a:lnTo>
                      <a:pt x="197" y="110"/>
                    </a:lnTo>
                    <a:lnTo>
                      <a:pt x="197" y="110"/>
                    </a:lnTo>
                    <a:lnTo>
                      <a:pt x="197" y="109"/>
                    </a:lnTo>
                    <a:lnTo>
                      <a:pt x="196" y="109"/>
                    </a:lnTo>
                    <a:lnTo>
                      <a:pt x="194" y="107"/>
                    </a:lnTo>
                    <a:lnTo>
                      <a:pt x="194" y="107"/>
                    </a:lnTo>
                    <a:lnTo>
                      <a:pt x="197" y="107"/>
                    </a:lnTo>
                    <a:lnTo>
                      <a:pt x="200" y="107"/>
                    </a:lnTo>
                    <a:lnTo>
                      <a:pt x="208" y="107"/>
                    </a:lnTo>
                    <a:lnTo>
                      <a:pt x="208" y="107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6" y="107"/>
                    </a:lnTo>
                    <a:lnTo>
                      <a:pt x="205" y="109"/>
                    </a:lnTo>
                    <a:lnTo>
                      <a:pt x="205" y="109"/>
                    </a:lnTo>
                    <a:lnTo>
                      <a:pt x="206" y="110"/>
                    </a:lnTo>
                    <a:lnTo>
                      <a:pt x="208" y="110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12"/>
                    </a:lnTo>
                    <a:lnTo>
                      <a:pt x="211" y="113"/>
                    </a:lnTo>
                    <a:lnTo>
                      <a:pt x="211" y="113"/>
                    </a:lnTo>
                    <a:lnTo>
                      <a:pt x="217" y="112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7" y="110"/>
                    </a:lnTo>
                    <a:lnTo>
                      <a:pt x="214" y="110"/>
                    </a:lnTo>
                    <a:lnTo>
                      <a:pt x="212" y="109"/>
                    </a:lnTo>
                    <a:lnTo>
                      <a:pt x="212" y="107"/>
                    </a:lnTo>
                    <a:lnTo>
                      <a:pt x="212" y="107"/>
                    </a:lnTo>
                    <a:lnTo>
                      <a:pt x="218" y="107"/>
                    </a:lnTo>
                    <a:lnTo>
                      <a:pt x="221" y="107"/>
                    </a:lnTo>
                    <a:lnTo>
                      <a:pt x="223" y="107"/>
                    </a:lnTo>
                    <a:lnTo>
                      <a:pt x="223" y="107"/>
                    </a:lnTo>
                    <a:lnTo>
                      <a:pt x="218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6"/>
                    </a:lnTo>
                    <a:lnTo>
                      <a:pt x="214" y="104"/>
                    </a:lnTo>
                    <a:lnTo>
                      <a:pt x="218" y="104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4" y="103"/>
                    </a:lnTo>
                    <a:lnTo>
                      <a:pt x="224" y="103"/>
                    </a:lnTo>
                    <a:lnTo>
                      <a:pt x="220" y="103"/>
                    </a:lnTo>
                    <a:lnTo>
                      <a:pt x="212" y="103"/>
                    </a:lnTo>
                    <a:lnTo>
                      <a:pt x="212" y="103"/>
                    </a:lnTo>
                    <a:lnTo>
                      <a:pt x="214" y="101"/>
                    </a:lnTo>
                    <a:lnTo>
                      <a:pt x="217" y="101"/>
                    </a:lnTo>
                    <a:lnTo>
                      <a:pt x="223" y="101"/>
                    </a:lnTo>
                    <a:lnTo>
                      <a:pt x="223" y="101"/>
                    </a:lnTo>
                    <a:lnTo>
                      <a:pt x="221" y="98"/>
                    </a:lnTo>
                    <a:lnTo>
                      <a:pt x="218" y="98"/>
                    </a:lnTo>
                    <a:lnTo>
                      <a:pt x="212" y="98"/>
                    </a:lnTo>
                    <a:lnTo>
                      <a:pt x="212" y="98"/>
                    </a:lnTo>
                    <a:lnTo>
                      <a:pt x="212" y="97"/>
                    </a:lnTo>
                    <a:lnTo>
                      <a:pt x="214" y="97"/>
                    </a:lnTo>
                    <a:lnTo>
                      <a:pt x="218" y="97"/>
                    </a:lnTo>
                    <a:lnTo>
                      <a:pt x="223" y="97"/>
                    </a:lnTo>
                    <a:lnTo>
                      <a:pt x="224" y="97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3" y="94"/>
                    </a:lnTo>
                    <a:lnTo>
                      <a:pt x="218" y="96"/>
                    </a:lnTo>
                    <a:lnTo>
                      <a:pt x="214" y="96"/>
                    </a:lnTo>
                    <a:lnTo>
                      <a:pt x="212" y="94"/>
                    </a:lnTo>
                    <a:lnTo>
                      <a:pt x="212" y="93"/>
                    </a:lnTo>
                    <a:lnTo>
                      <a:pt x="212" y="93"/>
                    </a:lnTo>
                    <a:lnTo>
                      <a:pt x="220" y="93"/>
                    </a:lnTo>
                    <a:lnTo>
                      <a:pt x="227" y="93"/>
                    </a:lnTo>
                    <a:lnTo>
                      <a:pt x="227" y="93"/>
                    </a:lnTo>
                    <a:lnTo>
                      <a:pt x="220" y="91"/>
                    </a:lnTo>
                    <a:lnTo>
                      <a:pt x="214" y="93"/>
                    </a:lnTo>
                    <a:lnTo>
                      <a:pt x="214" y="93"/>
                    </a:lnTo>
                    <a:lnTo>
                      <a:pt x="212" y="91"/>
                    </a:lnTo>
                    <a:lnTo>
                      <a:pt x="214" y="90"/>
                    </a:lnTo>
                    <a:lnTo>
                      <a:pt x="217" y="9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14" y="88"/>
                    </a:lnTo>
                    <a:lnTo>
                      <a:pt x="209" y="85"/>
                    </a:lnTo>
                    <a:lnTo>
                      <a:pt x="209" y="85"/>
                    </a:lnTo>
                    <a:lnTo>
                      <a:pt x="215" y="85"/>
                    </a:lnTo>
                    <a:lnTo>
                      <a:pt x="221" y="85"/>
                    </a:lnTo>
                    <a:lnTo>
                      <a:pt x="221" y="85"/>
                    </a:lnTo>
                    <a:lnTo>
                      <a:pt x="220" y="84"/>
                    </a:lnTo>
                    <a:lnTo>
                      <a:pt x="218" y="84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12" y="82"/>
                    </a:lnTo>
                    <a:lnTo>
                      <a:pt x="214" y="82"/>
                    </a:lnTo>
                    <a:lnTo>
                      <a:pt x="215" y="82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4" y="81"/>
                    </a:lnTo>
                    <a:lnTo>
                      <a:pt x="214" y="81"/>
                    </a:lnTo>
                    <a:lnTo>
                      <a:pt x="212" y="79"/>
                    </a:lnTo>
                    <a:lnTo>
                      <a:pt x="214" y="78"/>
                    </a:lnTo>
                    <a:lnTo>
                      <a:pt x="218" y="78"/>
                    </a:lnTo>
                    <a:lnTo>
                      <a:pt x="218" y="78"/>
                    </a:lnTo>
                    <a:lnTo>
                      <a:pt x="217" y="76"/>
                    </a:lnTo>
                    <a:lnTo>
                      <a:pt x="214" y="76"/>
                    </a:lnTo>
                    <a:lnTo>
                      <a:pt x="211" y="76"/>
                    </a:lnTo>
                    <a:lnTo>
                      <a:pt x="209" y="73"/>
                    </a:lnTo>
                    <a:lnTo>
                      <a:pt x="209" y="73"/>
                    </a:lnTo>
                    <a:lnTo>
                      <a:pt x="212" y="75"/>
                    </a:lnTo>
                    <a:lnTo>
                      <a:pt x="214" y="75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4" y="73"/>
                    </a:lnTo>
                    <a:lnTo>
                      <a:pt x="212" y="73"/>
                    </a:lnTo>
                    <a:lnTo>
                      <a:pt x="212" y="73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70"/>
                    </a:lnTo>
                    <a:lnTo>
                      <a:pt x="217" y="70"/>
                    </a:lnTo>
                    <a:lnTo>
                      <a:pt x="215" y="69"/>
                    </a:lnTo>
                    <a:lnTo>
                      <a:pt x="211" y="69"/>
                    </a:lnTo>
                    <a:lnTo>
                      <a:pt x="211" y="69"/>
                    </a:lnTo>
                    <a:lnTo>
                      <a:pt x="212" y="61"/>
                    </a:lnTo>
                    <a:lnTo>
                      <a:pt x="212" y="58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09" y="57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2" y="55"/>
                    </a:lnTo>
                    <a:lnTo>
                      <a:pt x="212" y="55"/>
                    </a:lnTo>
                    <a:lnTo>
                      <a:pt x="212" y="52"/>
                    </a:lnTo>
                    <a:lnTo>
                      <a:pt x="211" y="48"/>
                    </a:lnTo>
                    <a:lnTo>
                      <a:pt x="211" y="39"/>
                    </a:lnTo>
                    <a:lnTo>
                      <a:pt x="211" y="39"/>
                    </a:lnTo>
                    <a:lnTo>
                      <a:pt x="211" y="41"/>
                    </a:lnTo>
                    <a:lnTo>
                      <a:pt x="211" y="42"/>
                    </a:lnTo>
                    <a:lnTo>
                      <a:pt x="211" y="42"/>
                    </a:lnTo>
                    <a:lnTo>
                      <a:pt x="209" y="39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8" y="38"/>
                    </a:lnTo>
                    <a:lnTo>
                      <a:pt x="209" y="38"/>
                    </a:lnTo>
                    <a:lnTo>
                      <a:pt x="211" y="36"/>
                    </a:lnTo>
                    <a:lnTo>
                      <a:pt x="211" y="38"/>
                    </a:lnTo>
                    <a:lnTo>
                      <a:pt x="211" y="38"/>
                    </a:lnTo>
                    <a:lnTo>
                      <a:pt x="211" y="32"/>
                    </a:lnTo>
                    <a:lnTo>
                      <a:pt x="211" y="32"/>
                    </a:lnTo>
                    <a:lnTo>
                      <a:pt x="209" y="30"/>
                    </a:lnTo>
                    <a:lnTo>
                      <a:pt x="206" y="30"/>
                    </a:lnTo>
                    <a:lnTo>
                      <a:pt x="200" y="30"/>
                    </a:lnTo>
                    <a:lnTo>
                      <a:pt x="200" y="30"/>
                    </a:lnTo>
                    <a:lnTo>
                      <a:pt x="200" y="33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0" y="35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6" y="38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3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9"/>
                    </a:lnTo>
                    <a:lnTo>
                      <a:pt x="193" y="41"/>
                    </a:lnTo>
                    <a:lnTo>
                      <a:pt x="197" y="41"/>
                    </a:lnTo>
                    <a:lnTo>
                      <a:pt x="203" y="41"/>
                    </a:lnTo>
                    <a:lnTo>
                      <a:pt x="208" y="41"/>
                    </a:lnTo>
                    <a:lnTo>
                      <a:pt x="208" y="41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11" y="45"/>
                    </a:lnTo>
                    <a:lnTo>
                      <a:pt x="211" y="45"/>
                    </a:lnTo>
                    <a:lnTo>
                      <a:pt x="209" y="45"/>
                    </a:lnTo>
                    <a:lnTo>
                      <a:pt x="208" y="45"/>
                    </a:lnTo>
                    <a:lnTo>
                      <a:pt x="203" y="45"/>
                    </a:lnTo>
                    <a:lnTo>
                      <a:pt x="203" y="45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197" y="42"/>
                    </a:ln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2"/>
                    </a:lnTo>
                    <a:lnTo>
                      <a:pt x="188" y="42"/>
                    </a:lnTo>
                    <a:lnTo>
                      <a:pt x="188" y="41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85" y="38"/>
                    </a:lnTo>
                    <a:lnTo>
                      <a:pt x="181" y="38"/>
                    </a:lnTo>
                    <a:lnTo>
                      <a:pt x="181" y="38"/>
                    </a:lnTo>
                    <a:lnTo>
                      <a:pt x="184" y="36"/>
                    </a:lnTo>
                    <a:lnTo>
                      <a:pt x="184" y="35"/>
                    </a:lnTo>
                    <a:lnTo>
                      <a:pt x="181" y="32"/>
                    </a:lnTo>
                    <a:lnTo>
                      <a:pt x="181" y="32"/>
                    </a:lnTo>
                    <a:lnTo>
                      <a:pt x="182" y="33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6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93" y="33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199" y="32"/>
                    </a:lnTo>
                    <a:lnTo>
                      <a:pt x="196" y="30"/>
                    </a:lnTo>
                    <a:lnTo>
                      <a:pt x="190" y="30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1" y="29"/>
                    </a:lnTo>
                    <a:lnTo>
                      <a:pt x="185" y="29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87" y="27"/>
                    </a:lnTo>
                    <a:lnTo>
                      <a:pt x="184" y="26"/>
                    </a:lnTo>
                    <a:lnTo>
                      <a:pt x="181" y="27"/>
                    </a:lnTo>
                    <a:lnTo>
                      <a:pt x="179" y="29"/>
                    </a:lnTo>
                    <a:lnTo>
                      <a:pt x="179" y="29"/>
                    </a:lnTo>
                    <a:lnTo>
                      <a:pt x="179" y="33"/>
                    </a:lnTo>
                    <a:lnTo>
                      <a:pt x="179" y="30"/>
                    </a:lnTo>
                    <a:lnTo>
                      <a:pt x="178" y="27"/>
                    </a:lnTo>
                    <a:lnTo>
                      <a:pt x="176" y="26"/>
                    </a:lnTo>
                    <a:lnTo>
                      <a:pt x="173" y="26"/>
                    </a:lnTo>
                    <a:lnTo>
                      <a:pt x="173" y="26"/>
                    </a:lnTo>
                    <a:lnTo>
                      <a:pt x="173" y="23"/>
                    </a:lnTo>
                    <a:lnTo>
                      <a:pt x="173" y="23"/>
                    </a:lnTo>
                    <a:lnTo>
                      <a:pt x="172" y="23"/>
                    </a:lnTo>
                    <a:lnTo>
                      <a:pt x="171" y="23"/>
                    </a:lnTo>
                    <a:lnTo>
                      <a:pt x="171" y="23"/>
                    </a:lnTo>
                    <a:lnTo>
                      <a:pt x="178" y="21"/>
                    </a:lnTo>
                    <a:lnTo>
                      <a:pt x="182" y="21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179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6" y="26"/>
                    </a:lnTo>
                    <a:lnTo>
                      <a:pt x="179" y="26"/>
                    </a:lnTo>
                    <a:lnTo>
                      <a:pt x="184" y="24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90" y="24"/>
                    </a:lnTo>
                    <a:lnTo>
                      <a:pt x="190" y="23"/>
                    </a:lnTo>
                    <a:lnTo>
                      <a:pt x="190" y="20"/>
                    </a:lnTo>
                    <a:lnTo>
                      <a:pt x="190" y="20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5" y="20"/>
                    </a:lnTo>
                    <a:lnTo>
                      <a:pt x="171" y="18"/>
                    </a:lnTo>
                    <a:lnTo>
                      <a:pt x="171" y="18"/>
                    </a:lnTo>
                    <a:lnTo>
                      <a:pt x="171" y="17"/>
                    </a:lnTo>
                    <a:lnTo>
                      <a:pt x="172" y="17"/>
                    </a:lnTo>
                    <a:lnTo>
                      <a:pt x="172" y="17"/>
                    </a:lnTo>
                    <a:lnTo>
                      <a:pt x="173" y="17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79" y="17"/>
                    </a:lnTo>
                    <a:lnTo>
                      <a:pt x="190" y="17"/>
                    </a:lnTo>
                    <a:lnTo>
                      <a:pt x="200" y="17"/>
                    </a:lnTo>
                    <a:lnTo>
                      <a:pt x="202" y="18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200" y="20"/>
                    </a:lnTo>
                    <a:lnTo>
                      <a:pt x="196" y="18"/>
                    </a:lnTo>
                    <a:lnTo>
                      <a:pt x="193" y="18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94" y="29"/>
                    </a:lnTo>
                    <a:lnTo>
                      <a:pt x="194" y="29"/>
                    </a:lnTo>
                    <a:lnTo>
                      <a:pt x="194" y="27"/>
                    </a:lnTo>
                    <a:lnTo>
                      <a:pt x="191" y="26"/>
                    </a:lnTo>
                    <a:lnTo>
                      <a:pt x="191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9" y="26"/>
                    </a:lnTo>
                    <a:lnTo>
                      <a:pt x="199" y="26"/>
                    </a:lnTo>
                    <a:lnTo>
                      <a:pt x="197" y="27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196" y="29"/>
                    </a:lnTo>
                    <a:lnTo>
                      <a:pt x="196" y="29"/>
                    </a:lnTo>
                    <a:lnTo>
                      <a:pt x="196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199" y="26"/>
                    </a:lnTo>
                    <a:lnTo>
                      <a:pt x="200" y="27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8" y="24"/>
                    </a:lnTo>
                    <a:lnTo>
                      <a:pt x="208" y="21"/>
                    </a:lnTo>
                    <a:lnTo>
                      <a:pt x="205" y="14"/>
                    </a:lnTo>
                    <a:lnTo>
                      <a:pt x="205" y="14"/>
                    </a:lnTo>
                    <a:lnTo>
                      <a:pt x="202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8"/>
                    </a:lnTo>
                    <a:lnTo>
                      <a:pt x="197" y="9"/>
                    </a:lnTo>
                    <a:lnTo>
                      <a:pt x="200" y="9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190" y="6"/>
                    </a:lnTo>
                    <a:lnTo>
                      <a:pt x="178" y="6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1" y="8"/>
                    </a:lnTo>
                    <a:lnTo>
                      <a:pt x="153" y="9"/>
                    </a:lnTo>
                    <a:lnTo>
                      <a:pt x="153" y="9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0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18"/>
                    </a:lnTo>
                    <a:lnTo>
                      <a:pt x="145" y="18"/>
                    </a:lnTo>
                    <a:lnTo>
                      <a:pt x="156" y="17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3" y="18"/>
                    </a:lnTo>
                    <a:lnTo>
                      <a:pt x="160" y="20"/>
                    </a:lnTo>
                    <a:lnTo>
                      <a:pt x="154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1"/>
                    </a:lnTo>
                    <a:lnTo>
                      <a:pt x="165" y="21"/>
                    </a:lnTo>
                    <a:lnTo>
                      <a:pt x="165" y="21"/>
                    </a:lnTo>
                    <a:lnTo>
                      <a:pt x="160" y="23"/>
                    </a:lnTo>
                    <a:lnTo>
                      <a:pt x="156" y="24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4" y="26"/>
                    </a:lnTo>
                    <a:lnTo>
                      <a:pt x="147" y="26"/>
                    </a:lnTo>
                    <a:lnTo>
                      <a:pt x="151" y="26"/>
                    </a:lnTo>
                    <a:lnTo>
                      <a:pt x="157" y="26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60" y="26"/>
                    </a:lnTo>
                    <a:lnTo>
                      <a:pt x="156" y="27"/>
                    </a:lnTo>
                    <a:lnTo>
                      <a:pt x="151" y="27"/>
                    </a:lnTo>
                    <a:lnTo>
                      <a:pt x="145" y="27"/>
                    </a:lnTo>
                    <a:lnTo>
                      <a:pt x="144" y="29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57" y="29"/>
                    </a:lnTo>
                    <a:lnTo>
                      <a:pt x="171" y="27"/>
                    </a:lnTo>
                    <a:lnTo>
                      <a:pt x="171" y="27"/>
                    </a:lnTo>
                    <a:lnTo>
                      <a:pt x="169" y="29"/>
                    </a:lnTo>
                    <a:lnTo>
                      <a:pt x="168" y="30"/>
                    </a:lnTo>
                    <a:lnTo>
                      <a:pt x="159" y="30"/>
                    </a:lnTo>
                    <a:lnTo>
                      <a:pt x="148" y="32"/>
                    </a:lnTo>
                    <a:lnTo>
                      <a:pt x="139" y="32"/>
                    </a:lnTo>
                    <a:lnTo>
                      <a:pt x="139" y="32"/>
                    </a:lnTo>
                    <a:lnTo>
                      <a:pt x="141" y="33"/>
                    </a:lnTo>
                    <a:lnTo>
                      <a:pt x="144" y="35"/>
                    </a:lnTo>
                    <a:lnTo>
                      <a:pt x="150" y="33"/>
                    </a:lnTo>
                    <a:lnTo>
                      <a:pt x="157" y="33"/>
                    </a:lnTo>
                    <a:lnTo>
                      <a:pt x="165" y="32"/>
                    </a:lnTo>
                    <a:lnTo>
                      <a:pt x="165" y="32"/>
                    </a:lnTo>
                    <a:lnTo>
                      <a:pt x="160" y="35"/>
                    </a:lnTo>
                    <a:lnTo>
                      <a:pt x="154" y="35"/>
                    </a:lnTo>
                    <a:lnTo>
                      <a:pt x="139" y="36"/>
                    </a:lnTo>
                    <a:lnTo>
                      <a:pt x="139" y="36"/>
                    </a:lnTo>
                    <a:lnTo>
                      <a:pt x="141" y="36"/>
                    </a:lnTo>
                    <a:lnTo>
                      <a:pt x="144" y="38"/>
                    </a:lnTo>
                    <a:lnTo>
                      <a:pt x="150" y="38"/>
                    </a:lnTo>
                    <a:lnTo>
                      <a:pt x="165" y="36"/>
                    </a:lnTo>
                    <a:lnTo>
                      <a:pt x="165" y="36"/>
                    </a:lnTo>
                    <a:lnTo>
                      <a:pt x="163" y="36"/>
                    </a:lnTo>
                    <a:lnTo>
                      <a:pt x="160" y="38"/>
                    </a:lnTo>
                    <a:lnTo>
                      <a:pt x="154" y="39"/>
                    </a:lnTo>
                    <a:lnTo>
                      <a:pt x="147" y="39"/>
                    </a:lnTo>
                    <a:lnTo>
                      <a:pt x="139" y="39"/>
                    </a:lnTo>
                    <a:lnTo>
                      <a:pt x="139" y="39"/>
                    </a:lnTo>
                    <a:lnTo>
                      <a:pt x="142" y="41"/>
                    </a:lnTo>
                    <a:lnTo>
                      <a:pt x="145" y="42"/>
                    </a:lnTo>
                    <a:lnTo>
                      <a:pt x="151" y="41"/>
                    </a:lnTo>
                    <a:lnTo>
                      <a:pt x="159" y="39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59" y="42"/>
                    </a:lnTo>
                    <a:lnTo>
                      <a:pt x="153" y="42"/>
                    </a:lnTo>
                    <a:lnTo>
                      <a:pt x="145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42" y="45"/>
                    </a:lnTo>
                    <a:lnTo>
                      <a:pt x="145" y="45"/>
                    </a:lnTo>
                    <a:lnTo>
                      <a:pt x="151" y="45"/>
                    </a:lnTo>
                    <a:lnTo>
                      <a:pt x="159" y="44"/>
                    </a:lnTo>
                    <a:lnTo>
                      <a:pt x="165" y="44"/>
                    </a:lnTo>
                    <a:lnTo>
                      <a:pt x="165" y="44"/>
                    </a:lnTo>
                    <a:lnTo>
                      <a:pt x="160" y="45"/>
                    </a:lnTo>
                    <a:lnTo>
                      <a:pt x="153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42" y="48"/>
                    </a:lnTo>
                    <a:lnTo>
                      <a:pt x="145" y="48"/>
                    </a:lnTo>
                    <a:lnTo>
                      <a:pt x="153" y="48"/>
                    </a:lnTo>
                    <a:lnTo>
                      <a:pt x="160" y="47"/>
                    </a:lnTo>
                    <a:lnTo>
                      <a:pt x="165" y="48"/>
                    </a:lnTo>
                    <a:lnTo>
                      <a:pt x="165" y="48"/>
                    </a:lnTo>
                    <a:lnTo>
                      <a:pt x="159" y="49"/>
                    </a:lnTo>
                    <a:lnTo>
                      <a:pt x="153" y="49"/>
                    </a:lnTo>
                    <a:lnTo>
                      <a:pt x="145" y="49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44" y="52"/>
                    </a:lnTo>
                    <a:lnTo>
                      <a:pt x="151" y="52"/>
                    </a:lnTo>
                    <a:lnTo>
                      <a:pt x="165" y="51"/>
                    </a:lnTo>
                    <a:lnTo>
                      <a:pt x="165" y="51"/>
                    </a:lnTo>
                    <a:lnTo>
                      <a:pt x="160" y="52"/>
                    </a:lnTo>
                    <a:lnTo>
                      <a:pt x="153" y="52"/>
                    </a:lnTo>
                    <a:lnTo>
                      <a:pt x="145" y="5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42" y="55"/>
                    </a:lnTo>
                    <a:lnTo>
                      <a:pt x="145" y="57"/>
                    </a:lnTo>
                    <a:lnTo>
                      <a:pt x="151" y="55"/>
                    </a:lnTo>
                    <a:lnTo>
                      <a:pt x="159" y="54"/>
                    </a:lnTo>
                    <a:lnTo>
                      <a:pt x="165" y="54"/>
                    </a:lnTo>
                    <a:lnTo>
                      <a:pt x="165" y="54"/>
                    </a:lnTo>
                    <a:lnTo>
                      <a:pt x="160" y="57"/>
                    </a:lnTo>
                    <a:lnTo>
                      <a:pt x="153" y="57"/>
                    </a:lnTo>
                    <a:lnTo>
                      <a:pt x="147" y="57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39" y="58"/>
                    </a:lnTo>
                    <a:lnTo>
                      <a:pt x="141" y="60"/>
                    </a:lnTo>
                    <a:lnTo>
                      <a:pt x="144" y="60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48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51" y="63"/>
                    </a:lnTo>
                    <a:lnTo>
                      <a:pt x="159" y="63"/>
                    </a:lnTo>
                    <a:lnTo>
                      <a:pt x="165" y="61"/>
                    </a:lnTo>
                    <a:lnTo>
                      <a:pt x="165" y="61"/>
                    </a:lnTo>
                    <a:lnTo>
                      <a:pt x="163" y="63"/>
                    </a:lnTo>
                    <a:lnTo>
                      <a:pt x="160" y="64"/>
                    </a:lnTo>
                    <a:lnTo>
                      <a:pt x="153" y="64"/>
                    </a:lnTo>
                    <a:lnTo>
                      <a:pt x="145" y="64"/>
                    </a:lnTo>
                    <a:lnTo>
                      <a:pt x="142" y="66"/>
                    </a:lnTo>
                    <a:lnTo>
                      <a:pt x="139" y="67"/>
                    </a:lnTo>
                    <a:lnTo>
                      <a:pt x="139" y="67"/>
                    </a:lnTo>
                    <a:lnTo>
                      <a:pt x="145" y="67"/>
                    </a:lnTo>
                    <a:lnTo>
                      <a:pt x="151" y="66"/>
                    </a:lnTo>
                    <a:lnTo>
                      <a:pt x="159" y="66"/>
                    </a:lnTo>
                    <a:lnTo>
                      <a:pt x="163" y="66"/>
                    </a:lnTo>
                    <a:lnTo>
                      <a:pt x="165" y="67"/>
                    </a:lnTo>
                    <a:lnTo>
                      <a:pt x="165" y="67"/>
                    </a:lnTo>
                    <a:lnTo>
                      <a:pt x="153" y="67"/>
                    </a:lnTo>
                    <a:lnTo>
                      <a:pt x="141" y="69"/>
                    </a:lnTo>
                    <a:lnTo>
                      <a:pt x="141" y="69"/>
                    </a:lnTo>
                    <a:lnTo>
                      <a:pt x="139" y="69"/>
                    </a:lnTo>
                    <a:lnTo>
                      <a:pt x="139" y="72"/>
                    </a:lnTo>
                    <a:lnTo>
                      <a:pt x="139" y="75"/>
                    </a:lnTo>
                    <a:lnTo>
                      <a:pt x="139" y="75"/>
                    </a:lnTo>
                    <a:lnTo>
                      <a:pt x="150" y="75"/>
                    </a:lnTo>
                    <a:lnTo>
                      <a:pt x="157" y="73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5" y="75"/>
                    </a:lnTo>
                    <a:lnTo>
                      <a:pt x="163" y="75"/>
                    </a:lnTo>
                    <a:lnTo>
                      <a:pt x="160" y="75"/>
                    </a:lnTo>
                    <a:lnTo>
                      <a:pt x="153" y="76"/>
                    </a:lnTo>
                    <a:lnTo>
                      <a:pt x="153" y="76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8"/>
                    </a:lnTo>
                    <a:lnTo>
                      <a:pt x="139" y="78"/>
                    </a:lnTo>
                    <a:lnTo>
                      <a:pt x="151" y="78"/>
                    </a:lnTo>
                    <a:lnTo>
                      <a:pt x="165" y="76"/>
                    </a:lnTo>
                    <a:lnTo>
                      <a:pt x="165" y="76"/>
                    </a:lnTo>
                    <a:lnTo>
                      <a:pt x="160" y="79"/>
                    </a:lnTo>
                    <a:lnTo>
                      <a:pt x="154" y="79"/>
                    </a:lnTo>
                    <a:lnTo>
                      <a:pt x="147" y="79"/>
                    </a:lnTo>
                    <a:lnTo>
                      <a:pt x="139" y="79"/>
                    </a:lnTo>
                    <a:lnTo>
                      <a:pt x="139" y="79"/>
                    </a:lnTo>
                    <a:lnTo>
                      <a:pt x="139" y="85"/>
                    </a:lnTo>
                    <a:lnTo>
                      <a:pt x="139" y="85"/>
                    </a:lnTo>
                    <a:lnTo>
                      <a:pt x="145" y="85"/>
                    </a:lnTo>
                    <a:lnTo>
                      <a:pt x="147" y="85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7" y="87"/>
                    </a:lnTo>
                    <a:lnTo>
                      <a:pt x="145" y="87"/>
                    </a:lnTo>
                    <a:lnTo>
                      <a:pt x="139" y="87"/>
                    </a:lnTo>
                    <a:lnTo>
                      <a:pt x="139" y="87"/>
                    </a:lnTo>
                    <a:lnTo>
                      <a:pt x="139" y="97"/>
                    </a:lnTo>
                    <a:lnTo>
                      <a:pt x="139" y="97"/>
                    </a:lnTo>
                    <a:lnTo>
                      <a:pt x="153" y="97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63" y="97"/>
                    </a:lnTo>
                    <a:lnTo>
                      <a:pt x="160" y="97"/>
                    </a:lnTo>
                    <a:lnTo>
                      <a:pt x="153" y="97"/>
                    </a:lnTo>
                    <a:lnTo>
                      <a:pt x="145" y="97"/>
                    </a:lnTo>
                    <a:lnTo>
                      <a:pt x="142" y="98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51" y="100"/>
                    </a:lnTo>
                    <a:lnTo>
                      <a:pt x="165" y="98"/>
                    </a:lnTo>
                    <a:lnTo>
                      <a:pt x="165" y="98"/>
                    </a:lnTo>
                    <a:lnTo>
                      <a:pt x="163" y="100"/>
                    </a:lnTo>
                    <a:lnTo>
                      <a:pt x="162" y="101"/>
                    </a:lnTo>
                    <a:lnTo>
                      <a:pt x="154" y="101"/>
                    </a:lnTo>
                    <a:lnTo>
                      <a:pt x="145" y="101"/>
                    </a:lnTo>
                    <a:lnTo>
                      <a:pt x="142" y="101"/>
                    </a:lnTo>
                    <a:lnTo>
                      <a:pt x="139" y="103"/>
                    </a:lnTo>
                    <a:lnTo>
                      <a:pt x="139" y="103"/>
                    </a:lnTo>
                    <a:lnTo>
                      <a:pt x="142" y="104"/>
                    </a:lnTo>
                    <a:lnTo>
                      <a:pt x="145" y="104"/>
                    </a:lnTo>
                    <a:lnTo>
                      <a:pt x="148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44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41" y="107"/>
                    </a:lnTo>
                    <a:lnTo>
                      <a:pt x="142" y="109"/>
                    </a:lnTo>
                    <a:lnTo>
                      <a:pt x="145" y="107"/>
                    </a:lnTo>
                    <a:lnTo>
                      <a:pt x="150" y="107"/>
                    </a:lnTo>
                    <a:lnTo>
                      <a:pt x="151" y="107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47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47" y="110"/>
                    </a:lnTo>
                    <a:lnTo>
                      <a:pt x="153" y="110"/>
                    </a:lnTo>
                    <a:lnTo>
                      <a:pt x="160" y="110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56" y="113"/>
                    </a:lnTo>
                    <a:lnTo>
                      <a:pt x="156" y="113"/>
                    </a:lnTo>
                    <a:lnTo>
                      <a:pt x="160" y="115"/>
                    </a:lnTo>
                    <a:lnTo>
                      <a:pt x="163" y="113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59" y="115"/>
                    </a:lnTo>
                    <a:lnTo>
                      <a:pt x="156" y="115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7" y="118"/>
                    </a:lnTo>
                    <a:lnTo>
                      <a:pt x="159" y="118"/>
                    </a:lnTo>
                    <a:lnTo>
                      <a:pt x="162" y="118"/>
                    </a:lnTo>
                    <a:lnTo>
                      <a:pt x="165" y="118"/>
                    </a:lnTo>
                    <a:lnTo>
                      <a:pt x="165" y="118"/>
                    </a:lnTo>
                    <a:lnTo>
                      <a:pt x="165" y="118"/>
                    </a:lnTo>
                    <a:lnTo>
                      <a:pt x="165" y="119"/>
                    </a:lnTo>
                    <a:lnTo>
                      <a:pt x="162" y="119"/>
                    </a:lnTo>
                    <a:lnTo>
                      <a:pt x="157" y="119"/>
                    </a:lnTo>
                    <a:lnTo>
                      <a:pt x="154" y="121"/>
                    </a:lnTo>
                    <a:lnTo>
                      <a:pt x="154" y="121"/>
                    </a:lnTo>
                    <a:lnTo>
                      <a:pt x="156" y="122"/>
                    </a:lnTo>
                    <a:lnTo>
                      <a:pt x="159" y="122"/>
                    </a:lnTo>
                    <a:lnTo>
                      <a:pt x="162" y="121"/>
                    </a:lnTo>
                    <a:lnTo>
                      <a:pt x="165" y="121"/>
                    </a:lnTo>
                    <a:lnTo>
                      <a:pt x="165" y="121"/>
                    </a:lnTo>
                    <a:lnTo>
                      <a:pt x="163" y="124"/>
                    </a:lnTo>
                    <a:lnTo>
                      <a:pt x="162" y="124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6" y="125"/>
                    </a:lnTo>
                    <a:lnTo>
                      <a:pt x="159" y="125"/>
                    </a:lnTo>
                    <a:lnTo>
                      <a:pt x="166" y="125"/>
                    </a:lnTo>
                    <a:lnTo>
                      <a:pt x="166" y="125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2" y="127"/>
                    </a:lnTo>
                    <a:lnTo>
                      <a:pt x="157" y="127"/>
                    </a:lnTo>
                    <a:lnTo>
                      <a:pt x="156" y="127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5" y="128"/>
                    </a:lnTo>
                    <a:lnTo>
                      <a:pt x="165" y="128"/>
                    </a:lnTo>
                    <a:lnTo>
                      <a:pt x="165" y="130"/>
                    </a:lnTo>
                    <a:lnTo>
                      <a:pt x="165" y="130"/>
                    </a:lnTo>
                    <a:lnTo>
                      <a:pt x="162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6" y="133"/>
                    </a:lnTo>
                    <a:lnTo>
                      <a:pt x="159" y="133"/>
                    </a:lnTo>
                    <a:lnTo>
                      <a:pt x="165" y="133"/>
                    </a:lnTo>
                    <a:lnTo>
                      <a:pt x="165" y="133"/>
                    </a:lnTo>
                    <a:lnTo>
                      <a:pt x="163" y="134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0" y="136"/>
                    </a:lnTo>
                    <a:lnTo>
                      <a:pt x="160" y="136"/>
                    </a:lnTo>
                    <a:lnTo>
                      <a:pt x="165" y="136"/>
                    </a:lnTo>
                    <a:lnTo>
                      <a:pt x="165" y="136"/>
                    </a:lnTo>
                    <a:lnTo>
                      <a:pt x="165" y="137"/>
                    </a:lnTo>
                    <a:lnTo>
                      <a:pt x="162" y="137"/>
                    </a:lnTo>
                    <a:lnTo>
                      <a:pt x="160" y="137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5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3" y="142"/>
                    </a:lnTo>
                    <a:lnTo>
                      <a:pt x="160" y="142"/>
                    </a:lnTo>
                    <a:lnTo>
                      <a:pt x="159" y="142"/>
                    </a:lnTo>
                    <a:lnTo>
                      <a:pt x="159" y="142"/>
                    </a:lnTo>
                    <a:lnTo>
                      <a:pt x="160" y="143"/>
                    </a:lnTo>
                    <a:lnTo>
                      <a:pt x="162" y="143"/>
                    </a:lnTo>
                    <a:lnTo>
                      <a:pt x="163" y="143"/>
                    </a:lnTo>
                    <a:lnTo>
                      <a:pt x="163" y="146"/>
                    </a:lnTo>
                    <a:lnTo>
                      <a:pt x="163" y="146"/>
                    </a:lnTo>
                    <a:lnTo>
                      <a:pt x="160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60" y="147"/>
                    </a:lnTo>
                    <a:lnTo>
                      <a:pt x="162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5" y="147"/>
                    </a:lnTo>
                    <a:lnTo>
                      <a:pt x="165" y="149"/>
                    </a:lnTo>
                    <a:lnTo>
                      <a:pt x="162" y="147"/>
                    </a:lnTo>
                    <a:lnTo>
                      <a:pt x="160" y="147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60" y="150"/>
                    </a:lnTo>
                    <a:lnTo>
                      <a:pt x="162" y="150"/>
                    </a:lnTo>
                    <a:lnTo>
                      <a:pt x="163" y="150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63" y="152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60" y="153"/>
                    </a:lnTo>
                    <a:lnTo>
                      <a:pt x="160" y="153"/>
                    </a:lnTo>
                    <a:lnTo>
                      <a:pt x="160" y="155"/>
                    </a:lnTo>
                    <a:lnTo>
                      <a:pt x="162" y="155"/>
                    </a:lnTo>
                    <a:lnTo>
                      <a:pt x="165" y="155"/>
                    </a:lnTo>
                    <a:lnTo>
                      <a:pt x="165" y="155"/>
                    </a:lnTo>
                    <a:lnTo>
                      <a:pt x="163" y="158"/>
                    </a:lnTo>
                    <a:lnTo>
                      <a:pt x="165" y="162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65" y="179"/>
                    </a:lnTo>
                    <a:lnTo>
                      <a:pt x="165" y="182"/>
                    </a:lnTo>
                    <a:lnTo>
                      <a:pt x="166" y="189"/>
                    </a:lnTo>
                    <a:lnTo>
                      <a:pt x="166" y="189"/>
                    </a:lnTo>
                    <a:lnTo>
                      <a:pt x="156" y="189"/>
                    </a:lnTo>
                    <a:lnTo>
                      <a:pt x="148" y="189"/>
                    </a:lnTo>
                    <a:lnTo>
                      <a:pt x="148" y="189"/>
                    </a:lnTo>
                    <a:lnTo>
                      <a:pt x="148" y="188"/>
                    </a:lnTo>
                    <a:lnTo>
                      <a:pt x="151" y="188"/>
                    </a:lnTo>
                    <a:lnTo>
                      <a:pt x="159" y="186"/>
                    </a:lnTo>
                    <a:lnTo>
                      <a:pt x="159" y="186"/>
                    </a:lnTo>
                    <a:lnTo>
                      <a:pt x="162" y="188"/>
                    </a:lnTo>
                    <a:lnTo>
                      <a:pt x="165" y="188"/>
                    </a:lnTo>
                    <a:lnTo>
                      <a:pt x="165" y="188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56" y="186"/>
                    </a:lnTo>
                    <a:lnTo>
                      <a:pt x="151" y="186"/>
                    </a:lnTo>
                    <a:lnTo>
                      <a:pt x="148" y="185"/>
                    </a:lnTo>
                    <a:lnTo>
                      <a:pt x="148" y="183"/>
                    </a:lnTo>
                    <a:lnTo>
                      <a:pt x="148" y="183"/>
                    </a:lnTo>
                    <a:lnTo>
                      <a:pt x="151" y="185"/>
                    </a:lnTo>
                    <a:lnTo>
                      <a:pt x="156" y="185"/>
                    </a:lnTo>
                    <a:lnTo>
                      <a:pt x="159" y="183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56" y="182"/>
                    </a:lnTo>
                    <a:lnTo>
                      <a:pt x="147" y="182"/>
                    </a:lnTo>
                    <a:lnTo>
                      <a:pt x="154" y="180"/>
                    </a:lnTo>
                    <a:lnTo>
                      <a:pt x="154" y="180"/>
                    </a:lnTo>
                    <a:lnTo>
                      <a:pt x="160" y="180"/>
                    </a:lnTo>
                    <a:lnTo>
                      <a:pt x="165" y="180"/>
                    </a:lnTo>
                    <a:lnTo>
                      <a:pt x="165" y="180"/>
                    </a:lnTo>
                    <a:lnTo>
                      <a:pt x="160" y="179"/>
                    </a:lnTo>
                    <a:lnTo>
                      <a:pt x="156" y="177"/>
                    </a:lnTo>
                    <a:lnTo>
                      <a:pt x="148" y="179"/>
                    </a:lnTo>
                    <a:lnTo>
                      <a:pt x="148" y="179"/>
                    </a:lnTo>
                    <a:lnTo>
                      <a:pt x="147" y="177"/>
                    </a:lnTo>
                    <a:lnTo>
                      <a:pt x="148" y="177"/>
                    </a:lnTo>
                    <a:lnTo>
                      <a:pt x="151" y="176"/>
                    </a:lnTo>
                    <a:lnTo>
                      <a:pt x="159" y="177"/>
                    </a:lnTo>
                    <a:lnTo>
                      <a:pt x="159" y="177"/>
                    </a:lnTo>
                    <a:lnTo>
                      <a:pt x="159" y="176"/>
                    </a:lnTo>
                    <a:lnTo>
                      <a:pt x="156" y="174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44" y="174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7" y="174"/>
                    </a:lnTo>
                    <a:lnTo>
                      <a:pt x="151" y="174"/>
                    </a:lnTo>
                    <a:lnTo>
                      <a:pt x="159" y="171"/>
                    </a:lnTo>
                    <a:lnTo>
                      <a:pt x="159" y="171"/>
                    </a:lnTo>
                    <a:lnTo>
                      <a:pt x="156" y="170"/>
                    </a:lnTo>
                    <a:lnTo>
                      <a:pt x="151" y="170"/>
                    </a:lnTo>
                    <a:lnTo>
                      <a:pt x="147" y="171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3" y="170"/>
                    </a:lnTo>
                    <a:lnTo>
                      <a:pt x="156" y="170"/>
                    </a:lnTo>
                    <a:lnTo>
                      <a:pt x="159" y="167"/>
                    </a:lnTo>
                    <a:lnTo>
                      <a:pt x="159" y="167"/>
                    </a:lnTo>
                    <a:lnTo>
                      <a:pt x="154" y="167"/>
                    </a:lnTo>
                    <a:lnTo>
                      <a:pt x="150" y="167"/>
                    </a:lnTo>
                    <a:lnTo>
                      <a:pt x="150" y="167"/>
                    </a:lnTo>
                    <a:lnTo>
                      <a:pt x="148" y="165"/>
                    </a:lnTo>
                    <a:lnTo>
                      <a:pt x="151" y="165"/>
                    </a:lnTo>
                    <a:lnTo>
                      <a:pt x="159" y="165"/>
                    </a:lnTo>
                    <a:lnTo>
                      <a:pt x="159" y="165"/>
                    </a:lnTo>
                    <a:lnTo>
                      <a:pt x="157" y="164"/>
                    </a:lnTo>
                    <a:lnTo>
                      <a:pt x="156" y="164"/>
                    </a:lnTo>
                    <a:lnTo>
                      <a:pt x="151" y="164"/>
                    </a:lnTo>
                    <a:lnTo>
                      <a:pt x="145" y="164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2"/>
                    </a:lnTo>
                    <a:lnTo>
                      <a:pt x="150" y="162"/>
                    </a:lnTo>
                    <a:lnTo>
                      <a:pt x="159" y="161"/>
                    </a:lnTo>
                    <a:lnTo>
                      <a:pt x="159" y="161"/>
                    </a:lnTo>
                    <a:lnTo>
                      <a:pt x="157" y="159"/>
                    </a:lnTo>
                    <a:lnTo>
                      <a:pt x="151" y="159"/>
                    </a:lnTo>
                    <a:lnTo>
                      <a:pt x="144" y="161"/>
                    </a:lnTo>
                    <a:lnTo>
                      <a:pt x="144" y="161"/>
                    </a:lnTo>
                    <a:lnTo>
                      <a:pt x="144" y="159"/>
                    </a:lnTo>
                    <a:lnTo>
                      <a:pt x="145" y="158"/>
                    </a:lnTo>
                    <a:lnTo>
                      <a:pt x="151" y="158"/>
                    </a:lnTo>
                    <a:lnTo>
                      <a:pt x="156" y="158"/>
                    </a:lnTo>
                    <a:lnTo>
                      <a:pt x="159" y="158"/>
                    </a:lnTo>
                    <a:lnTo>
                      <a:pt x="159" y="158"/>
                    </a:lnTo>
                    <a:lnTo>
                      <a:pt x="159" y="158"/>
                    </a:lnTo>
                    <a:lnTo>
                      <a:pt x="157" y="156"/>
                    </a:lnTo>
                    <a:lnTo>
                      <a:pt x="156" y="156"/>
                    </a:lnTo>
                    <a:lnTo>
                      <a:pt x="153" y="156"/>
                    </a:lnTo>
                    <a:lnTo>
                      <a:pt x="151" y="155"/>
                    </a:lnTo>
                    <a:lnTo>
                      <a:pt x="151" y="155"/>
                    </a:lnTo>
                    <a:lnTo>
                      <a:pt x="151" y="155"/>
                    </a:lnTo>
                    <a:lnTo>
                      <a:pt x="153" y="155"/>
                    </a:lnTo>
                    <a:lnTo>
                      <a:pt x="154" y="155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3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50" y="152"/>
                    </a:lnTo>
                    <a:lnTo>
                      <a:pt x="153" y="150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3" y="149"/>
                    </a:lnTo>
                    <a:lnTo>
                      <a:pt x="148" y="147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4" y="147"/>
                    </a:lnTo>
                    <a:lnTo>
                      <a:pt x="148" y="147"/>
                    </a:lnTo>
                    <a:lnTo>
                      <a:pt x="154" y="147"/>
                    </a:lnTo>
                    <a:lnTo>
                      <a:pt x="154" y="147"/>
                    </a:lnTo>
                    <a:lnTo>
                      <a:pt x="153" y="145"/>
                    </a:lnTo>
                    <a:lnTo>
                      <a:pt x="150" y="145"/>
                    </a:lnTo>
                    <a:lnTo>
                      <a:pt x="142" y="146"/>
                    </a:lnTo>
                    <a:lnTo>
                      <a:pt x="142" y="146"/>
                    </a:lnTo>
                    <a:lnTo>
                      <a:pt x="145" y="143"/>
                    </a:lnTo>
                    <a:lnTo>
                      <a:pt x="148" y="143"/>
                    </a:lnTo>
                    <a:lnTo>
                      <a:pt x="151" y="143"/>
                    </a:lnTo>
                    <a:lnTo>
                      <a:pt x="154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48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51" y="140"/>
                    </a:lnTo>
                    <a:lnTo>
                      <a:pt x="154" y="139"/>
                    </a:lnTo>
                    <a:lnTo>
                      <a:pt x="154" y="139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142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5" y="136"/>
                    </a:lnTo>
                    <a:lnTo>
                      <a:pt x="148" y="136"/>
                    </a:lnTo>
                    <a:lnTo>
                      <a:pt x="153" y="137"/>
                    </a:lnTo>
                    <a:lnTo>
                      <a:pt x="154" y="136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0" y="134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33"/>
                    </a:lnTo>
                    <a:lnTo>
                      <a:pt x="145" y="133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50" y="130"/>
                    </a:lnTo>
                    <a:lnTo>
                      <a:pt x="148" y="130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4" y="130"/>
                    </a:lnTo>
                    <a:lnTo>
                      <a:pt x="147" y="128"/>
                    </a:lnTo>
                    <a:lnTo>
                      <a:pt x="148" y="128"/>
                    </a:lnTo>
                    <a:lnTo>
                      <a:pt x="151" y="127"/>
                    </a:lnTo>
                    <a:lnTo>
                      <a:pt x="151" y="127"/>
                    </a:lnTo>
                    <a:lnTo>
                      <a:pt x="148" y="127"/>
                    </a:lnTo>
                    <a:lnTo>
                      <a:pt x="145" y="127"/>
                    </a:lnTo>
                    <a:lnTo>
                      <a:pt x="141" y="127"/>
                    </a:lnTo>
                    <a:lnTo>
                      <a:pt x="139" y="127"/>
                    </a:lnTo>
                    <a:lnTo>
                      <a:pt x="139" y="125"/>
                    </a:lnTo>
                    <a:lnTo>
                      <a:pt x="139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0" y="124"/>
                    </a:lnTo>
                    <a:lnTo>
                      <a:pt x="148" y="122"/>
                    </a:lnTo>
                    <a:lnTo>
                      <a:pt x="145" y="124"/>
                    </a:lnTo>
                    <a:lnTo>
                      <a:pt x="141" y="124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44" y="121"/>
                    </a:lnTo>
                    <a:lnTo>
                      <a:pt x="151" y="121"/>
                    </a:lnTo>
                    <a:lnTo>
                      <a:pt x="151" y="121"/>
                    </a:lnTo>
                    <a:lnTo>
                      <a:pt x="145" y="119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41" y="118"/>
                    </a:lnTo>
                    <a:lnTo>
                      <a:pt x="145" y="11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51" y="116"/>
                    </a:lnTo>
                    <a:lnTo>
                      <a:pt x="151" y="116"/>
                    </a:lnTo>
                    <a:lnTo>
                      <a:pt x="144" y="116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6" y="115"/>
                    </a:lnTo>
                    <a:lnTo>
                      <a:pt x="138" y="115"/>
                    </a:lnTo>
                    <a:lnTo>
                      <a:pt x="142" y="113"/>
                    </a:lnTo>
                    <a:lnTo>
                      <a:pt x="147" y="115"/>
                    </a:lnTo>
                    <a:lnTo>
                      <a:pt x="151" y="113"/>
                    </a:lnTo>
                    <a:lnTo>
                      <a:pt x="151" y="113"/>
                    </a:lnTo>
                    <a:lnTo>
                      <a:pt x="148" y="112"/>
                    </a:lnTo>
                    <a:lnTo>
                      <a:pt x="144" y="112"/>
                    </a:lnTo>
                    <a:lnTo>
                      <a:pt x="136" y="112"/>
                    </a:lnTo>
                    <a:lnTo>
                      <a:pt x="136" y="112"/>
                    </a:lnTo>
                    <a:lnTo>
                      <a:pt x="133" y="116"/>
                    </a:lnTo>
                    <a:lnTo>
                      <a:pt x="133" y="124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0" y="136"/>
                    </a:lnTo>
                    <a:lnTo>
                      <a:pt x="129" y="133"/>
                    </a:lnTo>
                    <a:lnTo>
                      <a:pt x="129" y="130"/>
                    </a:lnTo>
                    <a:lnTo>
                      <a:pt x="127" y="128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28"/>
                    </a:lnTo>
                    <a:lnTo>
                      <a:pt x="126" y="127"/>
                    </a:lnTo>
                    <a:lnTo>
                      <a:pt x="129" y="127"/>
                    </a:lnTo>
                    <a:lnTo>
                      <a:pt x="130" y="127"/>
                    </a:lnTo>
                    <a:lnTo>
                      <a:pt x="130" y="127"/>
                    </a:lnTo>
                    <a:lnTo>
                      <a:pt x="129" y="125"/>
                    </a:lnTo>
                    <a:lnTo>
                      <a:pt x="127" y="124"/>
                    </a:lnTo>
                    <a:lnTo>
                      <a:pt x="126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18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1" y="122"/>
                    </a:lnTo>
                    <a:lnTo>
                      <a:pt x="123" y="130"/>
                    </a:lnTo>
                    <a:lnTo>
                      <a:pt x="123" y="130"/>
                    </a:lnTo>
                    <a:lnTo>
                      <a:pt x="121" y="130"/>
                    </a:lnTo>
                    <a:lnTo>
                      <a:pt x="120" y="128"/>
                    </a:lnTo>
                    <a:lnTo>
                      <a:pt x="120" y="127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7" y="124"/>
                    </a:lnTo>
                    <a:lnTo>
                      <a:pt x="119" y="125"/>
                    </a:lnTo>
                    <a:lnTo>
                      <a:pt x="120" y="125"/>
                    </a:lnTo>
                    <a:lnTo>
                      <a:pt x="120" y="124"/>
                    </a:lnTo>
                    <a:lnTo>
                      <a:pt x="120" y="124"/>
                    </a:lnTo>
                    <a:lnTo>
                      <a:pt x="120" y="122"/>
                    </a:lnTo>
                    <a:lnTo>
                      <a:pt x="119" y="122"/>
                    </a:lnTo>
                    <a:lnTo>
                      <a:pt x="114" y="122"/>
                    </a:lnTo>
                    <a:lnTo>
                      <a:pt x="110" y="122"/>
                    </a:lnTo>
                    <a:lnTo>
                      <a:pt x="105" y="122"/>
                    </a:lnTo>
                    <a:lnTo>
                      <a:pt x="105" y="122"/>
                    </a:lnTo>
                    <a:lnTo>
                      <a:pt x="108" y="121"/>
                    </a:lnTo>
                    <a:lnTo>
                      <a:pt x="113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1" y="121"/>
                    </a:lnTo>
                    <a:lnTo>
                      <a:pt x="120" y="119"/>
                    </a:lnTo>
                    <a:lnTo>
                      <a:pt x="117" y="118"/>
                    </a:lnTo>
                    <a:lnTo>
                      <a:pt x="117" y="118"/>
                    </a:lnTo>
                    <a:lnTo>
                      <a:pt x="120" y="116"/>
                    </a:lnTo>
                    <a:lnTo>
                      <a:pt x="121" y="115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7" y="110"/>
                    </a:lnTo>
                    <a:lnTo>
                      <a:pt x="117" y="110"/>
                    </a:lnTo>
                    <a:lnTo>
                      <a:pt x="120" y="107"/>
                    </a:lnTo>
                    <a:lnTo>
                      <a:pt x="120" y="107"/>
                    </a:lnTo>
                    <a:lnTo>
                      <a:pt x="117" y="107"/>
                    </a:lnTo>
                    <a:lnTo>
                      <a:pt x="117" y="107"/>
                    </a:lnTo>
                    <a:lnTo>
                      <a:pt x="119" y="106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03"/>
                    </a:lnTo>
                    <a:lnTo>
                      <a:pt x="119" y="103"/>
                    </a:lnTo>
                    <a:lnTo>
                      <a:pt x="120" y="103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17" y="100"/>
                    </a:lnTo>
                    <a:lnTo>
                      <a:pt x="113" y="100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5" y="101"/>
                    </a:lnTo>
                    <a:lnTo>
                      <a:pt x="108" y="101"/>
                    </a:lnTo>
                    <a:lnTo>
                      <a:pt x="110" y="101"/>
                    </a:lnTo>
                    <a:lnTo>
                      <a:pt x="111" y="104"/>
                    </a:lnTo>
                    <a:lnTo>
                      <a:pt x="111" y="104"/>
                    </a:lnTo>
                    <a:lnTo>
                      <a:pt x="107" y="103"/>
                    </a:lnTo>
                    <a:lnTo>
                      <a:pt x="102" y="103"/>
                    </a:lnTo>
                    <a:lnTo>
                      <a:pt x="101" y="103"/>
                    </a:lnTo>
                    <a:lnTo>
                      <a:pt x="102" y="101"/>
                    </a:lnTo>
                    <a:lnTo>
                      <a:pt x="102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6"/>
                    </a:lnTo>
                    <a:lnTo>
                      <a:pt x="99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3" y="96"/>
                    </a:lnTo>
                    <a:lnTo>
                      <a:pt x="95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92" y="93"/>
                    </a:lnTo>
                    <a:lnTo>
                      <a:pt x="89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3" y="93"/>
                    </a:lnTo>
                    <a:lnTo>
                      <a:pt x="83" y="9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75" y="96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0" y="98"/>
                    </a:lnTo>
                    <a:lnTo>
                      <a:pt x="55" y="98"/>
                    </a:lnTo>
                    <a:lnTo>
                      <a:pt x="65" y="98"/>
                    </a:lnTo>
                    <a:lnTo>
                      <a:pt x="74" y="97"/>
                    </a:lnTo>
                    <a:lnTo>
                      <a:pt x="78" y="98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74" y="100"/>
                    </a:lnTo>
                    <a:lnTo>
                      <a:pt x="64" y="100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55" y="103"/>
                    </a:lnTo>
                    <a:lnTo>
                      <a:pt x="67" y="101"/>
                    </a:lnTo>
                    <a:lnTo>
                      <a:pt x="80" y="101"/>
                    </a:lnTo>
                    <a:lnTo>
                      <a:pt x="84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4" y="103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1" y="103"/>
                    </a:lnTo>
                    <a:lnTo>
                      <a:pt x="64" y="103"/>
                    </a:lnTo>
                    <a:lnTo>
                      <a:pt x="56" y="104"/>
                    </a:lnTo>
                    <a:lnTo>
                      <a:pt x="49" y="104"/>
                    </a:lnTo>
                    <a:lnTo>
                      <a:pt x="49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107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61" y="109"/>
                    </a:lnTo>
                    <a:lnTo>
                      <a:pt x="74" y="109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2" y="116"/>
                    </a:lnTo>
                    <a:lnTo>
                      <a:pt x="102" y="121"/>
                    </a:lnTo>
                    <a:lnTo>
                      <a:pt x="102" y="122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101" y="124"/>
                    </a:lnTo>
                    <a:lnTo>
                      <a:pt x="101" y="124"/>
                    </a:lnTo>
                    <a:lnTo>
                      <a:pt x="102" y="125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1" y="127"/>
                    </a:lnTo>
                    <a:lnTo>
                      <a:pt x="102" y="128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2" y="131"/>
                    </a:lnTo>
                    <a:lnTo>
                      <a:pt x="104" y="131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55"/>
                    </a:lnTo>
                    <a:lnTo>
                      <a:pt x="111" y="155"/>
                    </a:lnTo>
                    <a:lnTo>
                      <a:pt x="116" y="153"/>
                    </a:lnTo>
                    <a:lnTo>
                      <a:pt x="117" y="153"/>
                    </a:lnTo>
                    <a:lnTo>
                      <a:pt x="117" y="153"/>
                    </a:lnTo>
                    <a:lnTo>
                      <a:pt x="119" y="158"/>
                    </a:lnTo>
                    <a:lnTo>
                      <a:pt x="119" y="164"/>
                    </a:lnTo>
                    <a:lnTo>
                      <a:pt x="119" y="176"/>
                    </a:lnTo>
                    <a:lnTo>
                      <a:pt x="119" y="176"/>
                    </a:lnTo>
                    <a:lnTo>
                      <a:pt x="120" y="177"/>
                    </a:lnTo>
                    <a:lnTo>
                      <a:pt x="121" y="177"/>
                    </a:lnTo>
                    <a:lnTo>
                      <a:pt x="126" y="177"/>
                    </a:lnTo>
                    <a:lnTo>
                      <a:pt x="126" y="177"/>
                    </a:lnTo>
                    <a:lnTo>
                      <a:pt x="126" y="183"/>
                    </a:lnTo>
                    <a:lnTo>
                      <a:pt x="126" y="185"/>
                    </a:lnTo>
                    <a:lnTo>
                      <a:pt x="123" y="186"/>
                    </a:lnTo>
                    <a:lnTo>
                      <a:pt x="123" y="186"/>
                    </a:lnTo>
                    <a:lnTo>
                      <a:pt x="124" y="188"/>
                    </a:lnTo>
                    <a:lnTo>
                      <a:pt x="126" y="186"/>
                    </a:lnTo>
                    <a:lnTo>
                      <a:pt x="126" y="186"/>
                    </a:lnTo>
                    <a:lnTo>
                      <a:pt x="126" y="188"/>
                    </a:lnTo>
                    <a:lnTo>
                      <a:pt x="129" y="188"/>
                    </a:lnTo>
                    <a:lnTo>
                      <a:pt x="133" y="188"/>
                    </a:lnTo>
                    <a:lnTo>
                      <a:pt x="139" y="188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1" y="188"/>
                    </a:lnTo>
                    <a:lnTo>
                      <a:pt x="136" y="189"/>
                    </a:lnTo>
                    <a:lnTo>
                      <a:pt x="132" y="189"/>
                    </a:lnTo>
                    <a:lnTo>
                      <a:pt x="132" y="189"/>
                    </a:lnTo>
                    <a:lnTo>
                      <a:pt x="101" y="189"/>
                    </a:lnTo>
                    <a:lnTo>
                      <a:pt x="101" y="189"/>
                    </a:lnTo>
                    <a:lnTo>
                      <a:pt x="102" y="188"/>
                    </a:lnTo>
                    <a:lnTo>
                      <a:pt x="102" y="186"/>
                    </a:lnTo>
                    <a:lnTo>
                      <a:pt x="102" y="185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99" y="182"/>
                    </a:lnTo>
                    <a:lnTo>
                      <a:pt x="98" y="182"/>
                    </a:lnTo>
                    <a:lnTo>
                      <a:pt x="95" y="183"/>
                    </a:lnTo>
                    <a:lnTo>
                      <a:pt x="95" y="183"/>
                    </a:lnTo>
                    <a:lnTo>
                      <a:pt x="96" y="185"/>
                    </a:lnTo>
                    <a:lnTo>
                      <a:pt x="98" y="185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1" y="185"/>
                    </a:lnTo>
                    <a:lnTo>
                      <a:pt x="99" y="186"/>
                    </a:lnTo>
                    <a:lnTo>
                      <a:pt x="96" y="186"/>
                    </a:lnTo>
                    <a:lnTo>
                      <a:pt x="95" y="186"/>
                    </a:lnTo>
                    <a:lnTo>
                      <a:pt x="95" y="186"/>
                    </a:lnTo>
                    <a:lnTo>
                      <a:pt x="96" y="188"/>
                    </a:lnTo>
                    <a:lnTo>
                      <a:pt x="98" y="188"/>
                    </a:lnTo>
                    <a:lnTo>
                      <a:pt x="98" y="186"/>
                    </a:lnTo>
                    <a:lnTo>
                      <a:pt x="99" y="188"/>
                    </a:lnTo>
                    <a:lnTo>
                      <a:pt x="99" y="188"/>
                    </a:lnTo>
                    <a:lnTo>
                      <a:pt x="90" y="189"/>
                    </a:lnTo>
                    <a:lnTo>
                      <a:pt x="83" y="189"/>
                    </a:lnTo>
                    <a:lnTo>
                      <a:pt x="83" y="189"/>
                    </a:lnTo>
                    <a:lnTo>
                      <a:pt x="84" y="188"/>
                    </a:lnTo>
                    <a:lnTo>
                      <a:pt x="86" y="185"/>
                    </a:lnTo>
                    <a:lnTo>
                      <a:pt x="86" y="179"/>
                    </a:lnTo>
                    <a:lnTo>
                      <a:pt x="86" y="171"/>
                    </a:lnTo>
                    <a:lnTo>
                      <a:pt x="86" y="170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4" y="167"/>
                    </a:lnTo>
                    <a:lnTo>
                      <a:pt x="84" y="167"/>
                    </a:lnTo>
                    <a:lnTo>
                      <a:pt x="81" y="168"/>
                    </a:lnTo>
                    <a:lnTo>
                      <a:pt x="81" y="171"/>
                    </a:lnTo>
                    <a:lnTo>
                      <a:pt x="80" y="171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0" y="171"/>
                    </a:lnTo>
                    <a:lnTo>
                      <a:pt x="80" y="173"/>
                    </a:lnTo>
                    <a:lnTo>
                      <a:pt x="83" y="174"/>
                    </a:lnTo>
                    <a:lnTo>
                      <a:pt x="83" y="174"/>
                    </a:lnTo>
                    <a:lnTo>
                      <a:pt x="81" y="177"/>
                    </a:lnTo>
                    <a:lnTo>
                      <a:pt x="80" y="180"/>
                    </a:lnTo>
                    <a:lnTo>
                      <a:pt x="80" y="180"/>
                    </a:lnTo>
                    <a:lnTo>
                      <a:pt x="81" y="180"/>
                    </a:lnTo>
                    <a:lnTo>
                      <a:pt x="81" y="183"/>
                    </a:lnTo>
                    <a:lnTo>
                      <a:pt x="81" y="188"/>
                    </a:lnTo>
                    <a:lnTo>
                      <a:pt x="81" y="188"/>
                    </a:lnTo>
                    <a:lnTo>
                      <a:pt x="80" y="189"/>
                    </a:lnTo>
                    <a:lnTo>
                      <a:pt x="80" y="189"/>
                    </a:lnTo>
                    <a:lnTo>
                      <a:pt x="77" y="189"/>
                    </a:lnTo>
                    <a:lnTo>
                      <a:pt x="77" y="188"/>
                    </a:lnTo>
                    <a:lnTo>
                      <a:pt x="78" y="188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75" y="186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5" y="188"/>
                    </a:lnTo>
                    <a:lnTo>
                      <a:pt x="75" y="188"/>
                    </a:lnTo>
                    <a:lnTo>
                      <a:pt x="69" y="189"/>
                    </a:lnTo>
                    <a:lnTo>
                      <a:pt x="62" y="189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8" y="185"/>
                    </a:lnTo>
                    <a:lnTo>
                      <a:pt x="67" y="183"/>
                    </a:lnTo>
                    <a:lnTo>
                      <a:pt x="67" y="183"/>
                    </a:lnTo>
                    <a:lnTo>
                      <a:pt x="64" y="183"/>
                    </a:lnTo>
                    <a:lnTo>
                      <a:pt x="61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3" y="182"/>
                    </a:lnTo>
                    <a:lnTo>
                      <a:pt x="55" y="180"/>
                    </a:lnTo>
                    <a:lnTo>
                      <a:pt x="58" y="180"/>
                    </a:lnTo>
                    <a:lnTo>
                      <a:pt x="62" y="180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5" y="179"/>
                    </a:lnTo>
                    <a:lnTo>
                      <a:pt x="64" y="179"/>
                    </a:lnTo>
                    <a:lnTo>
                      <a:pt x="59" y="179"/>
                    </a:lnTo>
                    <a:lnTo>
                      <a:pt x="55" y="179"/>
                    </a:lnTo>
                    <a:lnTo>
                      <a:pt x="52" y="179"/>
                    </a:lnTo>
                    <a:lnTo>
                      <a:pt x="52" y="179"/>
                    </a:lnTo>
                    <a:lnTo>
                      <a:pt x="53" y="177"/>
                    </a:lnTo>
                    <a:lnTo>
                      <a:pt x="55" y="177"/>
                    </a:lnTo>
                    <a:lnTo>
                      <a:pt x="59" y="177"/>
                    </a:lnTo>
                    <a:lnTo>
                      <a:pt x="64" y="177"/>
                    </a:lnTo>
                    <a:lnTo>
                      <a:pt x="67" y="176"/>
                    </a:lnTo>
                    <a:lnTo>
                      <a:pt x="67" y="176"/>
                    </a:lnTo>
                    <a:lnTo>
                      <a:pt x="59" y="176"/>
                    </a:lnTo>
                    <a:lnTo>
                      <a:pt x="56" y="176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5" y="173"/>
                    </a:lnTo>
                    <a:lnTo>
                      <a:pt x="58" y="173"/>
                    </a:lnTo>
                    <a:lnTo>
                      <a:pt x="67" y="173"/>
                    </a:lnTo>
                    <a:lnTo>
                      <a:pt x="67" y="173"/>
                    </a:lnTo>
                    <a:lnTo>
                      <a:pt x="64" y="171"/>
                    </a:lnTo>
                    <a:lnTo>
                      <a:pt x="59" y="171"/>
                    </a:lnTo>
                    <a:lnTo>
                      <a:pt x="52" y="171"/>
                    </a:lnTo>
                    <a:lnTo>
                      <a:pt x="52" y="171"/>
                    </a:lnTo>
                    <a:lnTo>
                      <a:pt x="53" y="170"/>
                    </a:lnTo>
                    <a:lnTo>
                      <a:pt x="55" y="170"/>
                    </a:lnTo>
                    <a:lnTo>
                      <a:pt x="59" y="170"/>
                    </a:lnTo>
                    <a:lnTo>
                      <a:pt x="64" y="170"/>
                    </a:lnTo>
                    <a:lnTo>
                      <a:pt x="67" y="168"/>
                    </a:lnTo>
                    <a:lnTo>
                      <a:pt x="67" y="168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58" y="167"/>
                    </a:lnTo>
                    <a:lnTo>
                      <a:pt x="53" y="167"/>
                    </a:lnTo>
                    <a:lnTo>
                      <a:pt x="53" y="167"/>
                    </a:lnTo>
                    <a:lnTo>
                      <a:pt x="55" y="165"/>
                    </a:lnTo>
                    <a:lnTo>
                      <a:pt x="55" y="165"/>
                    </a:lnTo>
                    <a:lnTo>
                      <a:pt x="64" y="165"/>
                    </a:lnTo>
                    <a:lnTo>
                      <a:pt x="69" y="165"/>
                    </a:lnTo>
                    <a:lnTo>
                      <a:pt x="69" y="165"/>
                    </a:lnTo>
                    <a:lnTo>
                      <a:pt x="68" y="164"/>
                    </a:lnTo>
                    <a:lnTo>
                      <a:pt x="64" y="164"/>
                    </a:lnTo>
                    <a:lnTo>
                      <a:pt x="56" y="164"/>
                    </a:lnTo>
                    <a:lnTo>
                      <a:pt x="49" y="164"/>
                    </a:lnTo>
                    <a:lnTo>
                      <a:pt x="41" y="164"/>
                    </a:lnTo>
                    <a:lnTo>
                      <a:pt x="41" y="164"/>
                    </a:lnTo>
                    <a:lnTo>
                      <a:pt x="47" y="162"/>
                    </a:lnTo>
                    <a:lnTo>
                      <a:pt x="55" y="161"/>
                    </a:lnTo>
                    <a:lnTo>
                      <a:pt x="69" y="161"/>
                    </a:lnTo>
                    <a:lnTo>
                      <a:pt x="69" y="161"/>
                    </a:lnTo>
                    <a:lnTo>
                      <a:pt x="68" y="161"/>
                    </a:lnTo>
                    <a:lnTo>
                      <a:pt x="64" y="159"/>
                    </a:lnTo>
                    <a:lnTo>
                      <a:pt x="56" y="159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59" y="158"/>
                    </a:lnTo>
                    <a:lnTo>
                      <a:pt x="59" y="158"/>
                    </a:lnTo>
                    <a:lnTo>
                      <a:pt x="69" y="158"/>
                    </a:lnTo>
                    <a:lnTo>
                      <a:pt x="69" y="158"/>
                    </a:lnTo>
                    <a:lnTo>
                      <a:pt x="64" y="155"/>
                    </a:lnTo>
                    <a:lnTo>
                      <a:pt x="56" y="155"/>
                    </a:lnTo>
                    <a:lnTo>
                      <a:pt x="49" y="156"/>
                    </a:lnTo>
                    <a:lnTo>
                      <a:pt x="41" y="156"/>
                    </a:lnTo>
                    <a:lnTo>
                      <a:pt x="41" y="156"/>
                    </a:lnTo>
                    <a:lnTo>
                      <a:pt x="47" y="155"/>
                    </a:lnTo>
                    <a:lnTo>
                      <a:pt x="55" y="153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64" y="152"/>
                    </a:lnTo>
                    <a:lnTo>
                      <a:pt x="56" y="152"/>
                    </a:lnTo>
                    <a:lnTo>
                      <a:pt x="41" y="152"/>
                    </a:lnTo>
                    <a:lnTo>
                      <a:pt x="41" y="152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53" y="150"/>
                    </a:lnTo>
                    <a:lnTo>
                      <a:pt x="69" y="150"/>
                    </a:lnTo>
                    <a:lnTo>
                      <a:pt x="69" y="150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56" y="147"/>
                    </a:lnTo>
                    <a:lnTo>
                      <a:pt x="43" y="149"/>
                    </a:lnTo>
                    <a:lnTo>
                      <a:pt x="43" y="149"/>
                    </a:lnTo>
                    <a:lnTo>
                      <a:pt x="44" y="147"/>
                    </a:lnTo>
                    <a:lnTo>
                      <a:pt x="47" y="147"/>
                    </a:lnTo>
                    <a:lnTo>
                      <a:pt x="53" y="146"/>
                    </a:lnTo>
                    <a:lnTo>
                      <a:pt x="61" y="146"/>
                    </a:lnTo>
                    <a:lnTo>
                      <a:pt x="69" y="146"/>
                    </a:lnTo>
                    <a:lnTo>
                      <a:pt x="69" y="146"/>
                    </a:lnTo>
                    <a:lnTo>
                      <a:pt x="67" y="145"/>
                    </a:lnTo>
                    <a:lnTo>
                      <a:pt x="62" y="145"/>
                    </a:lnTo>
                    <a:lnTo>
                      <a:pt x="55" y="145"/>
                    </a:lnTo>
                    <a:lnTo>
                      <a:pt x="47" y="145"/>
                    </a:lnTo>
                    <a:lnTo>
                      <a:pt x="44" y="145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56" y="143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64" y="140"/>
                    </a:lnTo>
                    <a:lnTo>
                      <a:pt x="55" y="142"/>
                    </a:lnTo>
                    <a:lnTo>
                      <a:pt x="46" y="142"/>
                    </a:lnTo>
                    <a:lnTo>
                      <a:pt x="43" y="140"/>
                    </a:lnTo>
                    <a:lnTo>
                      <a:pt x="40" y="139"/>
                    </a:lnTo>
                    <a:lnTo>
                      <a:pt x="40" y="139"/>
                    </a:lnTo>
                    <a:lnTo>
                      <a:pt x="46" y="140"/>
                    </a:lnTo>
                    <a:lnTo>
                      <a:pt x="55" y="140"/>
                    </a:lnTo>
                    <a:lnTo>
                      <a:pt x="69" y="139"/>
                    </a:lnTo>
                    <a:lnTo>
                      <a:pt x="69" y="139"/>
                    </a:lnTo>
                    <a:lnTo>
                      <a:pt x="62" y="137"/>
                    </a:lnTo>
                    <a:lnTo>
                      <a:pt x="55" y="137"/>
                    </a:lnTo>
                    <a:lnTo>
                      <a:pt x="46" y="137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44" y="136"/>
                    </a:lnTo>
                    <a:lnTo>
                      <a:pt x="52" y="136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67" y="134"/>
                    </a:lnTo>
                    <a:lnTo>
                      <a:pt x="62" y="133"/>
                    </a:lnTo>
                    <a:lnTo>
                      <a:pt x="55" y="134"/>
                    </a:lnTo>
                    <a:lnTo>
                      <a:pt x="46" y="134"/>
                    </a:lnTo>
                    <a:lnTo>
                      <a:pt x="43" y="134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56" y="131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56" y="130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6" y="118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3" y="130"/>
                    </a:lnTo>
                    <a:lnTo>
                      <a:pt x="3" y="130"/>
                    </a:lnTo>
                    <a:lnTo>
                      <a:pt x="7" y="128"/>
                    </a:lnTo>
                    <a:lnTo>
                      <a:pt x="13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3"/>
                    </a:lnTo>
                    <a:lnTo>
                      <a:pt x="31" y="136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9" y="162"/>
                    </a:lnTo>
                    <a:lnTo>
                      <a:pt x="25" y="162"/>
                    </a:lnTo>
                    <a:lnTo>
                      <a:pt x="20" y="162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7" y="164"/>
                    </a:lnTo>
                    <a:lnTo>
                      <a:pt x="19" y="165"/>
                    </a:lnTo>
                    <a:lnTo>
                      <a:pt x="20" y="167"/>
                    </a:lnTo>
                    <a:lnTo>
                      <a:pt x="19" y="168"/>
                    </a:lnTo>
                    <a:lnTo>
                      <a:pt x="19" y="168"/>
                    </a:lnTo>
                    <a:lnTo>
                      <a:pt x="20" y="168"/>
                    </a:lnTo>
                    <a:lnTo>
                      <a:pt x="23" y="170"/>
                    </a:lnTo>
                    <a:lnTo>
                      <a:pt x="23" y="170"/>
                    </a:lnTo>
                    <a:lnTo>
                      <a:pt x="23" y="173"/>
                    </a:lnTo>
                    <a:lnTo>
                      <a:pt x="22" y="174"/>
                    </a:lnTo>
                    <a:lnTo>
                      <a:pt x="19" y="177"/>
                    </a:lnTo>
                    <a:lnTo>
                      <a:pt x="19" y="177"/>
                    </a:lnTo>
                    <a:lnTo>
                      <a:pt x="22" y="176"/>
                    </a:lnTo>
                    <a:lnTo>
                      <a:pt x="23" y="177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0" y="179"/>
                    </a:lnTo>
                    <a:lnTo>
                      <a:pt x="17" y="179"/>
                    </a:lnTo>
                    <a:lnTo>
                      <a:pt x="13" y="180"/>
                    </a:lnTo>
                    <a:lnTo>
                      <a:pt x="13" y="180"/>
                    </a:lnTo>
                    <a:lnTo>
                      <a:pt x="15" y="183"/>
                    </a:lnTo>
                    <a:lnTo>
                      <a:pt x="15" y="185"/>
                    </a:lnTo>
                    <a:lnTo>
                      <a:pt x="16" y="186"/>
                    </a:lnTo>
                    <a:lnTo>
                      <a:pt x="15" y="188"/>
                    </a:lnTo>
                    <a:lnTo>
                      <a:pt x="15" y="188"/>
                    </a:lnTo>
                    <a:lnTo>
                      <a:pt x="13" y="188"/>
                    </a:lnTo>
                    <a:lnTo>
                      <a:pt x="13" y="185"/>
                    </a:lnTo>
                    <a:lnTo>
                      <a:pt x="13" y="183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2" y="191"/>
                    </a:lnTo>
                    <a:lnTo>
                      <a:pt x="10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3" y="195"/>
                    </a:lnTo>
                    <a:lnTo>
                      <a:pt x="6" y="194"/>
                    </a:lnTo>
                    <a:lnTo>
                      <a:pt x="6" y="194"/>
                    </a:lnTo>
                    <a:lnTo>
                      <a:pt x="7" y="196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7" y="201"/>
                    </a:lnTo>
                    <a:lnTo>
                      <a:pt x="7" y="202"/>
                    </a:lnTo>
                    <a:lnTo>
                      <a:pt x="7" y="202"/>
                    </a:lnTo>
                    <a:lnTo>
                      <a:pt x="6" y="201"/>
                    </a:lnTo>
                    <a:lnTo>
                      <a:pt x="6" y="201"/>
                    </a:lnTo>
                    <a:lnTo>
                      <a:pt x="6" y="199"/>
                    </a:lnTo>
                    <a:lnTo>
                      <a:pt x="4" y="199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4" y="198"/>
                    </a:lnTo>
                    <a:lnTo>
                      <a:pt x="0" y="19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4" y="225"/>
                    </a:lnTo>
                    <a:lnTo>
                      <a:pt x="4" y="225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589" y="248"/>
                    </a:lnTo>
                    <a:lnTo>
                      <a:pt x="589" y="217"/>
                    </a:lnTo>
                    <a:close/>
                    <a:moveTo>
                      <a:pt x="582" y="155"/>
                    </a:moveTo>
                    <a:lnTo>
                      <a:pt x="582" y="155"/>
                    </a:lnTo>
                    <a:lnTo>
                      <a:pt x="582" y="158"/>
                    </a:lnTo>
                    <a:lnTo>
                      <a:pt x="582" y="159"/>
                    </a:lnTo>
                    <a:lnTo>
                      <a:pt x="582" y="161"/>
                    </a:lnTo>
                    <a:lnTo>
                      <a:pt x="582" y="161"/>
                    </a:lnTo>
                    <a:lnTo>
                      <a:pt x="581" y="158"/>
                    </a:lnTo>
                    <a:lnTo>
                      <a:pt x="581" y="155"/>
                    </a:lnTo>
                    <a:lnTo>
                      <a:pt x="581" y="152"/>
                    </a:lnTo>
                    <a:lnTo>
                      <a:pt x="582" y="155"/>
                    </a:lnTo>
                    <a:lnTo>
                      <a:pt x="582" y="155"/>
                    </a:lnTo>
                    <a:close/>
                    <a:moveTo>
                      <a:pt x="515" y="146"/>
                    </a:moveTo>
                    <a:lnTo>
                      <a:pt x="515" y="146"/>
                    </a:lnTo>
                    <a:lnTo>
                      <a:pt x="514" y="147"/>
                    </a:lnTo>
                    <a:lnTo>
                      <a:pt x="512" y="149"/>
                    </a:lnTo>
                    <a:lnTo>
                      <a:pt x="509" y="147"/>
                    </a:lnTo>
                    <a:lnTo>
                      <a:pt x="509" y="147"/>
                    </a:lnTo>
                    <a:lnTo>
                      <a:pt x="511" y="146"/>
                    </a:lnTo>
                    <a:lnTo>
                      <a:pt x="515" y="146"/>
                    </a:lnTo>
                    <a:lnTo>
                      <a:pt x="515" y="146"/>
                    </a:lnTo>
                    <a:close/>
                    <a:moveTo>
                      <a:pt x="482" y="158"/>
                    </a:moveTo>
                    <a:lnTo>
                      <a:pt x="482" y="158"/>
                    </a:lnTo>
                    <a:lnTo>
                      <a:pt x="484" y="158"/>
                    </a:lnTo>
                    <a:lnTo>
                      <a:pt x="484" y="159"/>
                    </a:lnTo>
                    <a:lnTo>
                      <a:pt x="482" y="164"/>
                    </a:lnTo>
                    <a:lnTo>
                      <a:pt x="482" y="164"/>
                    </a:lnTo>
                    <a:lnTo>
                      <a:pt x="482" y="162"/>
                    </a:lnTo>
                    <a:lnTo>
                      <a:pt x="482" y="162"/>
                    </a:lnTo>
                    <a:lnTo>
                      <a:pt x="482" y="161"/>
                    </a:lnTo>
                    <a:lnTo>
                      <a:pt x="482" y="161"/>
                    </a:lnTo>
                    <a:lnTo>
                      <a:pt x="481" y="159"/>
                    </a:lnTo>
                    <a:lnTo>
                      <a:pt x="481" y="161"/>
                    </a:lnTo>
                    <a:lnTo>
                      <a:pt x="481" y="161"/>
                    </a:lnTo>
                    <a:lnTo>
                      <a:pt x="480" y="159"/>
                    </a:lnTo>
                    <a:lnTo>
                      <a:pt x="480" y="159"/>
                    </a:lnTo>
                    <a:lnTo>
                      <a:pt x="482" y="158"/>
                    </a:lnTo>
                    <a:lnTo>
                      <a:pt x="482" y="158"/>
                    </a:lnTo>
                    <a:lnTo>
                      <a:pt x="482" y="158"/>
                    </a:lnTo>
                    <a:close/>
                    <a:moveTo>
                      <a:pt x="462" y="192"/>
                    </a:moveTo>
                    <a:lnTo>
                      <a:pt x="462" y="192"/>
                    </a:lnTo>
                    <a:lnTo>
                      <a:pt x="462" y="192"/>
                    </a:lnTo>
                    <a:lnTo>
                      <a:pt x="463" y="192"/>
                    </a:lnTo>
                    <a:lnTo>
                      <a:pt x="465" y="192"/>
                    </a:lnTo>
                    <a:lnTo>
                      <a:pt x="468" y="191"/>
                    </a:lnTo>
                    <a:lnTo>
                      <a:pt x="468" y="189"/>
                    </a:lnTo>
                    <a:lnTo>
                      <a:pt x="468" y="188"/>
                    </a:lnTo>
                    <a:lnTo>
                      <a:pt x="468" y="188"/>
                    </a:lnTo>
                    <a:lnTo>
                      <a:pt x="468" y="188"/>
                    </a:lnTo>
                    <a:lnTo>
                      <a:pt x="469" y="189"/>
                    </a:lnTo>
                    <a:lnTo>
                      <a:pt x="469" y="191"/>
                    </a:lnTo>
                    <a:lnTo>
                      <a:pt x="471" y="192"/>
                    </a:lnTo>
                    <a:lnTo>
                      <a:pt x="471" y="192"/>
                    </a:lnTo>
                    <a:lnTo>
                      <a:pt x="469" y="192"/>
                    </a:lnTo>
                    <a:lnTo>
                      <a:pt x="468" y="194"/>
                    </a:lnTo>
                    <a:lnTo>
                      <a:pt x="462" y="192"/>
                    </a:lnTo>
                    <a:lnTo>
                      <a:pt x="462" y="192"/>
                    </a:lnTo>
                    <a:close/>
                    <a:moveTo>
                      <a:pt x="453" y="146"/>
                    </a:moveTo>
                    <a:lnTo>
                      <a:pt x="453" y="146"/>
                    </a:lnTo>
                    <a:lnTo>
                      <a:pt x="454" y="145"/>
                    </a:lnTo>
                    <a:lnTo>
                      <a:pt x="456" y="143"/>
                    </a:lnTo>
                    <a:lnTo>
                      <a:pt x="459" y="143"/>
                    </a:lnTo>
                    <a:lnTo>
                      <a:pt x="459" y="143"/>
                    </a:lnTo>
                    <a:lnTo>
                      <a:pt x="459" y="142"/>
                    </a:lnTo>
                    <a:lnTo>
                      <a:pt x="456" y="142"/>
                    </a:lnTo>
                    <a:lnTo>
                      <a:pt x="454" y="142"/>
                    </a:lnTo>
                    <a:lnTo>
                      <a:pt x="453" y="142"/>
                    </a:lnTo>
                    <a:lnTo>
                      <a:pt x="453" y="142"/>
                    </a:lnTo>
                    <a:lnTo>
                      <a:pt x="454" y="137"/>
                    </a:lnTo>
                    <a:lnTo>
                      <a:pt x="453" y="133"/>
                    </a:lnTo>
                    <a:lnTo>
                      <a:pt x="453" y="133"/>
                    </a:lnTo>
                    <a:lnTo>
                      <a:pt x="456" y="134"/>
                    </a:lnTo>
                    <a:lnTo>
                      <a:pt x="456" y="136"/>
                    </a:lnTo>
                    <a:lnTo>
                      <a:pt x="457" y="136"/>
                    </a:lnTo>
                    <a:lnTo>
                      <a:pt x="459" y="136"/>
                    </a:lnTo>
                    <a:lnTo>
                      <a:pt x="459" y="136"/>
                    </a:lnTo>
                    <a:lnTo>
                      <a:pt x="459" y="136"/>
                    </a:lnTo>
                    <a:lnTo>
                      <a:pt x="457" y="136"/>
                    </a:lnTo>
                    <a:lnTo>
                      <a:pt x="457" y="136"/>
                    </a:lnTo>
                    <a:lnTo>
                      <a:pt x="459" y="134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56" y="133"/>
                    </a:lnTo>
                    <a:lnTo>
                      <a:pt x="454" y="133"/>
                    </a:lnTo>
                    <a:lnTo>
                      <a:pt x="453" y="133"/>
                    </a:lnTo>
                    <a:lnTo>
                      <a:pt x="453" y="133"/>
                    </a:lnTo>
                    <a:lnTo>
                      <a:pt x="454" y="131"/>
                    </a:lnTo>
                    <a:lnTo>
                      <a:pt x="456" y="130"/>
                    </a:lnTo>
                    <a:lnTo>
                      <a:pt x="456" y="130"/>
                    </a:lnTo>
                    <a:lnTo>
                      <a:pt x="456" y="128"/>
                    </a:lnTo>
                    <a:lnTo>
                      <a:pt x="456" y="128"/>
                    </a:lnTo>
                    <a:lnTo>
                      <a:pt x="459" y="130"/>
                    </a:lnTo>
                    <a:lnTo>
                      <a:pt x="459" y="130"/>
                    </a:lnTo>
                    <a:lnTo>
                      <a:pt x="460" y="130"/>
                    </a:lnTo>
                    <a:lnTo>
                      <a:pt x="462" y="130"/>
                    </a:lnTo>
                    <a:lnTo>
                      <a:pt x="462" y="130"/>
                    </a:lnTo>
                    <a:lnTo>
                      <a:pt x="462" y="133"/>
                    </a:lnTo>
                    <a:lnTo>
                      <a:pt x="462" y="133"/>
                    </a:lnTo>
                    <a:lnTo>
                      <a:pt x="462" y="134"/>
                    </a:lnTo>
                    <a:lnTo>
                      <a:pt x="460" y="136"/>
                    </a:lnTo>
                    <a:lnTo>
                      <a:pt x="460" y="136"/>
                    </a:lnTo>
                    <a:lnTo>
                      <a:pt x="462" y="137"/>
                    </a:lnTo>
                    <a:lnTo>
                      <a:pt x="463" y="139"/>
                    </a:lnTo>
                    <a:lnTo>
                      <a:pt x="462" y="146"/>
                    </a:lnTo>
                    <a:lnTo>
                      <a:pt x="462" y="146"/>
                    </a:lnTo>
                    <a:lnTo>
                      <a:pt x="460" y="145"/>
                    </a:lnTo>
                    <a:lnTo>
                      <a:pt x="456" y="146"/>
                    </a:lnTo>
                    <a:lnTo>
                      <a:pt x="456" y="146"/>
                    </a:lnTo>
                    <a:lnTo>
                      <a:pt x="457" y="146"/>
                    </a:lnTo>
                    <a:lnTo>
                      <a:pt x="459" y="146"/>
                    </a:lnTo>
                    <a:lnTo>
                      <a:pt x="460" y="146"/>
                    </a:lnTo>
                    <a:lnTo>
                      <a:pt x="460" y="149"/>
                    </a:lnTo>
                    <a:lnTo>
                      <a:pt x="460" y="149"/>
                    </a:lnTo>
                    <a:lnTo>
                      <a:pt x="453" y="149"/>
                    </a:lnTo>
                    <a:lnTo>
                      <a:pt x="453" y="149"/>
                    </a:lnTo>
                    <a:lnTo>
                      <a:pt x="454" y="146"/>
                    </a:lnTo>
                    <a:lnTo>
                      <a:pt x="456" y="146"/>
                    </a:lnTo>
                    <a:lnTo>
                      <a:pt x="456" y="146"/>
                    </a:lnTo>
                    <a:lnTo>
                      <a:pt x="454" y="146"/>
                    </a:lnTo>
                    <a:lnTo>
                      <a:pt x="453" y="146"/>
                    </a:lnTo>
                    <a:lnTo>
                      <a:pt x="453" y="146"/>
                    </a:lnTo>
                    <a:close/>
                    <a:moveTo>
                      <a:pt x="454" y="155"/>
                    </a:moveTo>
                    <a:lnTo>
                      <a:pt x="454" y="155"/>
                    </a:lnTo>
                    <a:lnTo>
                      <a:pt x="454" y="155"/>
                    </a:lnTo>
                    <a:lnTo>
                      <a:pt x="456" y="155"/>
                    </a:lnTo>
                    <a:lnTo>
                      <a:pt x="457" y="156"/>
                    </a:lnTo>
                    <a:lnTo>
                      <a:pt x="457" y="158"/>
                    </a:lnTo>
                    <a:lnTo>
                      <a:pt x="457" y="158"/>
                    </a:lnTo>
                    <a:lnTo>
                      <a:pt x="456" y="158"/>
                    </a:lnTo>
                    <a:lnTo>
                      <a:pt x="454" y="159"/>
                    </a:lnTo>
                    <a:lnTo>
                      <a:pt x="454" y="159"/>
                    </a:lnTo>
                    <a:lnTo>
                      <a:pt x="453" y="159"/>
                    </a:lnTo>
                    <a:lnTo>
                      <a:pt x="454" y="158"/>
                    </a:lnTo>
                    <a:lnTo>
                      <a:pt x="454" y="155"/>
                    </a:lnTo>
                    <a:lnTo>
                      <a:pt x="453" y="153"/>
                    </a:lnTo>
                    <a:lnTo>
                      <a:pt x="453" y="153"/>
                    </a:lnTo>
                    <a:lnTo>
                      <a:pt x="456" y="152"/>
                    </a:lnTo>
                    <a:lnTo>
                      <a:pt x="460" y="152"/>
                    </a:lnTo>
                    <a:lnTo>
                      <a:pt x="460" y="152"/>
                    </a:lnTo>
                    <a:lnTo>
                      <a:pt x="460" y="152"/>
                    </a:lnTo>
                    <a:lnTo>
                      <a:pt x="459" y="152"/>
                    </a:lnTo>
                    <a:lnTo>
                      <a:pt x="454" y="152"/>
                    </a:lnTo>
                    <a:lnTo>
                      <a:pt x="454" y="152"/>
                    </a:lnTo>
                    <a:lnTo>
                      <a:pt x="456" y="150"/>
                    </a:lnTo>
                    <a:lnTo>
                      <a:pt x="457" y="149"/>
                    </a:lnTo>
                    <a:lnTo>
                      <a:pt x="462" y="149"/>
                    </a:lnTo>
                    <a:lnTo>
                      <a:pt x="462" y="149"/>
                    </a:lnTo>
                    <a:lnTo>
                      <a:pt x="463" y="155"/>
                    </a:lnTo>
                    <a:lnTo>
                      <a:pt x="463" y="159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60" y="156"/>
                    </a:lnTo>
                    <a:lnTo>
                      <a:pt x="462" y="155"/>
                    </a:lnTo>
                    <a:lnTo>
                      <a:pt x="462" y="155"/>
                    </a:lnTo>
                    <a:lnTo>
                      <a:pt x="454" y="155"/>
                    </a:lnTo>
                    <a:lnTo>
                      <a:pt x="454" y="155"/>
                    </a:lnTo>
                    <a:close/>
                    <a:moveTo>
                      <a:pt x="453" y="173"/>
                    </a:moveTo>
                    <a:lnTo>
                      <a:pt x="453" y="173"/>
                    </a:lnTo>
                    <a:lnTo>
                      <a:pt x="454" y="174"/>
                    </a:lnTo>
                    <a:lnTo>
                      <a:pt x="457" y="174"/>
                    </a:lnTo>
                    <a:lnTo>
                      <a:pt x="459" y="174"/>
                    </a:lnTo>
                    <a:lnTo>
                      <a:pt x="459" y="174"/>
                    </a:lnTo>
                    <a:lnTo>
                      <a:pt x="457" y="171"/>
                    </a:lnTo>
                    <a:lnTo>
                      <a:pt x="457" y="171"/>
                    </a:lnTo>
                    <a:lnTo>
                      <a:pt x="459" y="170"/>
                    </a:lnTo>
                    <a:lnTo>
                      <a:pt x="459" y="170"/>
                    </a:lnTo>
                    <a:lnTo>
                      <a:pt x="456" y="170"/>
                    </a:lnTo>
                    <a:lnTo>
                      <a:pt x="456" y="165"/>
                    </a:lnTo>
                    <a:lnTo>
                      <a:pt x="456" y="165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4" y="167"/>
                    </a:lnTo>
                    <a:lnTo>
                      <a:pt x="453" y="167"/>
                    </a:lnTo>
                    <a:lnTo>
                      <a:pt x="453" y="167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7" y="165"/>
                    </a:lnTo>
                    <a:lnTo>
                      <a:pt x="459" y="167"/>
                    </a:lnTo>
                    <a:lnTo>
                      <a:pt x="460" y="168"/>
                    </a:lnTo>
                    <a:lnTo>
                      <a:pt x="462" y="167"/>
                    </a:lnTo>
                    <a:lnTo>
                      <a:pt x="462" y="167"/>
                    </a:lnTo>
                    <a:lnTo>
                      <a:pt x="463" y="170"/>
                    </a:lnTo>
                    <a:lnTo>
                      <a:pt x="463" y="171"/>
                    </a:lnTo>
                    <a:lnTo>
                      <a:pt x="462" y="173"/>
                    </a:lnTo>
                    <a:lnTo>
                      <a:pt x="462" y="173"/>
                    </a:lnTo>
                    <a:lnTo>
                      <a:pt x="462" y="174"/>
                    </a:lnTo>
                    <a:lnTo>
                      <a:pt x="463" y="174"/>
                    </a:lnTo>
                    <a:lnTo>
                      <a:pt x="468" y="174"/>
                    </a:lnTo>
                    <a:lnTo>
                      <a:pt x="468" y="174"/>
                    </a:lnTo>
                    <a:lnTo>
                      <a:pt x="466" y="173"/>
                    </a:lnTo>
                    <a:lnTo>
                      <a:pt x="465" y="173"/>
                    </a:lnTo>
                    <a:lnTo>
                      <a:pt x="465" y="173"/>
                    </a:lnTo>
                    <a:lnTo>
                      <a:pt x="466" y="170"/>
                    </a:lnTo>
                    <a:lnTo>
                      <a:pt x="466" y="170"/>
                    </a:lnTo>
                    <a:lnTo>
                      <a:pt x="465" y="170"/>
                    </a:lnTo>
                    <a:lnTo>
                      <a:pt x="466" y="167"/>
                    </a:lnTo>
                    <a:lnTo>
                      <a:pt x="466" y="167"/>
                    </a:lnTo>
                    <a:lnTo>
                      <a:pt x="465" y="167"/>
                    </a:lnTo>
                    <a:lnTo>
                      <a:pt x="465" y="167"/>
                    </a:lnTo>
                    <a:lnTo>
                      <a:pt x="466" y="165"/>
                    </a:lnTo>
                    <a:lnTo>
                      <a:pt x="465" y="164"/>
                    </a:lnTo>
                    <a:lnTo>
                      <a:pt x="465" y="164"/>
                    </a:lnTo>
                    <a:lnTo>
                      <a:pt x="466" y="161"/>
                    </a:lnTo>
                    <a:lnTo>
                      <a:pt x="466" y="155"/>
                    </a:lnTo>
                    <a:lnTo>
                      <a:pt x="466" y="150"/>
                    </a:lnTo>
                    <a:lnTo>
                      <a:pt x="468" y="146"/>
                    </a:lnTo>
                    <a:lnTo>
                      <a:pt x="468" y="146"/>
                    </a:lnTo>
                    <a:lnTo>
                      <a:pt x="466" y="146"/>
                    </a:lnTo>
                    <a:lnTo>
                      <a:pt x="463" y="146"/>
                    </a:lnTo>
                    <a:lnTo>
                      <a:pt x="463" y="146"/>
                    </a:lnTo>
                    <a:lnTo>
                      <a:pt x="466" y="143"/>
                    </a:lnTo>
                    <a:lnTo>
                      <a:pt x="466" y="137"/>
                    </a:lnTo>
                    <a:lnTo>
                      <a:pt x="466" y="137"/>
                    </a:lnTo>
                    <a:lnTo>
                      <a:pt x="468" y="139"/>
                    </a:lnTo>
                    <a:lnTo>
                      <a:pt x="468" y="139"/>
                    </a:lnTo>
                    <a:lnTo>
                      <a:pt x="469" y="139"/>
                    </a:lnTo>
                    <a:lnTo>
                      <a:pt x="469" y="139"/>
                    </a:lnTo>
                    <a:lnTo>
                      <a:pt x="469" y="137"/>
                    </a:lnTo>
                    <a:lnTo>
                      <a:pt x="468" y="137"/>
                    </a:lnTo>
                    <a:lnTo>
                      <a:pt x="466" y="136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9" y="136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8"/>
                    </a:lnTo>
                    <a:lnTo>
                      <a:pt x="466" y="128"/>
                    </a:lnTo>
                    <a:lnTo>
                      <a:pt x="465" y="127"/>
                    </a:lnTo>
                    <a:lnTo>
                      <a:pt x="462" y="127"/>
                    </a:lnTo>
                    <a:lnTo>
                      <a:pt x="457" y="127"/>
                    </a:lnTo>
                    <a:lnTo>
                      <a:pt x="453" y="127"/>
                    </a:lnTo>
                    <a:lnTo>
                      <a:pt x="453" y="127"/>
                    </a:lnTo>
                    <a:lnTo>
                      <a:pt x="457" y="125"/>
                    </a:lnTo>
                    <a:lnTo>
                      <a:pt x="463" y="125"/>
                    </a:lnTo>
                    <a:lnTo>
                      <a:pt x="469" y="125"/>
                    </a:lnTo>
                    <a:lnTo>
                      <a:pt x="475" y="125"/>
                    </a:lnTo>
                    <a:lnTo>
                      <a:pt x="475" y="125"/>
                    </a:lnTo>
                    <a:lnTo>
                      <a:pt x="475" y="149"/>
                    </a:lnTo>
                    <a:lnTo>
                      <a:pt x="475" y="173"/>
                    </a:lnTo>
                    <a:lnTo>
                      <a:pt x="475" y="173"/>
                    </a:lnTo>
                    <a:lnTo>
                      <a:pt x="474" y="173"/>
                    </a:lnTo>
                    <a:lnTo>
                      <a:pt x="472" y="173"/>
                    </a:lnTo>
                    <a:lnTo>
                      <a:pt x="468" y="176"/>
                    </a:lnTo>
                    <a:lnTo>
                      <a:pt x="463" y="179"/>
                    </a:lnTo>
                    <a:lnTo>
                      <a:pt x="460" y="179"/>
                    </a:lnTo>
                    <a:lnTo>
                      <a:pt x="457" y="177"/>
                    </a:lnTo>
                    <a:lnTo>
                      <a:pt x="457" y="177"/>
                    </a:lnTo>
                    <a:lnTo>
                      <a:pt x="460" y="179"/>
                    </a:lnTo>
                    <a:lnTo>
                      <a:pt x="459" y="180"/>
                    </a:lnTo>
                    <a:lnTo>
                      <a:pt x="456" y="182"/>
                    </a:lnTo>
                    <a:lnTo>
                      <a:pt x="454" y="183"/>
                    </a:lnTo>
                    <a:lnTo>
                      <a:pt x="454" y="183"/>
                    </a:lnTo>
                    <a:lnTo>
                      <a:pt x="453" y="183"/>
                    </a:lnTo>
                    <a:lnTo>
                      <a:pt x="453" y="182"/>
                    </a:lnTo>
                    <a:lnTo>
                      <a:pt x="453" y="180"/>
                    </a:lnTo>
                    <a:lnTo>
                      <a:pt x="451" y="180"/>
                    </a:lnTo>
                    <a:lnTo>
                      <a:pt x="451" y="180"/>
                    </a:lnTo>
                    <a:lnTo>
                      <a:pt x="453" y="179"/>
                    </a:lnTo>
                    <a:lnTo>
                      <a:pt x="453" y="177"/>
                    </a:lnTo>
                    <a:lnTo>
                      <a:pt x="453" y="176"/>
                    </a:lnTo>
                    <a:lnTo>
                      <a:pt x="453" y="173"/>
                    </a:lnTo>
                    <a:lnTo>
                      <a:pt x="453" y="173"/>
                    </a:lnTo>
                    <a:close/>
                    <a:moveTo>
                      <a:pt x="450" y="146"/>
                    </a:moveTo>
                    <a:lnTo>
                      <a:pt x="450" y="146"/>
                    </a:lnTo>
                    <a:lnTo>
                      <a:pt x="450" y="146"/>
                    </a:lnTo>
                    <a:lnTo>
                      <a:pt x="451" y="146"/>
                    </a:lnTo>
                    <a:lnTo>
                      <a:pt x="451" y="147"/>
                    </a:lnTo>
                    <a:lnTo>
                      <a:pt x="453" y="149"/>
                    </a:lnTo>
                    <a:lnTo>
                      <a:pt x="453" y="149"/>
                    </a:lnTo>
                    <a:lnTo>
                      <a:pt x="451" y="149"/>
                    </a:lnTo>
                    <a:lnTo>
                      <a:pt x="450" y="149"/>
                    </a:lnTo>
                    <a:lnTo>
                      <a:pt x="448" y="149"/>
                    </a:lnTo>
                    <a:lnTo>
                      <a:pt x="448" y="152"/>
                    </a:lnTo>
                    <a:lnTo>
                      <a:pt x="448" y="152"/>
                    </a:lnTo>
                    <a:lnTo>
                      <a:pt x="450" y="153"/>
                    </a:lnTo>
                    <a:lnTo>
                      <a:pt x="453" y="155"/>
                    </a:lnTo>
                    <a:lnTo>
                      <a:pt x="453" y="155"/>
                    </a:lnTo>
                    <a:lnTo>
                      <a:pt x="453" y="156"/>
                    </a:lnTo>
                    <a:lnTo>
                      <a:pt x="451" y="156"/>
                    </a:lnTo>
                    <a:lnTo>
                      <a:pt x="447" y="158"/>
                    </a:lnTo>
                    <a:lnTo>
                      <a:pt x="447" y="158"/>
                    </a:lnTo>
                    <a:lnTo>
                      <a:pt x="447" y="152"/>
                    </a:lnTo>
                    <a:lnTo>
                      <a:pt x="448" y="147"/>
                    </a:lnTo>
                    <a:lnTo>
                      <a:pt x="450" y="146"/>
                    </a:lnTo>
                    <a:lnTo>
                      <a:pt x="450" y="146"/>
                    </a:lnTo>
                    <a:close/>
                    <a:moveTo>
                      <a:pt x="444" y="199"/>
                    </a:moveTo>
                    <a:lnTo>
                      <a:pt x="444" y="199"/>
                    </a:lnTo>
                    <a:lnTo>
                      <a:pt x="444" y="201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1" y="202"/>
                    </a:lnTo>
                    <a:lnTo>
                      <a:pt x="441" y="199"/>
                    </a:lnTo>
                    <a:lnTo>
                      <a:pt x="441" y="199"/>
                    </a:lnTo>
                    <a:lnTo>
                      <a:pt x="442" y="201"/>
                    </a:lnTo>
                    <a:lnTo>
                      <a:pt x="442" y="201"/>
                    </a:lnTo>
                    <a:lnTo>
                      <a:pt x="444" y="199"/>
                    </a:lnTo>
                    <a:lnTo>
                      <a:pt x="444" y="199"/>
                    </a:lnTo>
                    <a:close/>
                    <a:moveTo>
                      <a:pt x="432" y="158"/>
                    </a:moveTo>
                    <a:lnTo>
                      <a:pt x="432" y="158"/>
                    </a:lnTo>
                    <a:lnTo>
                      <a:pt x="433" y="159"/>
                    </a:lnTo>
                    <a:lnTo>
                      <a:pt x="435" y="164"/>
                    </a:lnTo>
                    <a:lnTo>
                      <a:pt x="433" y="174"/>
                    </a:lnTo>
                    <a:lnTo>
                      <a:pt x="433" y="174"/>
                    </a:lnTo>
                    <a:lnTo>
                      <a:pt x="432" y="171"/>
                    </a:lnTo>
                    <a:lnTo>
                      <a:pt x="432" y="168"/>
                    </a:lnTo>
                    <a:lnTo>
                      <a:pt x="432" y="164"/>
                    </a:lnTo>
                    <a:lnTo>
                      <a:pt x="430" y="161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0" y="159"/>
                    </a:lnTo>
                    <a:lnTo>
                      <a:pt x="432" y="158"/>
                    </a:lnTo>
                    <a:lnTo>
                      <a:pt x="432" y="158"/>
                    </a:lnTo>
                    <a:close/>
                    <a:moveTo>
                      <a:pt x="425" y="183"/>
                    </a:moveTo>
                    <a:lnTo>
                      <a:pt x="425" y="183"/>
                    </a:lnTo>
                    <a:lnTo>
                      <a:pt x="430" y="183"/>
                    </a:lnTo>
                    <a:lnTo>
                      <a:pt x="430" y="183"/>
                    </a:lnTo>
                    <a:lnTo>
                      <a:pt x="430" y="185"/>
                    </a:lnTo>
                    <a:lnTo>
                      <a:pt x="429" y="185"/>
                    </a:lnTo>
                    <a:lnTo>
                      <a:pt x="425" y="185"/>
                    </a:lnTo>
                    <a:lnTo>
                      <a:pt x="425" y="185"/>
                    </a:lnTo>
                    <a:lnTo>
                      <a:pt x="425" y="183"/>
                    </a:lnTo>
                    <a:lnTo>
                      <a:pt x="425" y="183"/>
                    </a:lnTo>
                    <a:close/>
                    <a:moveTo>
                      <a:pt x="420" y="124"/>
                    </a:moveTo>
                    <a:lnTo>
                      <a:pt x="420" y="124"/>
                    </a:lnTo>
                    <a:lnTo>
                      <a:pt x="419" y="124"/>
                    </a:lnTo>
                    <a:lnTo>
                      <a:pt x="417" y="124"/>
                    </a:lnTo>
                    <a:lnTo>
                      <a:pt x="414" y="124"/>
                    </a:lnTo>
                    <a:lnTo>
                      <a:pt x="414" y="124"/>
                    </a:lnTo>
                    <a:lnTo>
                      <a:pt x="414" y="122"/>
                    </a:lnTo>
                    <a:lnTo>
                      <a:pt x="413" y="122"/>
                    </a:lnTo>
                    <a:lnTo>
                      <a:pt x="413" y="122"/>
                    </a:lnTo>
                    <a:lnTo>
                      <a:pt x="414" y="121"/>
                    </a:lnTo>
                    <a:lnTo>
                      <a:pt x="416" y="122"/>
                    </a:lnTo>
                    <a:lnTo>
                      <a:pt x="417" y="124"/>
                    </a:lnTo>
                    <a:lnTo>
                      <a:pt x="420" y="124"/>
                    </a:lnTo>
                    <a:lnTo>
                      <a:pt x="420" y="124"/>
                    </a:lnTo>
                    <a:close/>
                    <a:moveTo>
                      <a:pt x="393" y="152"/>
                    </a:moveTo>
                    <a:lnTo>
                      <a:pt x="393" y="152"/>
                    </a:lnTo>
                    <a:lnTo>
                      <a:pt x="395" y="150"/>
                    </a:lnTo>
                    <a:lnTo>
                      <a:pt x="393" y="147"/>
                    </a:lnTo>
                    <a:lnTo>
                      <a:pt x="393" y="147"/>
                    </a:lnTo>
                    <a:lnTo>
                      <a:pt x="396" y="147"/>
                    </a:lnTo>
                    <a:lnTo>
                      <a:pt x="399" y="147"/>
                    </a:lnTo>
                    <a:lnTo>
                      <a:pt x="399" y="147"/>
                    </a:lnTo>
                    <a:lnTo>
                      <a:pt x="398" y="146"/>
                    </a:lnTo>
                    <a:lnTo>
                      <a:pt x="396" y="146"/>
                    </a:lnTo>
                    <a:lnTo>
                      <a:pt x="393" y="146"/>
                    </a:lnTo>
                    <a:lnTo>
                      <a:pt x="393" y="146"/>
                    </a:lnTo>
                    <a:lnTo>
                      <a:pt x="395" y="145"/>
                    </a:lnTo>
                    <a:lnTo>
                      <a:pt x="396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5" y="142"/>
                    </a:lnTo>
                    <a:lnTo>
                      <a:pt x="395" y="140"/>
                    </a:lnTo>
                    <a:lnTo>
                      <a:pt x="393" y="140"/>
                    </a:lnTo>
                    <a:lnTo>
                      <a:pt x="393" y="140"/>
                    </a:lnTo>
                    <a:lnTo>
                      <a:pt x="395" y="139"/>
                    </a:lnTo>
                    <a:lnTo>
                      <a:pt x="396" y="139"/>
                    </a:lnTo>
                    <a:lnTo>
                      <a:pt x="398" y="140"/>
                    </a:lnTo>
                    <a:lnTo>
                      <a:pt x="399" y="139"/>
                    </a:lnTo>
                    <a:lnTo>
                      <a:pt x="399" y="139"/>
                    </a:lnTo>
                    <a:lnTo>
                      <a:pt x="398" y="137"/>
                    </a:lnTo>
                    <a:lnTo>
                      <a:pt x="396" y="137"/>
                    </a:lnTo>
                    <a:lnTo>
                      <a:pt x="395" y="139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5" y="136"/>
                    </a:lnTo>
                    <a:lnTo>
                      <a:pt x="395" y="134"/>
                    </a:lnTo>
                    <a:lnTo>
                      <a:pt x="393" y="128"/>
                    </a:lnTo>
                    <a:lnTo>
                      <a:pt x="393" y="128"/>
                    </a:lnTo>
                    <a:lnTo>
                      <a:pt x="399" y="127"/>
                    </a:lnTo>
                    <a:lnTo>
                      <a:pt x="402" y="128"/>
                    </a:lnTo>
                    <a:lnTo>
                      <a:pt x="404" y="131"/>
                    </a:lnTo>
                    <a:lnTo>
                      <a:pt x="404" y="131"/>
                    </a:lnTo>
                    <a:lnTo>
                      <a:pt x="408" y="128"/>
                    </a:lnTo>
                    <a:lnTo>
                      <a:pt x="411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6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6" y="130"/>
                    </a:lnTo>
                    <a:lnTo>
                      <a:pt x="416" y="130"/>
                    </a:lnTo>
                    <a:lnTo>
                      <a:pt x="416" y="131"/>
                    </a:lnTo>
                    <a:lnTo>
                      <a:pt x="414" y="133"/>
                    </a:lnTo>
                    <a:lnTo>
                      <a:pt x="410" y="133"/>
                    </a:lnTo>
                    <a:lnTo>
                      <a:pt x="410" y="133"/>
                    </a:lnTo>
                    <a:lnTo>
                      <a:pt x="411" y="134"/>
                    </a:lnTo>
                    <a:lnTo>
                      <a:pt x="413" y="134"/>
                    </a:lnTo>
                    <a:lnTo>
                      <a:pt x="416" y="133"/>
                    </a:lnTo>
                    <a:lnTo>
                      <a:pt x="416" y="133"/>
                    </a:lnTo>
                    <a:lnTo>
                      <a:pt x="416" y="136"/>
                    </a:lnTo>
                    <a:lnTo>
                      <a:pt x="416" y="140"/>
                    </a:lnTo>
                    <a:lnTo>
                      <a:pt x="416" y="143"/>
                    </a:lnTo>
                    <a:lnTo>
                      <a:pt x="414" y="146"/>
                    </a:lnTo>
                    <a:lnTo>
                      <a:pt x="414" y="146"/>
                    </a:lnTo>
                    <a:lnTo>
                      <a:pt x="416" y="149"/>
                    </a:lnTo>
                    <a:lnTo>
                      <a:pt x="416" y="150"/>
                    </a:lnTo>
                    <a:lnTo>
                      <a:pt x="416" y="155"/>
                    </a:lnTo>
                    <a:lnTo>
                      <a:pt x="416" y="155"/>
                    </a:lnTo>
                    <a:lnTo>
                      <a:pt x="413" y="155"/>
                    </a:lnTo>
                    <a:lnTo>
                      <a:pt x="413" y="155"/>
                    </a:lnTo>
                    <a:lnTo>
                      <a:pt x="413" y="153"/>
                    </a:lnTo>
                    <a:lnTo>
                      <a:pt x="414" y="152"/>
                    </a:lnTo>
                    <a:lnTo>
                      <a:pt x="414" y="152"/>
                    </a:lnTo>
                    <a:lnTo>
                      <a:pt x="413" y="152"/>
                    </a:lnTo>
                    <a:lnTo>
                      <a:pt x="413" y="152"/>
                    </a:lnTo>
                    <a:lnTo>
                      <a:pt x="411" y="152"/>
                    </a:lnTo>
                    <a:lnTo>
                      <a:pt x="411" y="153"/>
                    </a:lnTo>
                    <a:lnTo>
                      <a:pt x="413" y="155"/>
                    </a:lnTo>
                    <a:lnTo>
                      <a:pt x="411" y="155"/>
                    </a:lnTo>
                    <a:lnTo>
                      <a:pt x="411" y="155"/>
                    </a:lnTo>
                    <a:lnTo>
                      <a:pt x="411" y="156"/>
                    </a:lnTo>
                    <a:lnTo>
                      <a:pt x="413" y="156"/>
                    </a:lnTo>
                    <a:lnTo>
                      <a:pt x="416" y="156"/>
                    </a:lnTo>
                    <a:lnTo>
                      <a:pt x="416" y="156"/>
                    </a:lnTo>
                    <a:lnTo>
                      <a:pt x="416" y="165"/>
                    </a:lnTo>
                    <a:lnTo>
                      <a:pt x="416" y="176"/>
                    </a:lnTo>
                    <a:lnTo>
                      <a:pt x="416" y="176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1" y="177"/>
                    </a:lnTo>
                    <a:lnTo>
                      <a:pt x="413" y="177"/>
                    </a:lnTo>
                    <a:lnTo>
                      <a:pt x="416" y="177"/>
                    </a:lnTo>
                    <a:lnTo>
                      <a:pt x="416" y="177"/>
                    </a:lnTo>
                    <a:lnTo>
                      <a:pt x="416" y="182"/>
                    </a:lnTo>
                    <a:lnTo>
                      <a:pt x="416" y="186"/>
                    </a:lnTo>
                    <a:lnTo>
                      <a:pt x="416" y="186"/>
                    </a:lnTo>
                    <a:lnTo>
                      <a:pt x="413" y="189"/>
                    </a:lnTo>
                    <a:lnTo>
                      <a:pt x="410" y="192"/>
                    </a:lnTo>
                    <a:lnTo>
                      <a:pt x="410" y="192"/>
                    </a:lnTo>
                    <a:lnTo>
                      <a:pt x="410" y="185"/>
                    </a:lnTo>
                    <a:lnTo>
                      <a:pt x="410" y="180"/>
                    </a:lnTo>
                    <a:lnTo>
                      <a:pt x="410" y="177"/>
                    </a:lnTo>
                    <a:lnTo>
                      <a:pt x="410" y="177"/>
                    </a:lnTo>
                    <a:lnTo>
                      <a:pt x="410" y="176"/>
                    </a:lnTo>
                    <a:lnTo>
                      <a:pt x="408" y="176"/>
                    </a:lnTo>
                    <a:lnTo>
                      <a:pt x="407" y="177"/>
                    </a:lnTo>
                    <a:lnTo>
                      <a:pt x="407" y="179"/>
                    </a:lnTo>
                    <a:lnTo>
                      <a:pt x="407" y="179"/>
                    </a:lnTo>
                    <a:lnTo>
                      <a:pt x="404" y="176"/>
                    </a:lnTo>
                    <a:lnTo>
                      <a:pt x="401" y="176"/>
                    </a:lnTo>
                    <a:lnTo>
                      <a:pt x="393" y="176"/>
                    </a:lnTo>
                    <a:lnTo>
                      <a:pt x="393" y="176"/>
                    </a:lnTo>
                    <a:lnTo>
                      <a:pt x="395" y="168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5" y="162"/>
                    </a:lnTo>
                    <a:lnTo>
                      <a:pt x="395" y="161"/>
                    </a:lnTo>
                    <a:lnTo>
                      <a:pt x="393" y="161"/>
                    </a:lnTo>
                    <a:lnTo>
                      <a:pt x="393" y="161"/>
                    </a:lnTo>
                    <a:lnTo>
                      <a:pt x="395" y="159"/>
                    </a:lnTo>
                    <a:lnTo>
                      <a:pt x="396" y="159"/>
                    </a:lnTo>
                    <a:lnTo>
                      <a:pt x="399" y="159"/>
                    </a:lnTo>
                    <a:lnTo>
                      <a:pt x="399" y="159"/>
                    </a:lnTo>
                    <a:lnTo>
                      <a:pt x="396" y="158"/>
                    </a:lnTo>
                    <a:lnTo>
                      <a:pt x="396" y="158"/>
                    </a:lnTo>
                    <a:lnTo>
                      <a:pt x="395" y="156"/>
                    </a:lnTo>
                    <a:lnTo>
                      <a:pt x="393" y="155"/>
                    </a:lnTo>
                    <a:lnTo>
                      <a:pt x="393" y="155"/>
                    </a:lnTo>
                    <a:lnTo>
                      <a:pt x="393" y="153"/>
                    </a:lnTo>
                    <a:lnTo>
                      <a:pt x="395" y="153"/>
                    </a:lnTo>
                    <a:lnTo>
                      <a:pt x="396" y="152"/>
                    </a:lnTo>
                    <a:lnTo>
                      <a:pt x="393" y="152"/>
                    </a:lnTo>
                    <a:lnTo>
                      <a:pt x="393" y="152"/>
                    </a:lnTo>
                    <a:close/>
                    <a:moveTo>
                      <a:pt x="392" y="131"/>
                    </a:moveTo>
                    <a:lnTo>
                      <a:pt x="392" y="131"/>
                    </a:lnTo>
                    <a:lnTo>
                      <a:pt x="389" y="130"/>
                    </a:lnTo>
                    <a:lnTo>
                      <a:pt x="389" y="128"/>
                    </a:lnTo>
                    <a:lnTo>
                      <a:pt x="387" y="122"/>
                    </a:lnTo>
                    <a:lnTo>
                      <a:pt x="387" y="122"/>
                    </a:lnTo>
                    <a:lnTo>
                      <a:pt x="390" y="125"/>
                    </a:lnTo>
                    <a:lnTo>
                      <a:pt x="392" y="127"/>
                    </a:lnTo>
                    <a:lnTo>
                      <a:pt x="390" y="128"/>
                    </a:lnTo>
                    <a:lnTo>
                      <a:pt x="392" y="131"/>
                    </a:lnTo>
                    <a:lnTo>
                      <a:pt x="392" y="131"/>
                    </a:lnTo>
                    <a:close/>
                    <a:moveTo>
                      <a:pt x="384" y="155"/>
                    </a:moveTo>
                    <a:lnTo>
                      <a:pt x="384" y="155"/>
                    </a:lnTo>
                    <a:lnTo>
                      <a:pt x="384" y="153"/>
                    </a:lnTo>
                    <a:lnTo>
                      <a:pt x="384" y="153"/>
                    </a:lnTo>
                    <a:lnTo>
                      <a:pt x="386" y="152"/>
                    </a:lnTo>
                    <a:lnTo>
                      <a:pt x="387" y="152"/>
                    </a:lnTo>
                    <a:lnTo>
                      <a:pt x="387" y="152"/>
                    </a:lnTo>
                    <a:lnTo>
                      <a:pt x="386" y="150"/>
                    </a:lnTo>
                    <a:lnTo>
                      <a:pt x="384" y="150"/>
                    </a:lnTo>
                    <a:lnTo>
                      <a:pt x="384" y="150"/>
                    </a:lnTo>
                    <a:lnTo>
                      <a:pt x="384" y="146"/>
                    </a:lnTo>
                    <a:lnTo>
                      <a:pt x="384" y="146"/>
                    </a:lnTo>
                    <a:lnTo>
                      <a:pt x="389" y="146"/>
                    </a:lnTo>
                    <a:lnTo>
                      <a:pt x="389" y="146"/>
                    </a:lnTo>
                    <a:lnTo>
                      <a:pt x="387" y="143"/>
                    </a:lnTo>
                    <a:lnTo>
                      <a:pt x="386" y="142"/>
                    </a:lnTo>
                    <a:lnTo>
                      <a:pt x="384" y="140"/>
                    </a:lnTo>
                    <a:lnTo>
                      <a:pt x="384" y="139"/>
                    </a:lnTo>
                    <a:lnTo>
                      <a:pt x="384" y="139"/>
                    </a:lnTo>
                    <a:lnTo>
                      <a:pt x="384" y="137"/>
                    </a:lnTo>
                    <a:lnTo>
                      <a:pt x="386" y="139"/>
                    </a:lnTo>
                    <a:lnTo>
                      <a:pt x="387" y="140"/>
                    </a:lnTo>
                    <a:lnTo>
                      <a:pt x="387" y="140"/>
                    </a:lnTo>
                    <a:lnTo>
                      <a:pt x="387" y="139"/>
                    </a:lnTo>
                    <a:lnTo>
                      <a:pt x="387" y="137"/>
                    </a:lnTo>
                    <a:lnTo>
                      <a:pt x="386" y="136"/>
                    </a:lnTo>
                    <a:lnTo>
                      <a:pt x="387" y="134"/>
                    </a:lnTo>
                    <a:lnTo>
                      <a:pt x="387" y="134"/>
                    </a:lnTo>
                    <a:lnTo>
                      <a:pt x="386" y="134"/>
                    </a:lnTo>
                    <a:lnTo>
                      <a:pt x="386" y="134"/>
                    </a:lnTo>
                    <a:lnTo>
                      <a:pt x="384" y="134"/>
                    </a:lnTo>
                    <a:lnTo>
                      <a:pt x="384" y="134"/>
                    </a:lnTo>
                    <a:lnTo>
                      <a:pt x="384" y="131"/>
                    </a:lnTo>
                    <a:lnTo>
                      <a:pt x="387" y="130"/>
                    </a:lnTo>
                    <a:lnTo>
                      <a:pt x="387" y="130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6" y="128"/>
                    </a:lnTo>
                    <a:lnTo>
                      <a:pt x="386" y="121"/>
                    </a:lnTo>
                    <a:lnTo>
                      <a:pt x="386" y="121"/>
                    </a:lnTo>
                    <a:lnTo>
                      <a:pt x="387" y="122"/>
                    </a:lnTo>
                    <a:lnTo>
                      <a:pt x="387" y="125"/>
                    </a:lnTo>
                    <a:lnTo>
                      <a:pt x="386" y="127"/>
                    </a:lnTo>
                    <a:lnTo>
                      <a:pt x="387" y="128"/>
                    </a:lnTo>
                    <a:lnTo>
                      <a:pt x="387" y="128"/>
                    </a:lnTo>
                    <a:lnTo>
                      <a:pt x="387" y="130"/>
                    </a:lnTo>
                    <a:lnTo>
                      <a:pt x="387" y="130"/>
                    </a:lnTo>
                    <a:lnTo>
                      <a:pt x="387" y="131"/>
                    </a:lnTo>
                    <a:lnTo>
                      <a:pt x="389" y="133"/>
                    </a:lnTo>
                    <a:lnTo>
                      <a:pt x="392" y="133"/>
                    </a:lnTo>
                    <a:lnTo>
                      <a:pt x="392" y="133"/>
                    </a:lnTo>
                    <a:lnTo>
                      <a:pt x="390" y="134"/>
                    </a:lnTo>
                    <a:lnTo>
                      <a:pt x="390" y="139"/>
                    </a:lnTo>
                    <a:lnTo>
                      <a:pt x="390" y="142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2" y="143"/>
                    </a:lnTo>
                    <a:lnTo>
                      <a:pt x="392" y="143"/>
                    </a:lnTo>
                    <a:lnTo>
                      <a:pt x="390" y="143"/>
                    </a:lnTo>
                    <a:lnTo>
                      <a:pt x="389" y="142"/>
                    </a:lnTo>
                    <a:lnTo>
                      <a:pt x="389" y="142"/>
                    </a:lnTo>
                    <a:lnTo>
                      <a:pt x="390" y="145"/>
                    </a:lnTo>
                    <a:lnTo>
                      <a:pt x="390" y="146"/>
                    </a:lnTo>
                    <a:lnTo>
                      <a:pt x="390" y="149"/>
                    </a:lnTo>
                    <a:lnTo>
                      <a:pt x="393" y="149"/>
                    </a:lnTo>
                    <a:lnTo>
                      <a:pt x="393" y="149"/>
                    </a:lnTo>
                    <a:lnTo>
                      <a:pt x="392" y="150"/>
                    </a:lnTo>
                    <a:lnTo>
                      <a:pt x="392" y="152"/>
                    </a:lnTo>
                    <a:lnTo>
                      <a:pt x="387" y="152"/>
                    </a:lnTo>
                    <a:lnTo>
                      <a:pt x="387" y="152"/>
                    </a:lnTo>
                    <a:lnTo>
                      <a:pt x="389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5"/>
                    </a:lnTo>
                    <a:lnTo>
                      <a:pt x="392" y="155"/>
                    </a:lnTo>
                    <a:lnTo>
                      <a:pt x="387" y="155"/>
                    </a:lnTo>
                    <a:lnTo>
                      <a:pt x="386" y="155"/>
                    </a:lnTo>
                    <a:lnTo>
                      <a:pt x="383" y="155"/>
                    </a:lnTo>
                    <a:lnTo>
                      <a:pt x="383" y="155"/>
                    </a:lnTo>
                    <a:lnTo>
                      <a:pt x="383" y="153"/>
                    </a:lnTo>
                    <a:lnTo>
                      <a:pt x="384" y="155"/>
                    </a:lnTo>
                    <a:lnTo>
                      <a:pt x="384" y="155"/>
                    </a:lnTo>
                    <a:close/>
                    <a:moveTo>
                      <a:pt x="393" y="162"/>
                    </a:moveTo>
                    <a:lnTo>
                      <a:pt x="393" y="162"/>
                    </a:lnTo>
                    <a:lnTo>
                      <a:pt x="389" y="161"/>
                    </a:lnTo>
                    <a:lnTo>
                      <a:pt x="384" y="161"/>
                    </a:lnTo>
                    <a:lnTo>
                      <a:pt x="384" y="161"/>
                    </a:lnTo>
                    <a:lnTo>
                      <a:pt x="386" y="159"/>
                    </a:lnTo>
                    <a:lnTo>
                      <a:pt x="387" y="156"/>
                    </a:lnTo>
                    <a:lnTo>
                      <a:pt x="387" y="156"/>
                    </a:lnTo>
                    <a:lnTo>
                      <a:pt x="390" y="159"/>
                    </a:lnTo>
                    <a:lnTo>
                      <a:pt x="393" y="162"/>
                    </a:lnTo>
                    <a:lnTo>
                      <a:pt x="393" y="162"/>
                    </a:lnTo>
                    <a:close/>
                    <a:moveTo>
                      <a:pt x="377" y="168"/>
                    </a:moveTo>
                    <a:lnTo>
                      <a:pt x="377" y="168"/>
                    </a:lnTo>
                    <a:lnTo>
                      <a:pt x="380" y="167"/>
                    </a:lnTo>
                    <a:lnTo>
                      <a:pt x="381" y="167"/>
                    </a:lnTo>
                    <a:lnTo>
                      <a:pt x="384" y="167"/>
                    </a:lnTo>
                    <a:lnTo>
                      <a:pt x="384" y="167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84" y="168"/>
                    </a:lnTo>
                    <a:lnTo>
                      <a:pt x="383" y="170"/>
                    </a:lnTo>
                    <a:lnTo>
                      <a:pt x="383" y="170"/>
                    </a:lnTo>
                    <a:lnTo>
                      <a:pt x="383" y="170"/>
                    </a:lnTo>
                    <a:lnTo>
                      <a:pt x="384" y="171"/>
                    </a:lnTo>
                    <a:lnTo>
                      <a:pt x="390" y="171"/>
                    </a:lnTo>
                    <a:lnTo>
                      <a:pt x="390" y="171"/>
                    </a:lnTo>
                    <a:lnTo>
                      <a:pt x="389" y="170"/>
                    </a:lnTo>
                    <a:lnTo>
                      <a:pt x="389" y="167"/>
                    </a:lnTo>
                    <a:lnTo>
                      <a:pt x="389" y="165"/>
                    </a:lnTo>
                    <a:lnTo>
                      <a:pt x="387" y="164"/>
                    </a:lnTo>
                    <a:lnTo>
                      <a:pt x="387" y="164"/>
                    </a:lnTo>
                    <a:lnTo>
                      <a:pt x="387" y="165"/>
                    </a:lnTo>
                    <a:lnTo>
                      <a:pt x="387" y="165"/>
                    </a:lnTo>
                    <a:lnTo>
                      <a:pt x="387" y="167"/>
                    </a:lnTo>
                    <a:lnTo>
                      <a:pt x="387" y="167"/>
                    </a:lnTo>
                    <a:lnTo>
                      <a:pt x="387" y="167"/>
                    </a:lnTo>
                    <a:lnTo>
                      <a:pt x="386" y="167"/>
                    </a:lnTo>
                    <a:lnTo>
                      <a:pt x="386" y="165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4" y="164"/>
                    </a:lnTo>
                    <a:lnTo>
                      <a:pt x="386" y="164"/>
                    </a:lnTo>
                    <a:lnTo>
                      <a:pt x="387" y="164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8"/>
                    </a:lnTo>
                    <a:lnTo>
                      <a:pt x="393" y="176"/>
                    </a:lnTo>
                    <a:lnTo>
                      <a:pt x="393" y="176"/>
                    </a:lnTo>
                    <a:lnTo>
                      <a:pt x="390" y="176"/>
                    </a:lnTo>
                    <a:lnTo>
                      <a:pt x="390" y="177"/>
                    </a:lnTo>
                    <a:lnTo>
                      <a:pt x="390" y="177"/>
                    </a:lnTo>
                    <a:lnTo>
                      <a:pt x="383" y="174"/>
                    </a:lnTo>
                    <a:lnTo>
                      <a:pt x="381" y="173"/>
                    </a:lnTo>
                    <a:lnTo>
                      <a:pt x="377" y="174"/>
                    </a:lnTo>
                    <a:lnTo>
                      <a:pt x="377" y="174"/>
                    </a:lnTo>
                    <a:lnTo>
                      <a:pt x="379" y="173"/>
                    </a:lnTo>
                    <a:lnTo>
                      <a:pt x="377" y="173"/>
                    </a:lnTo>
                    <a:lnTo>
                      <a:pt x="377" y="171"/>
                    </a:lnTo>
                    <a:lnTo>
                      <a:pt x="377" y="168"/>
                    </a:lnTo>
                    <a:lnTo>
                      <a:pt x="377" y="168"/>
                    </a:lnTo>
                    <a:close/>
                    <a:moveTo>
                      <a:pt x="306" y="164"/>
                    </a:move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74"/>
                    </a:lnTo>
                    <a:lnTo>
                      <a:pt x="306" y="186"/>
                    </a:lnTo>
                    <a:lnTo>
                      <a:pt x="306" y="186"/>
                    </a:lnTo>
                    <a:lnTo>
                      <a:pt x="304" y="180"/>
                    </a:lnTo>
                    <a:lnTo>
                      <a:pt x="304" y="174"/>
                    </a:lnTo>
                    <a:lnTo>
                      <a:pt x="306" y="164"/>
                    </a:lnTo>
                    <a:lnTo>
                      <a:pt x="306" y="164"/>
                    </a:lnTo>
                    <a:close/>
                    <a:moveTo>
                      <a:pt x="306" y="137"/>
                    </a:moveTo>
                    <a:lnTo>
                      <a:pt x="306" y="137"/>
                    </a:lnTo>
                    <a:lnTo>
                      <a:pt x="304" y="136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6" y="131"/>
                    </a:lnTo>
                    <a:lnTo>
                      <a:pt x="306" y="133"/>
                    </a:lnTo>
                    <a:lnTo>
                      <a:pt x="306" y="136"/>
                    </a:lnTo>
                    <a:lnTo>
                      <a:pt x="306" y="137"/>
                    </a:lnTo>
                    <a:lnTo>
                      <a:pt x="306" y="137"/>
                    </a:lnTo>
                    <a:close/>
                    <a:moveTo>
                      <a:pt x="306" y="45"/>
                    </a:moveTo>
                    <a:lnTo>
                      <a:pt x="306" y="45"/>
                    </a:lnTo>
                    <a:lnTo>
                      <a:pt x="300" y="44"/>
                    </a:lnTo>
                    <a:lnTo>
                      <a:pt x="300" y="44"/>
                    </a:lnTo>
                    <a:lnTo>
                      <a:pt x="300" y="42"/>
                    </a:lnTo>
                    <a:lnTo>
                      <a:pt x="303" y="42"/>
                    </a:lnTo>
                    <a:lnTo>
                      <a:pt x="306" y="42"/>
                    </a:lnTo>
                    <a:lnTo>
                      <a:pt x="306" y="44"/>
                    </a:lnTo>
                    <a:lnTo>
                      <a:pt x="306" y="45"/>
                    </a:lnTo>
                    <a:lnTo>
                      <a:pt x="306" y="45"/>
                    </a:lnTo>
                    <a:close/>
                    <a:moveTo>
                      <a:pt x="303" y="23"/>
                    </a:moveTo>
                    <a:lnTo>
                      <a:pt x="303" y="23"/>
                    </a:lnTo>
                    <a:lnTo>
                      <a:pt x="306" y="24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6" y="24"/>
                    </a:lnTo>
                    <a:lnTo>
                      <a:pt x="306" y="24"/>
                    </a:lnTo>
                    <a:lnTo>
                      <a:pt x="304" y="24"/>
                    </a:lnTo>
                    <a:lnTo>
                      <a:pt x="304" y="26"/>
                    </a:lnTo>
                    <a:lnTo>
                      <a:pt x="304" y="29"/>
                    </a:lnTo>
                    <a:lnTo>
                      <a:pt x="304" y="29"/>
                    </a:lnTo>
                    <a:lnTo>
                      <a:pt x="303" y="29"/>
                    </a:lnTo>
                    <a:lnTo>
                      <a:pt x="303" y="27"/>
                    </a:lnTo>
                    <a:lnTo>
                      <a:pt x="303" y="26"/>
                    </a:lnTo>
                    <a:lnTo>
                      <a:pt x="303" y="23"/>
                    </a:lnTo>
                    <a:lnTo>
                      <a:pt x="303" y="23"/>
                    </a:lnTo>
                    <a:close/>
                    <a:moveTo>
                      <a:pt x="297" y="30"/>
                    </a:moveTo>
                    <a:lnTo>
                      <a:pt x="297" y="30"/>
                    </a:lnTo>
                    <a:lnTo>
                      <a:pt x="298" y="30"/>
                    </a:lnTo>
                    <a:lnTo>
                      <a:pt x="298" y="32"/>
                    </a:lnTo>
                    <a:lnTo>
                      <a:pt x="298" y="36"/>
                    </a:lnTo>
                    <a:lnTo>
                      <a:pt x="298" y="36"/>
                    </a:lnTo>
                    <a:lnTo>
                      <a:pt x="303" y="35"/>
                    </a:lnTo>
                    <a:lnTo>
                      <a:pt x="306" y="35"/>
                    </a:lnTo>
                    <a:lnTo>
                      <a:pt x="306" y="35"/>
                    </a:lnTo>
                    <a:lnTo>
                      <a:pt x="306" y="36"/>
                    </a:lnTo>
                    <a:lnTo>
                      <a:pt x="306" y="36"/>
                    </a:lnTo>
                    <a:lnTo>
                      <a:pt x="303" y="36"/>
                    </a:lnTo>
                    <a:lnTo>
                      <a:pt x="295" y="36"/>
                    </a:lnTo>
                    <a:lnTo>
                      <a:pt x="295" y="36"/>
                    </a:lnTo>
                    <a:lnTo>
                      <a:pt x="297" y="35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7" y="30"/>
                    </a:lnTo>
                    <a:close/>
                    <a:moveTo>
                      <a:pt x="283" y="36"/>
                    </a:moveTo>
                    <a:lnTo>
                      <a:pt x="283" y="36"/>
                    </a:lnTo>
                    <a:lnTo>
                      <a:pt x="285" y="36"/>
                    </a:lnTo>
                    <a:lnTo>
                      <a:pt x="285" y="38"/>
                    </a:lnTo>
                    <a:lnTo>
                      <a:pt x="285" y="39"/>
                    </a:lnTo>
                    <a:lnTo>
                      <a:pt x="286" y="39"/>
                    </a:lnTo>
                    <a:lnTo>
                      <a:pt x="286" y="39"/>
                    </a:lnTo>
                    <a:lnTo>
                      <a:pt x="286" y="41"/>
                    </a:lnTo>
                    <a:lnTo>
                      <a:pt x="285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83" y="41"/>
                    </a:lnTo>
                    <a:lnTo>
                      <a:pt x="283" y="38"/>
                    </a:lnTo>
                    <a:lnTo>
                      <a:pt x="283" y="36"/>
                    </a:lnTo>
                    <a:lnTo>
                      <a:pt x="283" y="36"/>
                    </a:lnTo>
                    <a:close/>
                    <a:moveTo>
                      <a:pt x="285" y="51"/>
                    </a:moveTo>
                    <a:lnTo>
                      <a:pt x="285" y="51"/>
                    </a:lnTo>
                    <a:lnTo>
                      <a:pt x="297" y="51"/>
                    </a:lnTo>
                    <a:lnTo>
                      <a:pt x="297" y="51"/>
                    </a:lnTo>
                    <a:lnTo>
                      <a:pt x="297" y="48"/>
                    </a:lnTo>
                    <a:lnTo>
                      <a:pt x="297" y="45"/>
                    </a:lnTo>
                    <a:lnTo>
                      <a:pt x="297" y="45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8" y="47"/>
                    </a:lnTo>
                    <a:lnTo>
                      <a:pt x="300" y="47"/>
                    </a:lnTo>
                    <a:lnTo>
                      <a:pt x="301" y="47"/>
                    </a:lnTo>
                    <a:lnTo>
                      <a:pt x="301" y="47"/>
                    </a:lnTo>
                    <a:lnTo>
                      <a:pt x="301" y="48"/>
                    </a:lnTo>
                    <a:lnTo>
                      <a:pt x="300" y="48"/>
                    </a:lnTo>
                    <a:lnTo>
                      <a:pt x="298" y="48"/>
                    </a:lnTo>
                    <a:lnTo>
                      <a:pt x="298" y="49"/>
                    </a:lnTo>
                    <a:lnTo>
                      <a:pt x="298" y="49"/>
                    </a:lnTo>
                    <a:lnTo>
                      <a:pt x="300" y="51"/>
                    </a:lnTo>
                    <a:lnTo>
                      <a:pt x="301" y="51"/>
                    </a:lnTo>
                    <a:lnTo>
                      <a:pt x="301" y="51"/>
                    </a:lnTo>
                    <a:lnTo>
                      <a:pt x="301" y="51"/>
                    </a:lnTo>
                    <a:lnTo>
                      <a:pt x="303" y="51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04" y="49"/>
                    </a:lnTo>
                    <a:lnTo>
                      <a:pt x="304" y="49"/>
                    </a:lnTo>
                    <a:lnTo>
                      <a:pt x="306" y="49"/>
                    </a:lnTo>
                    <a:lnTo>
                      <a:pt x="306" y="49"/>
                    </a:lnTo>
                    <a:lnTo>
                      <a:pt x="306" y="54"/>
                    </a:lnTo>
                    <a:lnTo>
                      <a:pt x="304" y="58"/>
                    </a:lnTo>
                    <a:lnTo>
                      <a:pt x="304" y="58"/>
                    </a:lnTo>
                    <a:lnTo>
                      <a:pt x="306" y="58"/>
                    </a:lnTo>
                    <a:lnTo>
                      <a:pt x="306" y="60"/>
                    </a:lnTo>
                    <a:lnTo>
                      <a:pt x="306" y="61"/>
                    </a:lnTo>
                    <a:lnTo>
                      <a:pt x="304" y="64"/>
                    </a:lnTo>
                    <a:lnTo>
                      <a:pt x="306" y="67"/>
                    </a:lnTo>
                    <a:lnTo>
                      <a:pt x="306" y="67"/>
                    </a:lnTo>
                    <a:lnTo>
                      <a:pt x="301" y="69"/>
                    </a:lnTo>
                    <a:lnTo>
                      <a:pt x="298" y="67"/>
                    </a:lnTo>
                    <a:lnTo>
                      <a:pt x="294" y="67"/>
                    </a:lnTo>
                    <a:lnTo>
                      <a:pt x="292" y="69"/>
                    </a:lnTo>
                    <a:lnTo>
                      <a:pt x="289" y="70"/>
                    </a:lnTo>
                    <a:lnTo>
                      <a:pt x="289" y="70"/>
                    </a:lnTo>
                    <a:lnTo>
                      <a:pt x="289" y="63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3" y="49"/>
                    </a:lnTo>
                    <a:lnTo>
                      <a:pt x="283" y="48"/>
                    </a:lnTo>
                    <a:lnTo>
                      <a:pt x="283" y="48"/>
                    </a:lnTo>
                    <a:lnTo>
                      <a:pt x="283" y="48"/>
                    </a:lnTo>
                    <a:lnTo>
                      <a:pt x="283" y="47"/>
                    </a:lnTo>
                    <a:lnTo>
                      <a:pt x="285" y="47"/>
                    </a:lnTo>
                    <a:lnTo>
                      <a:pt x="285" y="51"/>
                    </a:lnTo>
                    <a:lnTo>
                      <a:pt x="285" y="51"/>
                    </a:lnTo>
                    <a:close/>
                    <a:moveTo>
                      <a:pt x="252" y="39"/>
                    </a:moveTo>
                    <a:lnTo>
                      <a:pt x="252" y="39"/>
                    </a:lnTo>
                    <a:lnTo>
                      <a:pt x="254" y="36"/>
                    </a:lnTo>
                    <a:lnTo>
                      <a:pt x="257" y="36"/>
                    </a:lnTo>
                    <a:lnTo>
                      <a:pt x="261" y="36"/>
                    </a:lnTo>
                    <a:lnTo>
                      <a:pt x="261" y="36"/>
                    </a:lnTo>
                    <a:lnTo>
                      <a:pt x="257" y="38"/>
                    </a:lnTo>
                    <a:lnTo>
                      <a:pt x="254" y="39"/>
                    </a:lnTo>
                    <a:lnTo>
                      <a:pt x="252" y="39"/>
                    </a:lnTo>
                    <a:lnTo>
                      <a:pt x="252" y="39"/>
                    </a:lnTo>
                    <a:close/>
                    <a:moveTo>
                      <a:pt x="249" y="30"/>
                    </a:moveTo>
                    <a:lnTo>
                      <a:pt x="249" y="30"/>
                    </a:lnTo>
                    <a:lnTo>
                      <a:pt x="249" y="32"/>
                    </a:lnTo>
                    <a:lnTo>
                      <a:pt x="249" y="33"/>
                    </a:lnTo>
                    <a:lnTo>
                      <a:pt x="249" y="35"/>
                    </a:lnTo>
                    <a:lnTo>
                      <a:pt x="249" y="35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0" y="32"/>
                    </a:lnTo>
                    <a:lnTo>
                      <a:pt x="233" y="32"/>
                    </a:lnTo>
                    <a:lnTo>
                      <a:pt x="233" y="32"/>
                    </a:lnTo>
                    <a:lnTo>
                      <a:pt x="233" y="30"/>
                    </a:lnTo>
                    <a:lnTo>
                      <a:pt x="233" y="30"/>
                    </a:lnTo>
                    <a:lnTo>
                      <a:pt x="231" y="29"/>
                    </a:lnTo>
                    <a:lnTo>
                      <a:pt x="231" y="29"/>
                    </a:lnTo>
                    <a:lnTo>
                      <a:pt x="246" y="27"/>
                    </a:lnTo>
                    <a:lnTo>
                      <a:pt x="261" y="29"/>
                    </a:lnTo>
                    <a:lnTo>
                      <a:pt x="261" y="29"/>
                    </a:lnTo>
                    <a:lnTo>
                      <a:pt x="258" y="30"/>
                    </a:lnTo>
                    <a:lnTo>
                      <a:pt x="255" y="30"/>
                    </a:lnTo>
                    <a:lnTo>
                      <a:pt x="249" y="30"/>
                    </a:lnTo>
                    <a:lnTo>
                      <a:pt x="249" y="30"/>
                    </a:lnTo>
                    <a:close/>
                    <a:moveTo>
                      <a:pt x="264" y="39"/>
                    </a:moveTo>
                    <a:lnTo>
                      <a:pt x="264" y="39"/>
                    </a:lnTo>
                    <a:lnTo>
                      <a:pt x="269" y="38"/>
                    </a:lnTo>
                    <a:lnTo>
                      <a:pt x="273" y="38"/>
                    </a:lnTo>
                    <a:lnTo>
                      <a:pt x="282" y="38"/>
                    </a:lnTo>
                    <a:lnTo>
                      <a:pt x="282" y="38"/>
                    </a:lnTo>
                    <a:lnTo>
                      <a:pt x="279" y="39"/>
                    </a:lnTo>
                    <a:lnTo>
                      <a:pt x="275" y="39"/>
                    </a:lnTo>
                    <a:lnTo>
                      <a:pt x="264" y="39"/>
                    </a:lnTo>
                    <a:lnTo>
                      <a:pt x="264" y="39"/>
                    </a:lnTo>
                    <a:close/>
                    <a:moveTo>
                      <a:pt x="275" y="112"/>
                    </a:moveTo>
                    <a:lnTo>
                      <a:pt x="275" y="112"/>
                    </a:lnTo>
                    <a:lnTo>
                      <a:pt x="275" y="110"/>
                    </a:lnTo>
                    <a:lnTo>
                      <a:pt x="276" y="109"/>
                    </a:lnTo>
                    <a:lnTo>
                      <a:pt x="276" y="107"/>
                    </a:lnTo>
                    <a:lnTo>
                      <a:pt x="276" y="104"/>
                    </a:lnTo>
                    <a:lnTo>
                      <a:pt x="276" y="104"/>
                    </a:lnTo>
                    <a:lnTo>
                      <a:pt x="277" y="106"/>
                    </a:lnTo>
                    <a:lnTo>
                      <a:pt x="279" y="104"/>
                    </a:lnTo>
                    <a:lnTo>
                      <a:pt x="280" y="103"/>
                    </a:lnTo>
                    <a:lnTo>
                      <a:pt x="283" y="104"/>
                    </a:lnTo>
                    <a:lnTo>
                      <a:pt x="283" y="104"/>
                    </a:lnTo>
                    <a:lnTo>
                      <a:pt x="283" y="107"/>
                    </a:lnTo>
                    <a:lnTo>
                      <a:pt x="283" y="107"/>
                    </a:lnTo>
                    <a:lnTo>
                      <a:pt x="286" y="107"/>
                    </a:lnTo>
                    <a:lnTo>
                      <a:pt x="289" y="109"/>
                    </a:lnTo>
                    <a:lnTo>
                      <a:pt x="291" y="109"/>
                    </a:lnTo>
                    <a:lnTo>
                      <a:pt x="291" y="107"/>
                    </a:lnTo>
                    <a:lnTo>
                      <a:pt x="291" y="107"/>
                    </a:lnTo>
                    <a:lnTo>
                      <a:pt x="292" y="109"/>
                    </a:lnTo>
                    <a:lnTo>
                      <a:pt x="295" y="109"/>
                    </a:lnTo>
                    <a:lnTo>
                      <a:pt x="301" y="109"/>
                    </a:lnTo>
                    <a:lnTo>
                      <a:pt x="307" y="109"/>
                    </a:lnTo>
                    <a:lnTo>
                      <a:pt x="310" y="109"/>
                    </a:lnTo>
                    <a:lnTo>
                      <a:pt x="310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5" y="109"/>
                    </a:lnTo>
                    <a:lnTo>
                      <a:pt x="315" y="106"/>
                    </a:lnTo>
                    <a:lnTo>
                      <a:pt x="316" y="104"/>
                    </a:lnTo>
                    <a:lnTo>
                      <a:pt x="316" y="104"/>
                    </a:lnTo>
                    <a:lnTo>
                      <a:pt x="318" y="106"/>
                    </a:lnTo>
                    <a:lnTo>
                      <a:pt x="318" y="109"/>
                    </a:lnTo>
                    <a:lnTo>
                      <a:pt x="318" y="109"/>
                    </a:lnTo>
                    <a:lnTo>
                      <a:pt x="319" y="109"/>
                    </a:lnTo>
                    <a:lnTo>
                      <a:pt x="319" y="107"/>
                    </a:lnTo>
                    <a:lnTo>
                      <a:pt x="319" y="106"/>
                    </a:lnTo>
                    <a:lnTo>
                      <a:pt x="319" y="106"/>
                    </a:lnTo>
                    <a:lnTo>
                      <a:pt x="319" y="106"/>
                    </a:lnTo>
                    <a:lnTo>
                      <a:pt x="321" y="106"/>
                    </a:lnTo>
                    <a:lnTo>
                      <a:pt x="321" y="107"/>
                    </a:lnTo>
                    <a:lnTo>
                      <a:pt x="321" y="109"/>
                    </a:lnTo>
                    <a:lnTo>
                      <a:pt x="321" y="110"/>
                    </a:lnTo>
                    <a:lnTo>
                      <a:pt x="321" y="110"/>
                    </a:lnTo>
                    <a:lnTo>
                      <a:pt x="325" y="110"/>
                    </a:lnTo>
                    <a:lnTo>
                      <a:pt x="325" y="110"/>
                    </a:lnTo>
                    <a:lnTo>
                      <a:pt x="327" y="110"/>
                    </a:lnTo>
                    <a:lnTo>
                      <a:pt x="327" y="109"/>
                    </a:lnTo>
                    <a:lnTo>
                      <a:pt x="327" y="107"/>
                    </a:lnTo>
                    <a:lnTo>
                      <a:pt x="328" y="107"/>
                    </a:lnTo>
                    <a:lnTo>
                      <a:pt x="328" y="107"/>
                    </a:lnTo>
                    <a:lnTo>
                      <a:pt x="328" y="110"/>
                    </a:lnTo>
                    <a:lnTo>
                      <a:pt x="328" y="110"/>
                    </a:lnTo>
                    <a:lnTo>
                      <a:pt x="334" y="110"/>
                    </a:lnTo>
                    <a:lnTo>
                      <a:pt x="334" y="110"/>
                    </a:lnTo>
                    <a:lnTo>
                      <a:pt x="327" y="112"/>
                    </a:lnTo>
                    <a:lnTo>
                      <a:pt x="321" y="113"/>
                    </a:lnTo>
                    <a:lnTo>
                      <a:pt x="319" y="112"/>
                    </a:lnTo>
                    <a:lnTo>
                      <a:pt x="319" y="112"/>
                    </a:lnTo>
                    <a:lnTo>
                      <a:pt x="318" y="113"/>
                    </a:lnTo>
                    <a:lnTo>
                      <a:pt x="318" y="116"/>
                    </a:lnTo>
                    <a:lnTo>
                      <a:pt x="318" y="116"/>
                    </a:lnTo>
                    <a:lnTo>
                      <a:pt x="316" y="116"/>
                    </a:lnTo>
                    <a:lnTo>
                      <a:pt x="315" y="115"/>
                    </a:lnTo>
                    <a:lnTo>
                      <a:pt x="313" y="113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5"/>
                    </a:lnTo>
                    <a:lnTo>
                      <a:pt x="315" y="116"/>
                    </a:lnTo>
                    <a:lnTo>
                      <a:pt x="315" y="116"/>
                    </a:lnTo>
                    <a:lnTo>
                      <a:pt x="315" y="118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13" y="119"/>
                    </a:lnTo>
                    <a:lnTo>
                      <a:pt x="313" y="121"/>
                    </a:lnTo>
                    <a:lnTo>
                      <a:pt x="312" y="127"/>
                    </a:lnTo>
                    <a:lnTo>
                      <a:pt x="312" y="127"/>
                    </a:lnTo>
                    <a:lnTo>
                      <a:pt x="313" y="127"/>
                    </a:lnTo>
                    <a:lnTo>
                      <a:pt x="313" y="124"/>
                    </a:lnTo>
                    <a:lnTo>
                      <a:pt x="313" y="124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8"/>
                    </a:lnTo>
                    <a:lnTo>
                      <a:pt x="315" y="128"/>
                    </a:lnTo>
                    <a:lnTo>
                      <a:pt x="315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12" y="128"/>
                    </a:lnTo>
                    <a:lnTo>
                      <a:pt x="312" y="128"/>
                    </a:lnTo>
                    <a:lnTo>
                      <a:pt x="312" y="140"/>
                    </a:lnTo>
                    <a:lnTo>
                      <a:pt x="312" y="150"/>
                    </a:lnTo>
                    <a:lnTo>
                      <a:pt x="312" y="177"/>
                    </a:lnTo>
                    <a:lnTo>
                      <a:pt x="312" y="177"/>
                    </a:lnTo>
                    <a:lnTo>
                      <a:pt x="313" y="176"/>
                    </a:lnTo>
                    <a:lnTo>
                      <a:pt x="313" y="174"/>
                    </a:lnTo>
                    <a:lnTo>
                      <a:pt x="313" y="174"/>
                    </a:lnTo>
                    <a:lnTo>
                      <a:pt x="313" y="173"/>
                    </a:lnTo>
                    <a:lnTo>
                      <a:pt x="315" y="174"/>
                    </a:lnTo>
                    <a:lnTo>
                      <a:pt x="315" y="176"/>
                    </a:lnTo>
                    <a:lnTo>
                      <a:pt x="315" y="183"/>
                    </a:lnTo>
                    <a:lnTo>
                      <a:pt x="315" y="183"/>
                    </a:lnTo>
                    <a:lnTo>
                      <a:pt x="313" y="182"/>
                    </a:lnTo>
                    <a:lnTo>
                      <a:pt x="313" y="180"/>
                    </a:lnTo>
                    <a:lnTo>
                      <a:pt x="313" y="180"/>
                    </a:lnTo>
                    <a:lnTo>
                      <a:pt x="312" y="182"/>
                    </a:lnTo>
                    <a:lnTo>
                      <a:pt x="315" y="183"/>
                    </a:lnTo>
                    <a:lnTo>
                      <a:pt x="321" y="185"/>
                    </a:lnTo>
                    <a:lnTo>
                      <a:pt x="325" y="185"/>
                    </a:lnTo>
                    <a:lnTo>
                      <a:pt x="328" y="185"/>
                    </a:lnTo>
                    <a:lnTo>
                      <a:pt x="329" y="182"/>
                    </a:lnTo>
                    <a:lnTo>
                      <a:pt x="329" y="180"/>
                    </a:lnTo>
                    <a:lnTo>
                      <a:pt x="329" y="180"/>
                    </a:lnTo>
                    <a:lnTo>
                      <a:pt x="335" y="177"/>
                    </a:lnTo>
                    <a:lnTo>
                      <a:pt x="338" y="177"/>
                    </a:lnTo>
                    <a:lnTo>
                      <a:pt x="349" y="182"/>
                    </a:lnTo>
                    <a:lnTo>
                      <a:pt x="349" y="182"/>
                    </a:lnTo>
                    <a:lnTo>
                      <a:pt x="349" y="186"/>
                    </a:lnTo>
                    <a:lnTo>
                      <a:pt x="349" y="186"/>
                    </a:lnTo>
                    <a:lnTo>
                      <a:pt x="343" y="188"/>
                    </a:lnTo>
                    <a:lnTo>
                      <a:pt x="341" y="189"/>
                    </a:lnTo>
                    <a:lnTo>
                      <a:pt x="340" y="192"/>
                    </a:lnTo>
                    <a:lnTo>
                      <a:pt x="340" y="192"/>
                    </a:lnTo>
                    <a:lnTo>
                      <a:pt x="338" y="191"/>
                    </a:lnTo>
                    <a:lnTo>
                      <a:pt x="340" y="189"/>
                    </a:lnTo>
                    <a:lnTo>
                      <a:pt x="343" y="185"/>
                    </a:lnTo>
                    <a:lnTo>
                      <a:pt x="343" y="185"/>
                    </a:lnTo>
                    <a:lnTo>
                      <a:pt x="337" y="186"/>
                    </a:lnTo>
                    <a:lnTo>
                      <a:pt x="331" y="189"/>
                    </a:lnTo>
                    <a:lnTo>
                      <a:pt x="331" y="189"/>
                    </a:lnTo>
                    <a:lnTo>
                      <a:pt x="332" y="186"/>
                    </a:lnTo>
                    <a:lnTo>
                      <a:pt x="332" y="186"/>
                    </a:lnTo>
                    <a:lnTo>
                      <a:pt x="328" y="186"/>
                    </a:lnTo>
                    <a:lnTo>
                      <a:pt x="328" y="186"/>
                    </a:lnTo>
                    <a:lnTo>
                      <a:pt x="328" y="188"/>
                    </a:lnTo>
                    <a:lnTo>
                      <a:pt x="327" y="189"/>
                    </a:lnTo>
                    <a:lnTo>
                      <a:pt x="328" y="194"/>
                    </a:lnTo>
                    <a:lnTo>
                      <a:pt x="328" y="194"/>
                    </a:lnTo>
                    <a:lnTo>
                      <a:pt x="327" y="191"/>
                    </a:lnTo>
                    <a:lnTo>
                      <a:pt x="325" y="189"/>
                    </a:lnTo>
                    <a:lnTo>
                      <a:pt x="321" y="188"/>
                    </a:lnTo>
                    <a:lnTo>
                      <a:pt x="307" y="188"/>
                    </a:lnTo>
                    <a:lnTo>
                      <a:pt x="307" y="188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6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4" y="110"/>
                    </a:lnTo>
                    <a:lnTo>
                      <a:pt x="304" y="110"/>
                    </a:lnTo>
                    <a:lnTo>
                      <a:pt x="295" y="110"/>
                    </a:lnTo>
                    <a:lnTo>
                      <a:pt x="283" y="110"/>
                    </a:lnTo>
                    <a:lnTo>
                      <a:pt x="283" y="110"/>
                    </a:lnTo>
                    <a:lnTo>
                      <a:pt x="285" y="110"/>
                    </a:lnTo>
                    <a:lnTo>
                      <a:pt x="283" y="112"/>
                    </a:lnTo>
                    <a:lnTo>
                      <a:pt x="282" y="110"/>
                    </a:lnTo>
                    <a:lnTo>
                      <a:pt x="277" y="110"/>
                    </a:lnTo>
                    <a:lnTo>
                      <a:pt x="275" y="112"/>
                    </a:lnTo>
                    <a:lnTo>
                      <a:pt x="275" y="112"/>
                    </a:lnTo>
                    <a:close/>
                    <a:moveTo>
                      <a:pt x="196" y="64"/>
                    </a:moveTo>
                    <a:lnTo>
                      <a:pt x="196" y="64"/>
                    </a:lnTo>
                    <a:lnTo>
                      <a:pt x="194" y="64"/>
                    </a:lnTo>
                    <a:lnTo>
                      <a:pt x="194" y="63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4" y="58"/>
                    </a:lnTo>
                    <a:lnTo>
                      <a:pt x="196" y="60"/>
                    </a:lnTo>
                    <a:lnTo>
                      <a:pt x="196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1"/>
                    </a:lnTo>
                    <a:lnTo>
                      <a:pt x="199" y="61"/>
                    </a:lnTo>
                    <a:lnTo>
                      <a:pt x="200" y="64"/>
                    </a:lnTo>
                    <a:lnTo>
                      <a:pt x="202" y="66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9"/>
                    </a:lnTo>
                    <a:lnTo>
                      <a:pt x="200" y="70"/>
                    </a:lnTo>
                    <a:lnTo>
                      <a:pt x="200" y="70"/>
                    </a:lnTo>
                    <a:lnTo>
                      <a:pt x="199" y="69"/>
                    </a:lnTo>
                    <a:lnTo>
                      <a:pt x="196" y="67"/>
                    </a:lnTo>
                    <a:lnTo>
                      <a:pt x="193" y="67"/>
                    </a:lnTo>
                    <a:lnTo>
                      <a:pt x="193" y="67"/>
                    </a:lnTo>
                    <a:lnTo>
                      <a:pt x="193" y="66"/>
                    </a:lnTo>
                    <a:lnTo>
                      <a:pt x="194" y="66"/>
                    </a:lnTo>
                    <a:lnTo>
                      <a:pt x="199" y="67"/>
                    </a:lnTo>
                    <a:lnTo>
                      <a:pt x="199" y="67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7" y="63"/>
                    </a:lnTo>
                    <a:lnTo>
                      <a:pt x="196" y="64"/>
                    </a:lnTo>
                    <a:lnTo>
                      <a:pt x="196" y="64"/>
                    </a:lnTo>
                    <a:lnTo>
                      <a:pt x="196" y="64"/>
                    </a:lnTo>
                    <a:close/>
                    <a:moveTo>
                      <a:pt x="200" y="60"/>
                    </a:moveTo>
                    <a:lnTo>
                      <a:pt x="200" y="60"/>
                    </a:lnTo>
                    <a:lnTo>
                      <a:pt x="200" y="61"/>
                    </a:lnTo>
                    <a:lnTo>
                      <a:pt x="199" y="60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1" y="57"/>
                    </a:lnTo>
                    <a:lnTo>
                      <a:pt x="191" y="57"/>
                    </a:lnTo>
                    <a:lnTo>
                      <a:pt x="193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6" y="55"/>
                    </a:lnTo>
                    <a:lnTo>
                      <a:pt x="199" y="55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200" y="55"/>
                    </a:lnTo>
                    <a:lnTo>
                      <a:pt x="200" y="57"/>
                    </a:lnTo>
                    <a:lnTo>
                      <a:pt x="200" y="60"/>
                    </a:lnTo>
                    <a:lnTo>
                      <a:pt x="200" y="60"/>
                    </a:lnTo>
                    <a:close/>
                    <a:moveTo>
                      <a:pt x="194" y="82"/>
                    </a:moveTo>
                    <a:lnTo>
                      <a:pt x="194" y="82"/>
                    </a:lnTo>
                    <a:lnTo>
                      <a:pt x="196" y="84"/>
                    </a:lnTo>
                    <a:lnTo>
                      <a:pt x="197" y="85"/>
                    </a:lnTo>
                    <a:lnTo>
                      <a:pt x="196" y="87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3" y="85"/>
                    </a:lnTo>
                    <a:lnTo>
                      <a:pt x="194" y="84"/>
                    </a:lnTo>
                    <a:lnTo>
                      <a:pt x="194" y="82"/>
                    </a:lnTo>
                    <a:lnTo>
                      <a:pt x="194" y="82"/>
                    </a:lnTo>
                    <a:close/>
                    <a:moveTo>
                      <a:pt x="193" y="90"/>
                    </a:moveTo>
                    <a:lnTo>
                      <a:pt x="193" y="90"/>
                    </a:lnTo>
                    <a:lnTo>
                      <a:pt x="193" y="88"/>
                    </a:lnTo>
                    <a:lnTo>
                      <a:pt x="196" y="88"/>
                    </a:lnTo>
                    <a:lnTo>
                      <a:pt x="199" y="90"/>
                    </a:lnTo>
                    <a:lnTo>
                      <a:pt x="199" y="87"/>
                    </a:lnTo>
                    <a:lnTo>
                      <a:pt x="199" y="87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0"/>
                    </a:lnTo>
                    <a:lnTo>
                      <a:pt x="197" y="90"/>
                    </a:lnTo>
                    <a:lnTo>
                      <a:pt x="193" y="90"/>
                    </a:lnTo>
                    <a:lnTo>
                      <a:pt x="193" y="90"/>
                    </a:lnTo>
                    <a:close/>
                    <a:moveTo>
                      <a:pt x="194" y="73"/>
                    </a:moveTo>
                    <a:lnTo>
                      <a:pt x="194" y="73"/>
                    </a:lnTo>
                    <a:lnTo>
                      <a:pt x="196" y="73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73"/>
                    </a:lnTo>
                    <a:lnTo>
                      <a:pt x="203" y="73"/>
                    </a:lnTo>
                    <a:lnTo>
                      <a:pt x="199" y="75"/>
                    </a:lnTo>
                    <a:lnTo>
                      <a:pt x="196" y="75"/>
                    </a:lnTo>
                    <a:lnTo>
                      <a:pt x="194" y="73"/>
                    </a:lnTo>
                    <a:lnTo>
                      <a:pt x="194" y="73"/>
                    </a:lnTo>
                    <a:close/>
                    <a:moveTo>
                      <a:pt x="205" y="63"/>
                    </a:moveTo>
                    <a:lnTo>
                      <a:pt x="205" y="63"/>
                    </a:lnTo>
                    <a:lnTo>
                      <a:pt x="205" y="58"/>
                    </a:lnTo>
                    <a:lnTo>
                      <a:pt x="205" y="58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9" y="60"/>
                    </a:lnTo>
                    <a:lnTo>
                      <a:pt x="209" y="60"/>
                    </a:lnTo>
                    <a:lnTo>
                      <a:pt x="206" y="60"/>
                    </a:lnTo>
                    <a:lnTo>
                      <a:pt x="205" y="61"/>
                    </a:lnTo>
                    <a:lnTo>
                      <a:pt x="206" y="63"/>
                    </a:lnTo>
                    <a:lnTo>
                      <a:pt x="206" y="63"/>
                    </a:lnTo>
                    <a:lnTo>
                      <a:pt x="205" y="64"/>
                    </a:lnTo>
                    <a:lnTo>
                      <a:pt x="202" y="63"/>
                    </a:lnTo>
                    <a:lnTo>
                      <a:pt x="202" y="63"/>
                    </a:lnTo>
                    <a:lnTo>
                      <a:pt x="205" y="63"/>
                    </a:lnTo>
                    <a:lnTo>
                      <a:pt x="205" y="63"/>
                    </a:lnTo>
                    <a:close/>
                    <a:moveTo>
                      <a:pt x="191" y="44"/>
                    </a:moveTo>
                    <a:lnTo>
                      <a:pt x="191" y="44"/>
                    </a:lnTo>
                    <a:lnTo>
                      <a:pt x="196" y="44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200" y="45"/>
                    </a:lnTo>
                    <a:lnTo>
                      <a:pt x="200" y="47"/>
                    </a:lnTo>
                    <a:lnTo>
                      <a:pt x="200" y="51"/>
                    </a:lnTo>
                    <a:lnTo>
                      <a:pt x="200" y="51"/>
                    </a:lnTo>
                    <a:lnTo>
                      <a:pt x="199" y="49"/>
                    </a:lnTo>
                    <a:lnTo>
                      <a:pt x="197" y="49"/>
                    </a:lnTo>
                    <a:lnTo>
                      <a:pt x="196" y="49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7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199" y="47"/>
                    </a:lnTo>
                    <a:lnTo>
                      <a:pt x="199" y="45"/>
                    </a:lnTo>
                    <a:lnTo>
                      <a:pt x="196" y="45"/>
                    </a:lnTo>
                    <a:lnTo>
                      <a:pt x="193" y="45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4"/>
                    </a:lnTo>
                    <a:close/>
                    <a:moveTo>
                      <a:pt x="203" y="51"/>
                    </a:moveTo>
                    <a:lnTo>
                      <a:pt x="203" y="51"/>
                    </a:lnTo>
                    <a:lnTo>
                      <a:pt x="200" y="52"/>
                    </a:lnTo>
                    <a:lnTo>
                      <a:pt x="197" y="52"/>
                    </a:lnTo>
                    <a:lnTo>
                      <a:pt x="190" y="52"/>
                    </a:lnTo>
                    <a:lnTo>
                      <a:pt x="190" y="52"/>
                    </a:lnTo>
                    <a:lnTo>
                      <a:pt x="190" y="52"/>
                    </a:lnTo>
                    <a:lnTo>
                      <a:pt x="191" y="51"/>
                    </a:lnTo>
                    <a:lnTo>
                      <a:pt x="194" y="51"/>
                    </a:lnTo>
                    <a:lnTo>
                      <a:pt x="203" y="51"/>
                    </a:lnTo>
                    <a:lnTo>
                      <a:pt x="203" y="51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197" y="21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200" y="21"/>
                    </a:lnTo>
                    <a:lnTo>
                      <a:pt x="203" y="23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199" y="24"/>
                    </a:lnTo>
                    <a:lnTo>
                      <a:pt x="196" y="23"/>
                    </a:lnTo>
                    <a:lnTo>
                      <a:pt x="196" y="20"/>
                    </a:lnTo>
                    <a:lnTo>
                      <a:pt x="196" y="20"/>
                    </a:lnTo>
                    <a:close/>
                    <a:moveTo>
                      <a:pt x="162" y="8"/>
                    </a:moveTo>
                    <a:lnTo>
                      <a:pt x="162" y="8"/>
                    </a:lnTo>
                    <a:lnTo>
                      <a:pt x="163" y="9"/>
                    </a:lnTo>
                    <a:lnTo>
                      <a:pt x="166" y="8"/>
                    </a:lnTo>
                    <a:lnTo>
                      <a:pt x="171" y="8"/>
                    </a:lnTo>
                    <a:lnTo>
                      <a:pt x="172" y="9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69" y="9"/>
                    </a:lnTo>
                    <a:lnTo>
                      <a:pt x="165" y="11"/>
                    </a:lnTo>
                    <a:lnTo>
                      <a:pt x="163" y="9"/>
                    </a:lnTo>
                    <a:lnTo>
                      <a:pt x="162" y="8"/>
                    </a:lnTo>
                    <a:lnTo>
                      <a:pt x="162" y="8"/>
                    </a:lnTo>
                    <a:close/>
                    <a:moveTo>
                      <a:pt x="162" y="70"/>
                    </a:moveTo>
                    <a:lnTo>
                      <a:pt x="162" y="70"/>
                    </a:lnTo>
                    <a:lnTo>
                      <a:pt x="153" y="72"/>
                    </a:lnTo>
                    <a:lnTo>
                      <a:pt x="145" y="72"/>
                    </a:lnTo>
                    <a:lnTo>
                      <a:pt x="142" y="70"/>
                    </a:lnTo>
                    <a:lnTo>
                      <a:pt x="153" y="70"/>
                    </a:lnTo>
                    <a:lnTo>
                      <a:pt x="153" y="70"/>
                    </a:lnTo>
                    <a:lnTo>
                      <a:pt x="156" y="70"/>
                    </a:lnTo>
                    <a:lnTo>
                      <a:pt x="160" y="70"/>
                    </a:lnTo>
                    <a:lnTo>
                      <a:pt x="165" y="70"/>
                    </a:lnTo>
                    <a:lnTo>
                      <a:pt x="162" y="70"/>
                    </a:lnTo>
                    <a:lnTo>
                      <a:pt x="162" y="70"/>
                    </a:lnTo>
                    <a:close/>
                    <a:moveTo>
                      <a:pt x="157" y="104"/>
                    </a:moveTo>
                    <a:lnTo>
                      <a:pt x="157" y="104"/>
                    </a:lnTo>
                    <a:lnTo>
                      <a:pt x="154" y="104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54" y="103"/>
                    </a:lnTo>
                    <a:lnTo>
                      <a:pt x="156" y="103"/>
                    </a:lnTo>
                    <a:lnTo>
                      <a:pt x="162" y="103"/>
                    </a:lnTo>
                    <a:lnTo>
                      <a:pt x="163" y="104"/>
                    </a:lnTo>
                    <a:lnTo>
                      <a:pt x="157" y="104"/>
                    </a:lnTo>
                    <a:lnTo>
                      <a:pt x="157" y="104"/>
                    </a:lnTo>
                    <a:close/>
                    <a:moveTo>
                      <a:pt x="154" y="109"/>
                    </a:moveTo>
                    <a:lnTo>
                      <a:pt x="154" y="109"/>
                    </a:lnTo>
                    <a:lnTo>
                      <a:pt x="153" y="107"/>
                    </a:lnTo>
                    <a:lnTo>
                      <a:pt x="154" y="107"/>
                    </a:lnTo>
                    <a:lnTo>
                      <a:pt x="157" y="107"/>
                    </a:lnTo>
                    <a:lnTo>
                      <a:pt x="162" y="107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7"/>
                    </a:lnTo>
                    <a:lnTo>
                      <a:pt x="165" y="107"/>
                    </a:lnTo>
                    <a:lnTo>
                      <a:pt x="160" y="107"/>
                    </a:lnTo>
                    <a:lnTo>
                      <a:pt x="156" y="107"/>
                    </a:lnTo>
                    <a:lnTo>
                      <a:pt x="154" y="109"/>
                    </a:lnTo>
                    <a:lnTo>
                      <a:pt x="154" y="109"/>
                    </a:lnTo>
                    <a:close/>
                    <a:moveTo>
                      <a:pt x="144" y="82"/>
                    </a:moveTo>
                    <a:lnTo>
                      <a:pt x="144" y="82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65" y="81"/>
                    </a:lnTo>
                    <a:lnTo>
                      <a:pt x="165" y="81"/>
                    </a:lnTo>
                    <a:lnTo>
                      <a:pt x="156" y="82"/>
                    </a:lnTo>
                    <a:lnTo>
                      <a:pt x="150" y="84"/>
                    </a:lnTo>
                    <a:lnTo>
                      <a:pt x="144" y="82"/>
                    </a:lnTo>
                    <a:lnTo>
                      <a:pt x="144" y="82"/>
                    </a:lnTo>
                    <a:close/>
                    <a:moveTo>
                      <a:pt x="165" y="84"/>
                    </a:moveTo>
                    <a:lnTo>
                      <a:pt x="165" y="84"/>
                    </a:lnTo>
                    <a:lnTo>
                      <a:pt x="162" y="85"/>
                    </a:lnTo>
                    <a:lnTo>
                      <a:pt x="157" y="87"/>
                    </a:lnTo>
                    <a:lnTo>
                      <a:pt x="150" y="85"/>
                    </a:lnTo>
                    <a:lnTo>
                      <a:pt x="150" y="85"/>
                    </a:lnTo>
                    <a:lnTo>
                      <a:pt x="153" y="85"/>
                    </a:lnTo>
                    <a:lnTo>
                      <a:pt x="157" y="85"/>
                    </a:lnTo>
                    <a:lnTo>
                      <a:pt x="162" y="85"/>
                    </a:lnTo>
                    <a:lnTo>
                      <a:pt x="165" y="84"/>
                    </a:lnTo>
                    <a:lnTo>
                      <a:pt x="165" y="84"/>
                    </a:lnTo>
                    <a:close/>
                    <a:moveTo>
                      <a:pt x="165" y="88"/>
                    </a:moveTo>
                    <a:lnTo>
                      <a:pt x="165" y="88"/>
                    </a:lnTo>
                    <a:lnTo>
                      <a:pt x="163" y="90"/>
                    </a:lnTo>
                    <a:lnTo>
                      <a:pt x="160" y="90"/>
                    </a:lnTo>
                    <a:lnTo>
                      <a:pt x="154" y="90"/>
                    </a:lnTo>
                    <a:lnTo>
                      <a:pt x="147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4" y="90"/>
                    </a:lnTo>
                    <a:lnTo>
                      <a:pt x="147" y="88"/>
                    </a:lnTo>
                    <a:lnTo>
                      <a:pt x="153" y="88"/>
                    </a:lnTo>
                    <a:lnTo>
                      <a:pt x="159" y="88"/>
                    </a:lnTo>
                    <a:lnTo>
                      <a:pt x="165" y="88"/>
                    </a:lnTo>
                    <a:lnTo>
                      <a:pt x="165" y="88"/>
                    </a:lnTo>
                    <a:close/>
                    <a:moveTo>
                      <a:pt x="141" y="93"/>
                    </a:moveTo>
                    <a:lnTo>
                      <a:pt x="141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7" y="93"/>
                    </a:lnTo>
                    <a:lnTo>
                      <a:pt x="160" y="91"/>
                    </a:lnTo>
                    <a:lnTo>
                      <a:pt x="166" y="93"/>
                    </a:lnTo>
                    <a:lnTo>
                      <a:pt x="166" y="93"/>
                    </a:lnTo>
                    <a:lnTo>
                      <a:pt x="165" y="93"/>
                    </a:lnTo>
                    <a:lnTo>
                      <a:pt x="156" y="94"/>
                    </a:lnTo>
                    <a:lnTo>
                      <a:pt x="147" y="94"/>
                    </a:lnTo>
                    <a:lnTo>
                      <a:pt x="141" y="93"/>
                    </a:lnTo>
                    <a:lnTo>
                      <a:pt x="141" y="93"/>
                    </a:lnTo>
                    <a:close/>
                    <a:moveTo>
                      <a:pt x="58" y="107"/>
                    </a:moveTo>
                    <a:lnTo>
                      <a:pt x="58" y="107"/>
                    </a:lnTo>
                    <a:lnTo>
                      <a:pt x="58" y="106"/>
                    </a:lnTo>
                    <a:lnTo>
                      <a:pt x="59" y="106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71" y="106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65" y="107"/>
                    </a:lnTo>
                    <a:lnTo>
                      <a:pt x="58" y="107"/>
                    </a:lnTo>
                    <a:lnTo>
                      <a:pt x="58" y="107"/>
                    </a:lnTo>
                    <a:close/>
                    <a:moveTo>
                      <a:pt x="108" y="104"/>
                    </a:moveTo>
                    <a:lnTo>
                      <a:pt x="108" y="104"/>
                    </a:lnTo>
                    <a:lnTo>
                      <a:pt x="111" y="106"/>
                    </a:lnTo>
                    <a:lnTo>
                      <a:pt x="111" y="106"/>
                    </a:lnTo>
                    <a:lnTo>
                      <a:pt x="113" y="104"/>
                    </a:lnTo>
                    <a:lnTo>
                      <a:pt x="113" y="101"/>
                    </a:lnTo>
                    <a:lnTo>
                      <a:pt x="113" y="101"/>
                    </a:lnTo>
                    <a:lnTo>
                      <a:pt x="114" y="103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7" y="106"/>
                    </a:lnTo>
                    <a:lnTo>
                      <a:pt x="117" y="106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08" y="107"/>
                    </a:lnTo>
                    <a:lnTo>
                      <a:pt x="102" y="107"/>
                    </a:lnTo>
                    <a:lnTo>
                      <a:pt x="102" y="106"/>
                    </a:lnTo>
                    <a:lnTo>
                      <a:pt x="108" y="104"/>
                    </a:lnTo>
                    <a:lnTo>
                      <a:pt x="108" y="104"/>
                    </a:lnTo>
                    <a:close/>
                    <a:moveTo>
                      <a:pt x="105" y="110"/>
                    </a:moveTo>
                    <a:lnTo>
                      <a:pt x="105" y="110"/>
                    </a:lnTo>
                    <a:lnTo>
                      <a:pt x="110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05" y="110"/>
                    </a:lnTo>
                    <a:lnTo>
                      <a:pt x="105" y="110"/>
                    </a:lnTo>
                    <a:close/>
                    <a:moveTo>
                      <a:pt x="133" y="143"/>
                    </a:moveTo>
                    <a:lnTo>
                      <a:pt x="133" y="143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43"/>
                    </a:lnTo>
                    <a:lnTo>
                      <a:pt x="129" y="145"/>
                    </a:lnTo>
                    <a:lnTo>
                      <a:pt x="129" y="145"/>
                    </a:lnTo>
                    <a:lnTo>
                      <a:pt x="129" y="143"/>
                    </a:lnTo>
                    <a:lnTo>
                      <a:pt x="129" y="140"/>
                    </a:lnTo>
                    <a:lnTo>
                      <a:pt x="129" y="140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2" y="140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3" y="139"/>
                    </a:lnTo>
                    <a:lnTo>
                      <a:pt x="133" y="140"/>
                    </a:lnTo>
                    <a:lnTo>
                      <a:pt x="133" y="143"/>
                    </a:lnTo>
                    <a:lnTo>
                      <a:pt x="133" y="143"/>
                    </a:lnTo>
                    <a:close/>
                    <a:moveTo>
                      <a:pt x="37" y="164"/>
                    </a:move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7"/>
                    </a:lnTo>
                    <a:lnTo>
                      <a:pt x="34" y="167"/>
                    </a:lnTo>
                    <a:lnTo>
                      <a:pt x="32" y="165"/>
                    </a:lnTo>
                    <a:lnTo>
                      <a:pt x="32" y="165"/>
                    </a:lnTo>
                    <a:lnTo>
                      <a:pt x="34" y="165"/>
                    </a:lnTo>
                    <a:lnTo>
                      <a:pt x="37" y="164"/>
                    </a:lnTo>
                    <a:lnTo>
                      <a:pt x="37" y="164"/>
                    </a:lnTo>
                    <a:close/>
                    <a:moveTo>
                      <a:pt x="40" y="189"/>
                    </a:moveTo>
                    <a:lnTo>
                      <a:pt x="40" y="189"/>
                    </a:lnTo>
                    <a:lnTo>
                      <a:pt x="38" y="189"/>
                    </a:lnTo>
                    <a:lnTo>
                      <a:pt x="37" y="188"/>
                    </a:lnTo>
                    <a:lnTo>
                      <a:pt x="37" y="186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3"/>
                    </a:lnTo>
                    <a:lnTo>
                      <a:pt x="37" y="183"/>
                    </a:lnTo>
                    <a:lnTo>
                      <a:pt x="34" y="183"/>
                    </a:lnTo>
                    <a:lnTo>
                      <a:pt x="34" y="183"/>
                    </a:lnTo>
                    <a:lnTo>
                      <a:pt x="35" y="180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2" y="177"/>
                    </a:lnTo>
                    <a:lnTo>
                      <a:pt x="29" y="179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6" y="182"/>
                    </a:lnTo>
                    <a:lnTo>
                      <a:pt x="25" y="182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3" y="182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5" y="179"/>
                    </a:lnTo>
                    <a:lnTo>
                      <a:pt x="28" y="179"/>
                    </a:lnTo>
                    <a:lnTo>
                      <a:pt x="29" y="179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1" y="174"/>
                    </a:lnTo>
                    <a:lnTo>
                      <a:pt x="31" y="173"/>
                    </a:lnTo>
                    <a:lnTo>
                      <a:pt x="32" y="171"/>
                    </a:lnTo>
                    <a:lnTo>
                      <a:pt x="31" y="170"/>
                    </a:lnTo>
                    <a:lnTo>
                      <a:pt x="31" y="170"/>
                    </a:lnTo>
                    <a:lnTo>
                      <a:pt x="32" y="168"/>
                    </a:lnTo>
                    <a:lnTo>
                      <a:pt x="35" y="168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0" y="189"/>
                    </a:lnTo>
                    <a:lnTo>
                      <a:pt x="40" y="189"/>
                    </a:lnTo>
                    <a:close/>
                    <a:moveTo>
                      <a:pt x="52" y="228"/>
                    </a:moveTo>
                    <a:lnTo>
                      <a:pt x="52" y="228"/>
                    </a:lnTo>
                    <a:lnTo>
                      <a:pt x="52" y="226"/>
                    </a:lnTo>
                    <a:lnTo>
                      <a:pt x="53" y="226"/>
                    </a:lnTo>
                    <a:lnTo>
                      <a:pt x="58" y="228"/>
                    </a:lnTo>
                    <a:lnTo>
                      <a:pt x="58" y="228"/>
                    </a:lnTo>
                    <a:lnTo>
                      <a:pt x="56" y="229"/>
                    </a:lnTo>
                    <a:lnTo>
                      <a:pt x="55" y="229"/>
                    </a:lnTo>
                    <a:lnTo>
                      <a:pt x="52" y="228"/>
                    </a:lnTo>
                    <a:lnTo>
                      <a:pt x="52" y="228"/>
                    </a:lnTo>
                    <a:close/>
                    <a:moveTo>
                      <a:pt x="64" y="208"/>
                    </a:moveTo>
                    <a:lnTo>
                      <a:pt x="64" y="208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5" y="202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5" y="205"/>
                    </a:lnTo>
                    <a:lnTo>
                      <a:pt x="64" y="208"/>
                    </a:lnTo>
                    <a:lnTo>
                      <a:pt x="64" y="208"/>
                    </a:lnTo>
                    <a:close/>
                    <a:moveTo>
                      <a:pt x="72" y="196"/>
                    </a:moveTo>
                    <a:lnTo>
                      <a:pt x="72" y="196"/>
                    </a:lnTo>
                    <a:lnTo>
                      <a:pt x="68" y="196"/>
                    </a:lnTo>
                    <a:lnTo>
                      <a:pt x="68" y="196"/>
                    </a:lnTo>
                    <a:lnTo>
                      <a:pt x="69" y="194"/>
                    </a:lnTo>
                    <a:lnTo>
                      <a:pt x="69" y="194"/>
                    </a:lnTo>
                    <a:lnTo>
                      <a:pt x="72" y="194"/>
                    </a:lnTo>
                    <a:lnTo>
                      <a:pt x="72" y="194"/>
                    </a:lnTo>
                    <a:lnTo>
                      <a:pt x="72" y="196"/>
                    </a:lnTo>
                    <a:lnTo>
                      <a:pt x="72" y="196"/>
                    </a:lnTo>
                    <a:close/>
                    <a:moveTo>
                      <a:pt x="74" y="195"/>
                    </a:moveTo>
                    <a:lnTo>
                      <a:pt x="74" y="195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80" y="194"/>
                    </a:lnTo>
                    <a:lnTo>
                      <a:pt x="81" y="195"/>
                    </a:lnTo>
                    <a:lnTo>
                      <a:pt x="81" y="195"/>
                    </a:lnTo>
                    <a:lnTo>
                      <a:pt x="81" y="196"/>
                    </a:lnTo>
                    <a:lnTo>
                      <a:pt x="78" y="196"/>
                    </a:lnTo>
                    <a:lnTo>
                      <a:pt x="75" y="196"/>
                    </a:lnTo>
                    <a:lnTo>
                      <a:pt x="74" y="195"/>
                    </a:lnTo>
                    <a:lnTo>
                      <a:pt x="74" y="195"/>
                    </a:lnTo>
                    <a:close/>
                    <a:moveTo>
                      <a:pt x="87" y="198"/>
                    </a:moveTo>
                    <a:lnTo>
                      <a:pt x="87" y="198"/>
                    </a:lnTo>
                    <a:lnTo>
                      <a:pt x="87" y="195"/>
                    </a:lnTo>
                    <a:lnTo>
                      <a:pt x="87" y="192"/>
                    </a:lnTo>
                    <a:lnTo>
                      <a:pt x="87" y="192"/>
                    </a:lnTo>
                    <a:lnTo>
                      <a:pt x="89" y="192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9" y="198"/>
                    </a:lnTo>
                    <a:lnTo>
                      <a:pt x="87" y="198"/>
                    </a:lnTo>
                    <a:lnTo>
                      <a:pt x="87" y="198"/>
                    </a:lnTo>
                    <a:close/>
                    <a:moveTo>
                      <a:pt x="95" y="205"/>
                    </a:moveTo>
                    <a:lnTo>
                      <a:pt x="95" y="205"/>
                    </a:lnTo>
                    <a:lnTo>
                      <a:pt x="95" y="207"/>
                    </a:lnTo>
                    <a:lnTo>
                      <a:pt x="95" y="208"/>
                    </a:lnTo>
                    <a:lnTo>
                      <a:pt x="95" y="208"/>
                    </a:lnTo>
                    <a:lnTo>
                      <a:pt x="92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07"/>
                    </a:lnTo>
                    <a:lnTo>
                      <a:pt x="92" y="207"/>
                    </a:lnTo>
                    <a:lnTo>
                      <a:pt x="98" y="205"/>
                    </a:lnTo>
                    <a:lnTo>
                      <a:pt x="98" y="205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5" y="205"/>
                    </a:lnTo>
                    <a:lnTo>
                      <a:pt x="95" y="205"/>
                    </a:lnTo>
                    <a:close/>
                    <a:moveTo>
                      <a:pt x="126" y="204"/>
                    </a:moveTo>
                    <a:lnTo>
                      <a:pt x="126" y="204"/>
                    </a:lnTo>
                    <a:lnTo>
                      <a:pt x="126" y="205"/>
                    </a:lnTo>
                    <a:lnTo>
                      <a:pt x="124" y="205"/>
                    </a:lnTo>
                    <a:lnTo>
                      <a:pt x="123" y="207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1" y="210"/>
                    </a:lnTo>
                    <a:lnTo>
                      <a:pt x="121" y="208"/>
                    </a:lnTo>
                    <a:lnTo>
                      <a:pt x="121" y="208"/>
                    </a:lnTo>
                    <a:lnTo>
                      <a:pt x="121" y="207"/>
                    </a:lnTo>
                    <a:lnTo>
                      <a:pt x="120" y="207"/>
                    </a:lnTo>
                    <a:lnTo>
                      <a:pt x="117" y="205"/>
                    </a:lnTo>
                    <a:lnTo>
                      <a:pt x="117" y="205"/>
                    </a:lnTo>
                    <a:lnTo>
                      <a:pt x="119" y="202"/>
                    </a:lnTo>
                    <a:lnTo>
                      <a:pt x="121" y="202"/>
                    </a:lnTo>
                    <a:lnTo>
                      <a:pt x="121" y="202"/>
                    </a:lnTo>
                    <a:lnTo>
                      <a:pt x="121" y="205"/>
                    </a:lnTo>
                    <a:lnTo>
                      <a:pt x="123" y="205"/>
                    </a:lnTo>
                    <a:lnTo>
                      <a:pt x="123" y="205"/>
                    </a:lnTo>
                    <a:lnTo>
                      <a:pt x="123" y="202"/>
                    </a:lnTo>
                    <a:lnTo>
                      <a:pt x="123" y="202"/>
                    </a:lnTo>
                    <a:lnTo>
                      <a:pt x="126" y="202"/>
                    </a:lnTo>
                    <a:lnTo>
                      <a:pt x="126" y="202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6" y="204"/>
                    </a:lnTo>
                    <a:close/>
                    <a:moveTo>
                      <a:pt x="136" y="202"/>
                    </a:moveTo>
                    <a:lnTo>
                      <a:pt x="136" y="202"/>
                    </a:lnTo>
                    <a:lnTo>
                      <a:pt x="139" y="20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4" y="202"/>
                    </a:lnTo>
                    <a:lnTo>
                      <a:pt x="142" y="204"/>
                    </a:lnTo>
                    <a:lnTo>
                      <a:pt x="139" y="202"/>
                    </a:lnTo>
                    <a:lnTo>
                      <a:pt x="136" y="202"/>
                    </a:lnTo>
                    <a:lnTo>
                      <a:pt x="136" y="202"/>
                    </a:lnTo>
                    <a:close/>
                    <a:moveTo>
                      <a:pt x="145" y="202"/>
                    </a:moveTo>
                    <a:lnTo>
                      <a:pt x="145" y="202"/>
                    </a:lnTo>
                    <a:lnTo>
                      <a:pt x="147" y="199"/>
                    </a:lnTo>
                    <a:lnTo>
                      <a:pt x="148" y="198"/>
                    </a:lnTo>
                    <a:lnTo>
                      <a:pt x="151" y="195"/>
                    </a:lnTo>
                    <a:lnTo>
                      <a:pt x="151" y="195"/>
                    </a:lnTo>
                    <a:lnTo>
                      <a:pt x="153" y="196"/>
                    </a:lnTo>
                    <a:lnTo>
                      <a:pt x="153" y="199"/>
                    </a:lnTo>
                    <a:lnTo>
                      <a:pt x="153" y="201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1" y="204"/>
                    </a:lnTo>
                    <a:lnTo>
                      <a:pt x="145" y="202"/>
                    </a:lnTo>
                    <a:lnTo>
                      <a:pt x="145" y="202"/>
                    </a:lnTo>
                    <a:close/>
                    <a:moveTo>
                      <a:pt x="193" y="189"/>
                    </a:moveTo>
                    <a:lnTo>
                      <a:pt x="193" y="189"/>
                    </a:lnTo>
                    <a:lnTo>
                      <a:pt x="185" y="189"/>
                    </a:lnTo>
                    <a:lnTo>
                      <a:pt x="184" y="189"/>
                    </a:lnTo>
                    <a:lnTo>
                      <a:pt x="182" y="186"/>
                    </a:lnTo>
                    <a:lnTo>
                      <a:pt x="182" y="186"/>
                    </a:lnTo>
                    <a:lnTo>
                      <a:pt x="190" y="183"/>
                    </a:lnTo>
                    <a:lnTo>
                      <a:pt x="191" y="183"/>
                    </a:lnTo>
                    <a:lnTo>
                      <a:pt x="191" y="185"/>
                    </a:lnTo>
                    <a:lnTo>
                      <a:pt x="193" y="189"/>
                    </a:lnTo>
                    <a:lnTo>
                      <a:pt x="193" y="189"/>
                    </a:lnTo>
                    <a:close/>
                    <a:moveTo>
                      <a:pt x="185" y="198"/>
                    </a:moveTo>
                    <a:lnTo>
                      <a:pt x="185" y="198"/>
                    </a:lnTo>
                    <a:lnTo>
                      <a:pt x="185" y="199"/>
                    </a:lnTo>
                    <a:lnTo>
                      <a:pt x="185" y="198"/>
                    </a:lnTo>
                    <a:lnTo>
                      <a:pt x="185" y="195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88" y="194"/>
                    </a:lnTo>
                    <a:lnTo>
                      <a:pt x="190" y="192"/>
                    </a:lnTo>
                    <a:lnTo>
                      <a:pt x="191" y="191"/>
                    </a:lnTo>
                    <a:lnTo>
                      <a:pt x="191" y="191"/>
                    </a:lnTo>
                    <a:lnTo>
                      <a:pt x="191" y="192"/>
                    </a:lnTo>
                    <a:lnTo>
                      <a:pt x="191" y="194"/>
                    </a:lnTo>
                    <a:lnTo>
                      <a:pt x="190" y="194"/>
                    </a:lnTo>
                    <a:lnTo>
                      <a:pt x="187" y="195"/>
                    </a:lnTo>
                    <a:lnTo>
                      <a:pt x="185" y="196"/>
                    </a:lnTo>
                    <a:lnTo>
                      <a:pt x="185" y="198"/>
                    </a:lnTo>
                    <a:lnTo>
                      <a:pt x="185" y="198"/>
                    </a:lnTo>
                    <a:close/>
                    <a:moveTo>
                      <a:pt x="175" y="192"/>
                    </a:moveTo>
                    <a:lnTo>
                      <a:pt x="175" y="192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5" y="201"/>
                    </a:lnTo>
                    <a:lnTo>
                      <a:pt x="175" y="198"/>
                    </a:lnTo>
                    <a:lnTo>
                      <a:pt x="175" y="192"/>
                    </a:lnTo>
                    <a:lnTo>
                      <a:pt x="175" y="192"/>
                    </a:lnTo>
                    <a:close/>
                    <a:moveTo>
                      <a:pt x="190" y="226"/>
                    </a:moveTo>
                    <a:lnTo>
                      <a:pt x="190" y="226"/>
                    </a:lnTo>
                    <a:lnTo>
                      <a:pt x="181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5" y="223"/>
                    </a:lnTo>
                    <a:lnTo>
                      <a:pt x="175" y="223"/>
                    </a:lnTo>
                    <a:lnTo>
                      <a:pt x="172" y="225"/>
                    </a:lnTo>
                    <a:lnTo>
                      <a:pt x="169" y="225"/>
                    </a:lnTo>
                    <a:lnTo>
                      <a:pt x="169" y="225"/>
                    </a:lnTo>
                    <a:lnTo>
                      <a:pt x="171" y="223"/>
                    </a:lnTo>
                    <a:lnTo>
                      <a:pt x="172" y="223"/>
                    </a:lnTo>
                    <a:lnTo>
                      <a:pt x="173" y="223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6" y="222"/>
                    </a:lnTo>
                    <a:lnTo>
                      <a:pt x="179" y="223"/>
                    </a:lnTo>
                    <a:lnTo>
                      <a:pt x="179" y="223"/>
                    </a:lnTo>
                    <a:lnTo>
                      <a:pt x="178" y="220"/>
                    </a:lnTo>
                    <a:lnTo>
                      <a:pt x="176" y="220"/>
                    </a:lnTo>
                    <a:lnTo>
                      <a:pt x="175" y="220"/>
                    </a:lnTo>
                    <a:lnTo>
                      <a:pt x="172" y="219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1" y="223"/>
                    </a:lnTo>
                    <a:lnTo>
                      <a:pt x="171" y="223"/>
                    </a:lnTo>
                    <a:lnTo>
                      <a:pt x="165" y="223"/>
                    </a:lnTo>
                    <a:lnTo>
                      <a:pt x="165" y="223"/>
                    </a:lnTo>
                    <a:lnTo>
                      <a:pt x="166" y="220"/>
                    </a:lnTo>
                    <a:lnTo>
                      <a:pt x="165" y="220"/>
                    </a:lnTo>
                    <a:lnTo>
                      <a:pt x="163" y="217"/>
                    </a:lnTo>
                    <a:lnTo>
                      <a:pt x="165" y="214"/>
                    </a:lnTo>
                    <a:lnTo>
                      <a:pt x="165" y="214"/>
                    </a:lnTo>
                    <a:lnTo>
                      <a:pt x="176" y="213"/>
                    </a:lnTo>
                    <a:lnTo>
                      <a:pt x="181" y="214"/>
                    </a:lnTo>
                    <a:lnTo>
                      <a:pt x="182" y="214"/>
                    </a:lnTo>
                    <a:lnTo>
                      <a:pt x="182" y="216"/>
                    </a:lnTo>
                    <a:lnTo>
                      <a:pt x="182" y="216"/>
                    </a:lnTo>
                    <a:lnTo>
                      <a:pt x="185" y="214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3" y="213"/>
                    </a:lnTo>
                    <a:lnTo>
                      <a:pt x="193" y="213"/>
                    </a:lnTo>
                    <a:lnTo>
                      <a:pt x="191" y="214"/>
                    </a:lnTo>
                    <a:lnTo>
                      <a:pt x="190" y="216"/>
                    </a:lnTo>
                    <a:lnTo>
                      <a:pt x="188" y="217"/>
                    </a:lnTo>
                    <a:lnTo>
                      <a:pt x="187" y="219"/>
                    </a:lnTo>
                    <a:lnTo>
                      <a:pt x="187" y="219"/>
                    </a:lnTo>
                    <a:lnTo>
                      <a:pt x="187" y="21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185" y="217"/>
                    </a:lnTo>
                    <a:lnTo>
                      <a:pt x="185" y="219"/>
                    </a:lnTo>
                    <a:lnTo>
                      <a:pt x="185" y="220"/>
                    </a:lnTo>
                    <a:lnTo>
                      <a:pt x="185" y="223"/>
                    </a:lnTo>
                    <a:lnTo>
                      <a:pt x="185" y="223"/>
                    </a:lnTo>
                    <a:lnTo>
                      <a:pt x="188" y="222"/>
                    </a:lnTo>
                    <a:lnTo>
                      <a:pt x="188" y="222"/>
                    </a:lnTo>
                    <a:lnTo>
                      <a:pt x="187" y="220"/>
                    </a:lnTo>
                    <a:lnTo>
                      <a:pt x="188" y="219"/>
                    </a:lnTo>
                    <a:lnTo>
                      <a:pt x="190" y="217"/>
                    </a:lnTo>
                    <a:lnTo>
                      <a:pt x="193" y="217"/>
                    </a:lnTo>
                    <a:lnTo>
                      <a:pt x="193" y="217"/>
                    </a:lnTo>
                    <a:lnTo>
                      <a:pt x="191" y="220"/>
                    </a:lnTo>
                    <a:lnTo>
                      <a:pt x="191" y="220"/>
                    </a:lnTo>
                    <a:lnTo>
                      <a:pt x="193" y="223"/>
                    </a:lnTo>
                    <a:lnTo>
                      <a:pt x="193" y="223"/>
                    </a:lnTo>
                    <a:lnTo>
                      <a:pt x="191" y="223"/>
                    </a:lnTo>
                    <a:lnTo>
                      <a:pt x="191" y="223"/>
                    </a:lnTo>
                    <a:lnTo>
                      <a:pt x="190" y="223"/>
                    </a:lnTo>
                    <a:lnTo>
                      <a:pt x="190" y="226"/>
                    </a:lnTo>
                    <a:lnTo>
                      <a:pt x="190" y="226"/>
                    </a:lnTo>
                    <a:close/>
                    <a:moveTo>
                      <a:pt x="211" y="204"/>
                    </a:moveTo>
                    <a:lnTo>
                      <a:pt x="211" y="204"/>
                    </a:lnTo>
                    <a:lnTo>
                      <a:pt x="209" y="202"/>
                    </a:lnTo>
                    <a:lnTo>
                      <a:pt x="209" y="201"/>
                    </a:lnTo>
                    <a:lnTo>
                      <a:pt x="211" y="196"/>
                    </a:lnTo>
                    <a:lnTo>
                      <a:pt x="211" y="196"/>
                    </a:lnTo>
                    <a:lnTo>
                      <a:pt x="211" y="198"/>
                    </a:lnTo>
                    <a:lnTo>
                      <a:pt x="212" y="199"/>
                    </a:lnTo>
                    <a:lnTo>
                      <a:pt x="211" y="204"/>
                    </a:lnTo>
                    <a:lnTo>
                      <a:pt x="211" y="204"/>
                    </a:lnTo>
                    <a:close/>
                    <a:moveTo>
                      <a:pt x="277" y="223"/>
                    </a:moveTo>
                    <a:lnTo>
                      <a:pt x="277" y="223"/>
                    </a:lnTo>
                    <a:lnTo>
                      <a:pt x="276" y="222"/>
                    </a:lnTo>
                    <a:lnTo>
                      <a:pt x="276" y="220"/>
                    </a:lnTo>
                    <a:lnTo>
                      <a:pt x="276" y="220"/>
                    </a:lnTo>
                    <a:lnTo>
                      <a:pt x="280" y="220"/>
                    </a:lnTo>
                    <a:lnTo>
                      <a:pt x="280" y="220"/>
                    </a:lnTo>
                    <a:lnTo>
                      <a:pt x="280" y="222"/>
                    </a:lnTo>
                    <a:lnTo>
                      <a:pt x="279" y="222"/>
                    </a:lnTo>
                    <a:lnTo>
                      <a:pt x="277" y="223"/>
                    </a:lnTo>
                    <a:lnTo>
                      <a:pt x="277" y="223"/>
                    </a:lnTo>
                    <a:close/>
                    <a:moveTo>
                      <a:pt x="280" y="225"/>
                    </a:moveTo>
                    <a:lnTo>
                      <a:pt x="280" y="225"/>
                    </a:lnTo>
                    <a:lnTo>
                      <a:pt x="279" y="223"/>
                    </a:lnTo>
                    <a:lnTo>
                      <a:pt x="280" y="222"/>
                    </a:lnTo>
                    <a:lnTo>
                      <a:pt x="286" y="223"/>
                    </a:lnTo>
                    <a:lnTo>
                      <a:pt x="286" y="223"/>
                    </a:lnTo>
                    <a:lnTo>
                      <a:pt x="285" y="225"/>
                    </a:lnTo>
                    <a:lnTo>
                      <a:pt x="283" y="225"/>
                    </a:lnTo>
                    <a:lnTo>
                      <a:pt x="280" y="223"/>
                    </a:lnTo>
                    <a:lnTo>
                      <a:pt x="280" y="225"/>
                    </a:lnTo>
                    <a:lnTo>
                      <a:pt x="280" y="225"/>
                    </a:lnTo>
                    <a:close/>
                    <a:moveTo>
                      <a:pt x="327" y="237"/>
                    </a:moveTo>
                    <a:lnTo>
                      <a:pt x="327" y="237"/>
                    </a:lnTo>
                    <a:lnTo>
                      <a:pt x="322" y="234"/>
                    </a:lnTo>
                    <a:lnTo>
                      <a:pt x="319" y="237"/>
                    </a:lnTo>
                    <a:lnTo>
                      <a:pt x="319" y="237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4" y="228"/>
                    </a:lnTo>
                    <a:lnTo>
                      <a:pt x="324" y="228"/>
                    </a:lnTo>
                    <a:lnTo>
                      <a:pt x="324" y="231"/>
                    </a:lnTo>
                    <a:lnTo>
                      <a:pt x="321" y="231"/>
                    </a:lnTo>
                    <a:lnTo>
                      <a:pt x="321" y="231"/>
                    </a:lnTo>
                    <a:lnTo>
                      <a:pt x="324" y="232"/>
                    </a:lnTo>
                    <a:lnTo>
                      <a:pt x="325" y="231"/>
                    </a:lnTo>
                    <a:lnTo>
                      <a:pt x="327" y="225"/>
                    </a:lnTo>
                    <a:lnTo>
                      <a:pt x="327" y="225"/>
                    </a:lnTo>
                    <a:lnTo>
                      <a:pt x="328" y="228"/>
                    </a:lnTo>
                    <a:lnTo>
                      <a:pt x="327" y="231"/>
                    </a:lnTo>
                    <a:lnTo>
                      <a:pt x="327" y="234"/>
                    </a:lnTo>
                    <a:lnTo>
                      <a:pt x="327" y="237"/>
                    </a:lnTo>
                    <a:lnTo>
                      <a:pt x="327" y="237"/>
                    </a:lnTo>
                    <a:close/>
                    <a:moveTo>
                      <a:pt x="380" y="237"/>
                    </a:moveTo>
                    <a:lnTo>
                      <a:pt x="380" y="237"/>
                    </a:lnTo>
                    <a:lnTo>
                      <a:pt x="379" y="237"/>
                    </a:lnTo>
                    <a:lnTo>
                      <a:pt x="377" y="235"/>
                    </a:lnTo>
                    <a:lnTo>
                      <a:pt x="377" y="231"/>
                    </a:lnTo>
                    <a:lnTo>
                      <a:pt x="377" y="231"/>
                    </a:lnTo>
                    <a:lnTo>
                      <a:pt x="381" y="231"/>
                    </a:lnTo>
                    <a:lnTo>
                      <a:pt x="381" y="231"/>
                    </a:lnTo>
                    <a:lnTo>
                      <a:pt x="381" y="234"/>
                    </a:lnTo>
                    <a:lnTo>
                      <a:pt x="380" y="237"/>
                    </a:lnTo>
                    <a:lnTo>
                      <a:pt x="380" y="237"/>
                    </a:lnTo>
                    <a:close/>
                    <a:moveTo>
                      <a:pt x="393" y="237"/>
                    </a:moveTo>
                    <a:lnTo>
                      <a:pt x="393" y="237"/>
                    </a:lnTo>
                    <a:lnTo>
                      <a:pt x="392" y="235"/>
                    </a:lnTo>
                    <a:lnTo>
                      <a:pt x="392" y="232"/>
                    </a:lnTo>
                    <a:lnTo>
                      <a:pt x="392" y="229"/>
                    </a:lnTo>
                    <a:lnTo>
                      <a:pt x="392" y="229"/>
                    </a:lnTo>
                    <a:lnTo>
                      <a:pt x="393" y="229"/>
                    </a:lnTo>
                    <a:lnTo>
                      <a:pt x="395" y="232"/>
                    </a:lnTo>
                    <a:lnTo>
                      <a:pt x="395" y="234"/>
                    </a:lnTo>
                    <a:lnTo>
                      <a:pt x="393" y="237"/>
                    </a:lnTo>
                    <a:lnTo>
                      <a:pt x="393" y="237"/>
                    </a:lnTo>
                    <a:close/>
                    <a:moveTo>
                      <a:pt x="438" y="237"/>
                    </a:moveTo>
                    <a:lnTo>
                      <a:pt x="438" y="237"/>
                    </a:lnTo>
                    <a:lnTo>
                      <a:pt x="438" y="235"/>
                    </a:lnTo>
                    <a:lnTo>
                      <a:pt x="438" y="234"/>
                    </a:lnTo>
                    <a:lnTo>
                      <a:pt x="438" y="234"/>
                    </a:lnTo>
                    <a:lnTo>
                      <a:pt x="441" y="232"/>
                    </a:lnTo>
                    <a:lnTo>
                      <a:pt x="441" y="232"/>
                    </a:lnTo>
                    <a:lnTo>
                      <a:pt x="441" y="235"/>
                    </a:lnTo>
                    <a:lnTo>
                      <a:pt x="439" y="237"/>
                    </a:lnTo>
                    <a:lnTo>
                      <a:pt x="438" y="237"/>
                    </a:lnTo>
                    <a:lnTo>
                      <a:pt x="438" y="237"/>
                    </a:lnTo>
                    <a:close/>
                    <a:moveTo>
                      <a:pt x="442" y="237"/>
                    </a:moveTo>
                    <a:lnTo>
                      <a:pt x="442" y="237"/>
                    </a:lnTo>
                    <a:lnTo>
                      <a:pt x="442" y="232"/>
                    </a:lnTo>
                    <a:lnTo>
                      <a:pt x="442" y="232"/>
                    </a:lnTo>
                    <a:lnTo>
                      <a:pt x="444" y="232"/>
                    </a:lnTo>
                    <a:lnTo>
                      <a:pt x="447" y="234"/>
                    </a:lnTo>
                    <a:lnTo>
                      <a:pt x="447" y="234"/>
                    </a:lnTo>
                    <a:lnTo>
                      <a:pt x="445" y="237"/>
                    </a:lnTo>
                    <a:lnTo>
                      <a:pt x="444" y="237"/>
                    </a:lnTo>
                    <a:lnTo>
                      <a:pt x="442" y="237"/>
                    </a:lnTo>
                    <a:lnTo>
                      <a:pt x="442" y="237"/>
                    </a:lnTo>
                    <a:close/>
                    <a:moveTo>
                      <a:pt x="459" y="237"/>
                    </a:moveTo>
                    <a:lnTo>
                      <a:pt x="459" y="237"/>
                    </a:lnTo>
                    <a:lnTo>
                      <a:pt x="456" y="237"/>
                    </a:lnTo>
                    <a:lnTo>
                      <a:pt x="454" y="235"/>
                    </a:lnTo>
                    <a:lnTo>
                      <a:pt x="453" y="235"/>
                    </a:lnTo>
                    <a:lnTo>
                      <a:pt x="453" y="237"/>
                    </a:lnTo>
                    <a:lnTo>
                      <a:pt x="453" y="237"/>
                    </a:lnTo>
                    <a:lnTo>
                      <a:pt x="451" y="235"/>
                    </a:lnTo>
                    <a:lnTo>
                      <a:pt x="451" y="235"/>
                    </a:lnTo>
                    <a:lnTo>
                      <a:pt x="454" y="234"/>
                    </a:lnTo>
                    <a:lnTo>
                      <a:pt x="457" y="234"/>
                    </a:lnTo>
                    <a:lnTo>
                      <a:pt x="459" y="235"/>
                    </a:lnTo>
                    <a:lnTo>
                      <a:pt x="459" y="237"/>
                    </a:lnTo>
                    <a:lnTo>
                      <a:pt x="459" y="237"/>
                    </a:lnTo>
                    <a:close/>
                    <a:moveTo>
                      <a:pt x="478" y="237"/>
                    </a:moveTo>
                    <a:lnTo>
                      <a:pt x="478" y="237"/>
                    </a:lnTo>
                    <a:lnTo>
                      <a:pt x="475" y="237"/>
                    </a:lnTo>
                    <a:lnTo>
                      <a:pt x="472" y="235"/>
                    </a:lnTo>
                    <a:lnTo>
                      <a:pt x="472" y="235"/>
                    </a:lnTo>
                    <a:lnTo>
                      <a:pt x="474" y="234"/>
                    </a:lnTo>
                    <a:lnTo>
                      <a:pt x="477" y="234"/>
                    </a:lnTo>
                    <a:lnTo>
                      <a:pt x="478" y="234"/>
                    </a:lnTo>
                    <a:lnTo>
                      <a:pt x="478" y="237"/>
                    </a:lnTo>
                    <a:lnTo>
                      <a:pt x="478" y="237"/>
                    </a:lnTo>
                    <a:close/>
                    <a:moveTo>
                      <a:pt x="490" y="237"/>
                    </a:moveTo>
                    <a:lnTo>
                      <a:pt x="490" y="237"/>
                    </a:lnTo>
                    <a:lnTo>
                      <a:pt x="490" y="235"/>
                    </a:lnTo>
                    <a:lnTo>
                      <a:pt x="491" y="234"/>
                    </a:lnTo>
                    <a:lnTo>
                      <a:pt x="494" y="234"/>
                    </a:lnTo>
                    <a:lnTo>
                      <a:pt x="499" y="234"/>
                    </a:lnTo>
                    <a:lnTo>
                      <a:pt x="499" y="235"/>
                    </a:lnTo>
                    <a:lnTo>
                      <a:pt x="500" y="237"/>
                    </a:lnTo>
                    <a:lnTo>
                      <a:pt x="500" y="237"/>
                    </a:lnTo>
                    <a:lnTo>
                      <a:pt x="494" y="235"/>
                    </a:lnTo>
                    <a:lnTo>
                      <a:pt x="490" y="237"/>
                    </a:lnTo>
                    <a:lnTo>
                      <a:pt x="490" y="237"/>
                    </a:lnTo>
                    <a:close/>
                    <a:moveTo>
                      <a:pt x="506" y="237"/>
                    </a:moveTo>
                    <a:lnTo>
                      <a:pt x="506" y="237"/>
                    </a:lnTo>
                    <a:lnTo>
                      <a:pt x="506" y="234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8" y="232"/>
                    </a:lnTo>
                    <a:lnTo>
                      <a:pt x="509" y="234"/>
                    </a:lnTo>
                    <a:lnTo>
                      <a:pt x="509" y="234"/>
                    </a:lnTo>
                    <a:lnTo>
                      <a:pt x="509" y="237"/>
                    </a:lnTo>
                    <a:lnTo>
                      <a:pt x="508" y="237"/>
                    </a:lnTo>
                    <a:lnTo>
                      <a:pt x="506" y="237"/>
                    </a:lnTo>
                    <a:lnTo>
                      <a:pt x="506" y="237"/>
                    </a:lnTo>
                    <a:close/>
                    <a:moveTo>
                      <a:pt x="509" y="231"/>
                    </a:moveTo>
                    <a:lnTo>
                      <a:pt x="509" y="231"/>
                    </a:lnTo>
                    <a:lnTo>
                      <a:pt x="508" y="228"/>
                    </a:lnTo>
                    <a:lnTo>
                      <a:pt x="509" y="225"/>
                    </a:lnTo>
                    <a:lnTo>
                      <a:pt x="509" y="225"/>
                    </a:lnTo>
                    <a:lnTo>
                      <a:pt x="511" y="226"/>
                    </a:lnTo>
                    <a:lnTo>
                      <a:pt x="511" y="228"/>
                    </a:lnTo>
                    <a:lnTo>
                      <a:pt x="509" y="231"/>
                    </a:lnTo>
                    <a:lnTo>
                      <a:pt x="509" y="231"/>
                    </a:lnTo>
                    <a:close/>
                    <a:moveTo>
                      <a:pt x="521" y="237"/>
                    </a:moveTo>
                    <a:lnTo>
                      <a:pt x="521" y="237"/>
                    </a:lnTo>
                    <a:lnTo>
                      <a:pt x="517" y="235"/>
                    </a:lnTo>
                    <a:lnTo>
                      <a:pt x="512" y="237"/>
                    </a:lnTo>
                    <a:lnTo>
                      <a:pt x="512" y="237"/>
                    </a:lnTo>
                    <a:lnTo>
                      <a:pt x="511" y="235"/>
                    </a:lnTo>
                    <a:lnTo>
                      <a:pt x="512" y="234"/>
                    </a:lnTo>
                    <a:lnTo>
                      <a:pt x="515" y="234"/>
                    </a:lnTo>
                    <a:lnTo>
                      <a:pt x="518" y="234"/>
                    </a:lnTo>
                    <a:lnTo>
                      <a:pt x="520" y="232"/>
                    </a:lnTo>
                    <a:lnTo>
                      <a:pt x="518" y="231"/>
                    </a:lnTo>
                    <a:lnTo>
                      <a:pt x="518" y="231"/>
                    </a:lnTo>
                    <a:lnTo>
                      <a:pt x="520" y="231"/>
                    </a:lnTo>
                    <a:lnTo>
                      <a:pt x="521" y="232"/>
                    </a:lnTo>
                    <a:lnTo>
                      <a:pt x="521" y="235"/>
                    </a:lnTo>
                    <a:lnTo>
                      <a:pt x="521" y="237"/>
                    </a:lnTo>
                    <a:lnTo>
                      <a:pt x="521" y="237"/>
                    </a:lnTo>
                    <a:close/>
                    <a:moveTo>
                      <a:pt x="576" y="234"/>
                    </a:moveTo>
                    <a:lnTo>
                      <a:pt x="576" y="234"/>
                    </a:lnTo>
                    <a:lnTo>
                      <a:pt x="576" y="237"/>
                    </a:lnTo>
                    <a:lnTo>
                      <a:pt x="576" y="238"/>
                    </a:lnTo>
                    <a:lnTo>
                      <a:pt x="573" y="240"/>
                    </a:lnTo>
                    <a:lnTo>
                      <a:pt x="573" y="240"/>
                    </a:lnTo>
                    <a:lnTo>
                      <a:pt x="573" y="237"/>
                    </a:lnTo>
                    <a:lnTo>
                      <a:pt x="573" y="235"/>
                    </a:lnTo>
                    <a:lnTo>
                      <a:pt x="576" y="231"/>
                    </a:lnTo>
                    <a:lnTo>
                      <a:pt x="576" y="231"/>
                    </a:lnTo>
                    <a:lnTo>
                      <a:pt x="578" y="232"/>
                    </a:lnTo>
                    <a:lnTo>
                      <a:pt x="578" y="234"/>
                    </a:lnTo>
                    <a:lnTo>
                      <a:pt x="576" y="234"/>
                    </a:lnTo>
                    <a:lnTo>
                      <a:pt x="576" y="234"/>
                    </a:lnTo>
                    <a:close/>
                    <a:moveTo>
                      <a:pt x="582" y="238"/>
                    </a:moveTo>
                    <a:lnTo>
                      <a:pt x="582" y="238"/>
                    </a:lnTo>
                    <a:lnTo>
                      <a:pt x="581" y="238"/>
                    </a:lnTo>
                    <a:lnTo>
                      <a:pt x="579" y="240"/>
                    </a:lnTo>
                    <a:lnTo>
                      <a:pt x="579" y="240"/>
                    </a:lnTo>
                    <a:lnTo>
                      <a:pt x="579" y="238"/>
                    </a:lnTo>
                    <a:lnTo>
                      <a:pt x="578" y="237"/>
                    </a:lnTo>
                    <a:lnTo>
                      <a:pt x="579" y="234"/>
                    </a:lnTo>
                    <a:lnTo>
                      <a:pt x="579" y="234"/>
                    </a:lnTo>
                    <a:lnTo>
                      <a:pt x="581" y="234"/>
                    </a:lnTo>
                    <a:lnTo>
                      <a:pt x="581" y="234"/>
                    </a:lnTo>
                    <a:lnTo>
                      <a:pt x="582" y="238"/>
                    </a:lnTo>
                    <a:lnTo>
                      <a:pt x="582" y="23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452"/>
              <p:cNvSpPr>
                <a:spLocks/>
              </p:cNvSpPr>
              <p:nvPr/>
            </p:nvSpPr>
            <p:spPr bwMode="auto">
              <a:xfrm>
                <a:off x="1201" y="987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0 h 3"/>
                  <a:gd name="T12" fmla="*/ 0 w 1"/>
                  <a:gd name="T13" fmla="*/ 0 h 3"/>
                  <a:gd name="T14" fmla="*/ 0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453"/>
              <p:cNvSpPr>
                <a:spLocks/>
              </p:cNvSpPr>
              <p:nvPr/>
            </p:nvSpPr>
            <p:spPr bwMode="auto">
              <a:xfrm>
                <a:off x="1201" y="1021"/>
                <a:ext cx="9" cy="12"/>
              </a:xfrm>
              <a:custGeom>
                <a:avLst/>
                <a:gdLst>
                  <a:gd name="T0" fmla="*/ 9 w 9"/>
                  <a:gd name="T1" fmla="*/ 12 h 12"/>
                  <a:gd name="T2" fmla="*/ 9 w 9"/>
                  <a:gd name="T3" fmla="*/ 12 h 12"/>
                  <a:gd name="T4" fmla="*/ 9 w 9"/>
                  <a:gd name="T5" fmla="*/ 0 h 12"/>
                  <a:gd name="T6" fmla="*/ 9 w 9"/>
                  <a:gd name="T7" fmla="*/ 0 h 12"/>
                  <a:gd name="T8" fmla="*/ 0 w 9"/>
                  <a:gd name="T9" fmla="*/ 0 h 12"/>
                  <a:gd name="T10" fmla="*/ 0 w 9"/>
                  <a:gd name="T11" fmla="*/ 3 h 12"/>
                  <a:gd name="T12" fmla="*/ 0 w 9"/>
                  <a:gd name="T13" fmla="*/ 3 h 12"/>
                  <a:gd name="T14" fmla="*/ 3 w 9"/>
                  <a:gd name="T15" fmla="*/ 3 h 12"/>
                  <a:gd name="T16" fmla="*/ 4 w 9"/>
                  <a:gd name="T17" fmla="*/ 3 h 12"/>
                  <a:gd name="T18" fmla="*/ 4 w 9"/>
                  <a:gd name="T19" fmla="*/ 4 h 12"/>
                  <a:gd name="T20" fmla="*/ 4 w 9"/>
                  <a:gd name="T21" fmla="*/ 4 h 12"/>
                  <a:gd name="T22" fmla="*/ 0 w 9"/>
                  <a:gd name="T23" fmla="*/ 4 h 12"/>
                  <a:gd name="T24" fmla="*/ 0 w 9"/>
                  <a:gd name="T25" fmla="*/ 12 h 12"/>
                  <a:gd name="T26" fmla="*/ 0 w 9"/>
                  <a:gd name="T27" fmla="*/ 12 h 12"/>
                  <a:gd name="T28" fmla="*/ 9 w 9"/>
                  <a:gd name="T29" fmla="*/ 12 h 12"/>
                  <a:gd name="T30" fmla="*/ 9 w 9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9" y="1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454"/>
              <p:cNvSpPr>
                <a:spLocks/>
              </p:cNvSpPr>
              <p:nvPr/>
            </p:nvSpPr>
            <p:spPr bwMode="auto">
              <a:xfrm>
                <a:off x="1201" y="997"/>
                <a:ext cx="9" cy="12"/>
              </a:xfrm>
              <a:custGeom>
                <a:avLst/>
                <a:gdLst>
                  <a:gd name="T0" fmla="*/ 9 w 9"/>
                  <a:gd name="T1" fmla="*/ 12 h 12"/>
                  <a:gd name="T2" fmla="*/ 9 w 9"/>
                  <a:gd name="T3" fmla="*/ 12 h 12"/>
                  <a:gd name="T4" fmla="*/ 9 w 9"/>
                  <a:gd name="T5" fmla="*/ 6 h 12"/>
                  <a:gd name="T6" fmla="*/ 9 w 9"/>
                  <a:gd name="T7" fmla="*/ 2 h 12"/>
                  <a:gd name="T8" fmla="*/ 9 w 9"/>
                  <a:gd name="T9" fmla="*/ 2 h 12"/>
                  <a:gd name="T10" fmla="*/ 0 w 9"/>
                  <a:gd name="T11" fmla="*/ 0 h 12"/>
                  <a:gd name="T12" fmla="*/ 0 w 9"/>
                  <a:gd name="T13" fmla="*/ 5 h 12"/>
                  <a:gd name="T14" fmla="*/ 0 w 9"/>
                  <a:gd name="T15" fmla="*/ 5 h 12"/>
                  <a:gd name="T16" fmla="*/ 1 w 9"/>
                  <a:gd name="T17" fmla="*/ 5 h 12"/>
                  <a:gd name="T18" fmla="*/ 1 w 9"/>
                  <a:gd name="T19" fmla="*/ 5 h 12"/>
                  <a:gd name="T20" fmla="*/ 3 w 9"/>
                  <a:gd name="T21" fmla="*/ 5 h 12"/>
                  <a:gd name="T22" fmla="*/ 3 w 9"/>
                  <a:gd name="T23" fmla="*/ 5 h 12"/>
                  <a:gd name="T24" fmla="*/ 1 w 9"/>
                  <a:gd name="T25" fmla="*/ 5 h 12"/>
                  <a:gd name="T26" fmla="*/ 1 w 9"/>
                  <a:gd name="T27" fmla="*/ 5 h 12"/>
                  <a:gd name="T28" fmla="*/ 0 w 9"/>
                  <a:gd name="T29" fmla="*/ 5 h 12"/>
                  <a:gd name="T30" fmla="*/ 0 w 9"/>
                  <a:gd name="T31" fmla="*/ 12 h 12"/>
                  <a:gd name="T32" fmla="*/ 0 w 9"/>
                  <a:gd name="T33" fmla="*/ 12 h 12"/>
                  <a:gd name="T34" fmla="*/ 4 w 9"/>
                  <a:gd name="T35" fmla="*/ 12 h 12"/>
                  <a:gd name="T36" fmla="*/ 9 w 9"/>
                  <a:gd name="T37" fmla="*/ 12 h 12"/>
                  <a:gd name="T38" fmla="*/ 9 w 9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9" y="12"/>
                    </a:lnTo>
                    <a:lnTo>
                      <a:pt x="9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455"/>
              <p:cNvSpPr>
                <a:spLocks/>
              </p:cNvSpPr>
              <p:nvPr/>
            </p:nvSpPr>
            <p:spPr bwMode="auto">
              <a:xfrm>
                <a:off x="1201" y="1043"/>
                <a:ext cx="9" cy="8"/>
              </a:xfrm>
              <a:custGeom>
                <a:avLst/>
                <a:gdLst>
                  <a:gd name="T0" fmla="*/ 9 w 9"/>
                  <a:gd name="T1" fmla="*/ 8 h 8"/>
                  <a:gd name="T2" fmla="*/ 9 w 9"/>
                  <a:gd name="T3" fmla="*/ 8 h 8"/>
                  <a:gd name="T4" fmla="*/ 9 w 9"/>
                  <a:gd name="T5" fmla="*/ 0 h 8"/>
                  <a:gd name="T6" fmla="*/ 9 w 9"/>
                  <a:gd name="T7" fmla="*/ 0 h 8"/>
                  <a:gd name="T8" fmla="*/ 0 w 9"/>
                  <a:gd name="T9" fmla="*/ 0 h 8"/>
                  <a:gd name="T10" fmla="*/ 0 w 9"/>
                  <a:gd name="T11" fmla="*/ 3 h 8"/>
                  <a:gd name="T12" fmla="*/ 0 w 9"/>
                  <a:gd name="T13" fmla="*/ 3 h 8"/>
                  <a:gd name="T14" fmla="*/ 3 w 9"/>
                  <a:gd name="T15" fmla="*/ 3 h 8"/>
                  <a:gd name="T16" fmla="*/ 3 w 9"/>
                  <a:gd name="T17" fmla="*/ 3 h 8"/>
                  <a:gd name="T18" fmla="*/ 1 w 9"/>
                  <a:gd name="T19" fmla="*/ 5 h 8"/>
                  <a:gd name="T20" fmla="*/ 0 w 9"/>
                  <a:gd name="T21" fmla="*/ 5 h 8"/>
                  <a:gd name="T22" fmla="*/ 0 w 9"/>
                  <a:gd name="T23" fmla="*/ 8 h 8"/>
                  <a:gd name="T24" fmla="*/ 0 w 9"/>
                  <a:gd name="T25" fmla="*/ 8 h 8"/>
                  <a:gd name="T26" fmla="*/ 9 w 9"/>
                  <a:gd name="T27" fmla="*/ 8 h 8"/>
                  <a:gd name="T28" fmla="*/ 9 w 9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456"/>
              <p:cNvSpPr>
                <a:spLocks/>
              </p:cNvSpPr>
              <p:nvPr/>
            </p:nvSpPr>
            <p:spPr bwMode="auto">
              <a:xfrm>
                <a:off x="1201" y="1013"/>
                <a:ext cx="9" cy="8"/>
              </a:xfrm>
              <a:custGeom>
                <a:avLst/>
                <a:gdLst>
                  <a:gd name="T0" fmla="*/ 9 w 9"/>
                  <a:gd name="T1" fmla="*/ 0 h 8"/>
                  <a:gd name="T2" fmla="*/ 9 w 9"/>
                  <a:gd name="T3" fmla="*/ 0 h 8"/>
                  <a:gd name="T4" fmla="*/ 0 w 9"/>
                  <a:gd name="T5" fmla="*/ 0 h 8"/>
                  <a:gd name="T6" fmla="*/ 0 w 9"/>
                  <a:gd name="T7" fmla="*/ 3 h 8"/>
                  <a:gd name="T8" fmla="*/ 0 w 9"/>
                  <a:gd name="T9" fmla="*/ 3 h 8"/>
                  <a:gd name="T10" fmla="*/ 4 w 9"/>
                  <a:gd name="T11" fmla="*/ 3 h 8"/>
                  <a:gd name="T12" fmla="*/ 4 w 9"/>
                  <a:gd name="T13" fmla="*/ 3 h 8"/>
                  <a:gd name="T14" fmla="*/ 0 w 9"/>
                  <a:gd name="T15" fmla="*/ 5 h 8"/>
                  <a:gd name="T16" fmla="*/ 0 w 9"/>
                  <a:gd name="T17" fmla="*/ 8 h 8"/>
                  <a:gd name="T18" fmla="*/ 0 w 9"/>
                  <a:gd name="T19" fmla="*/ 8 h 8"/>
                  <a:gd name="T20" fmla="*/ 9 w 9"/>
                  <a:gd name="T21" fmla="*/ 8 h 8"/>
                  <a:gd name="T22" fmla="*/ 9 w 9"/>
                  <a:gd name="T23" fmla="*/ 8 h 8"/>
                  <a:gd name="T24" fmla="*/ 7 w 9"/>
                  <a:gd name="T25" fmla="*/ 3 h 8"/>
                  <a:gd name="T26" fmla="*/ 9 w 9"/>
                  <a:gd name="T27" fmla="*/ 0 h 8"/>
                  <a:gd name="T28" fmla="*/ 9 w 9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457"/>
              <p:cNvSpPr>
                <a:spLocks/>
              </p:cNvSpPr>
              <p:nvPr/>
            </p:nvSpPr>
            <p:spPr bwMode="auto">
              <a:xfrm>
                <a:off x="1201" y="1009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9 w 9"/>
                  <a:gd name="T3" fmla="*/ 1 h 3"/>
                  <a:gd name="T4" fmla="*/ 7 w 9"/>
                  <a:gd name="T5" fmla="*/ 0 h 3"/>
                  <a:gd name="T6" fmla="*/ 4 w 9"/>
                  <a:gd name="T7" fmla="*/ 0 h 3"/>
                  <a:gd name="T8" fmla="*/ 0 w 9"/>
                  <a:gd name="T9" fmla="*/ 1 h 3"/>
                  <a:gd name="T10" fmla="*/ 0 w 9"/>
                  <a:gd name="T11" fmla="*/ 3 h 3"/>
                  <a:gd name="T12" fmla="*/ 0 w 9"/>
                  <a:gd name="T13" fmla="*/ 3 h 3"/>
                  <a:gd name="T14" fmla="*/ 6 w 9"/>
                  <a:gd name="T15" fmla="*/ 3 h 3"/>
                  <a:gd name="T16" fmla="*/ 7 w 9"/>
                  <a:gd name="T17" fmla="*/ 3 h 3"/>
                  <a:gd name="T18" fmla="*/ 9 w 9"/>
                  <a:gd name="T19" fmla="*/ 1 h 3"/>
                  <a:gd name="T20" fmla="*/ 9 w 9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458"/>
              <p:cNvSpPr>
                <a:spLocks/>
              </p:cNvSpPr>
              <p:nvPr/>
            </p:nvSpPr>
            <p:spPr bwMode="auto">
              <a:xfrm>
                <a:off x="1201" y="1034"/>
                <a:ext cx="9" cy="8"/>
              </a:xfrm>
              <a:custGeom>
                <a:avLst/>
                <a:gdLst>
                  <a:gd name="T0" fmla="*/ 9 w 9"/>
                  <a:gd name="T1" fmla="*/ 8 h 8"/>
                  <a:gd name="T2" fmla="*/ 9 w 9"/>
                  <a:gd name="T3" fmla="*/ 8 h 8"/>
                  <a:gd name="T4" fmla="*/ 9 w 9"/>
                  <a:gd name="T5" fmla="*/ 0 h 8"/>
                  <a:gd name="T6" fmla="*/ 9 w 9"/>
                  <a:gd name="T7" fmla="*/ 0 h 8"/>
                  <a:gd name="T8" fmla="*/ 0 w 9"/>
                  <a:gd name="T9" fmla="*/ 0 h 8"/>
                  <a:gd name="T10" fmla="*/ 0 w 9"/>
                  <a:gd name="T11" fmla="*/ 8 h 8"/>
                  <a:gd name="T12" fmla="*/ 0 w 9"/>
                  <a:gd name="T13" fmla="*/ 8 h 8"/>
                  <a:gd name="T14" fmla="*/ 9 w 9"/>
                  <a:gd name="T15" fmla="*/ 8 h 8"/>
                  <a:gd name="T16" fmla="*/ 9 w 9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459"/>
              <p:cNvSpPr>
                <a:spLocks/>
              </p:cNvSpPr>
              <p:nvPr/>
            </p:nvSpPr>
            <p:spPr bwMode="auto">
              <a:xfrm>
                <a:off x="1577" y="921"/>
                <a:ext cx="13" cy="9"/>
              </a:xfrm>
              <a:custGeom>
                <a:avLst/>
                <a:gdLst>
                  <a:gd name="T0" fmla="*/ 1 w 13"/>
                  <a:gd name="T1" fmla="*/ 9 h 9"/>
                  <a:gd name="T2" fmla="*/ 1 w 13"/>
                  <a:gd name="T3" fmla="*/ 9 h 9"/>
                  <a:gd name="T4" fmla="*/ 1 w 13"/>
                  <a:gd name="T5" fmla="*/ 6 h 9"/>
                  <a:gd name="T6" fmla="*/ 1 w 13"/>
                  <a:gd name="T7" fmla="*/ 8 h 9"/>
                  <a:gd name="T8" fmla="*/ 3 w 13"/>
                  <a:gd name="T9" fmla="*/ 8 h 9"/>
                  <a:gd name="T10" fmla="*/ 3 w 13"/>
                  <a:gd name="T11" fmla="*/ 6 h 9"/>
                  <a:gd name="T12" fmla="*/ 3 w 13"/>
                  <a:gd name="T13" fmla="*/ 6 h 9"/>
                  <a:gd name="T14" fmla="*/ 1 w 13"/>
                  <a:gd name="T15" fmla="*/ 6 h 9"/>
                  <a:gd name="T16" fmla="*/ 3 w 13"/>
                  <a:gd name="T17" fmla="*/ 3 h 9"/>
                  <a:gd name="T18" fmla="*/ 4 w 13"/>
                  <a:gd name="T19" fmla="*/ 3 h 9"/>
                  <a:gd name="T20" fmla="*/ 5 w 13"/>
                  <a:gd name="T21" fmla="*/ 3 h 9"/>
                  <a:gd name="T22" fmla="*/ 5 w 13"/>
                  <a:gd name="T23" fmla="*/ 3 h 9"/>
                  <a:gd name="T24" fmla="*/ 4 w 13"/>
                  <a:gd name="T25" fmla="*/ 6 h 9"/>
                  <a:gd name="T26" fmla="*/ 5 w 13"/>
                  <a:gd name="T27" fmla="*/ 6 h 9"/>
                  <a:gd name="T28" fmla="*/ 7 w 13"/>
                  <a:gd name="T29" fmla="*/ 6 h 9"/>
                  <a:gd name="T30" fmla="*/ 5 w 13"/>
                  <a:gd name="T31" fmla="*/ 9 h 9"/>
                  <a:gd name="T32" fmla="*/ 5 w 13"/>
                  <a:gd name="T33" fmla="*/ 9 h 9"/>
                  <a:gd name="T34" fmla="*/ 8 w 13"/>
                  <a:gd name="T35" fmla="*/ 9 h 9"/>
                  <a:gd name="T36" fmla="*/ 8 w 13"/>
                  <a:gd name="T37" fmla="*/ 9 h 9"/>
                  <a:gd name="T38" fmla="*/ 10 w 13"/>
                  <a:gd name="T39" fmla="*/ 8 h 9"/>
                  <a:gd name="T40" fmla="*/ 10 w 13"/>
                  <a:gd name="T41" fmla="*/ 8 h 9"/>
                  <a:gd name="T42" fmla="*/ 10 w 13"/>
                  <a:gd name="T43" fmla="*/ 8 h 9"/>
                  <a:gd name="T44" fmla="*/ 10 w 13"/>
                  <a:gd name="T45" fmla="*/ 6 h 9"/>
                  <a:gd name="T46" fmla="*/ 10 w 13"/>
                  <a:gd name="T47" fmla="*/ 5 h 9"/>
                  <a:gd name="T48" fmla="*/ 13 w 13"/>
                  <a:gd name="T49" fmla="*/ 0 h 9"/>
                  <a:gd name="T50" fmla="*/ 13 w 13"/>
                  <a:gd name="T51" fmla="*/ 0 h 9"/>
                  <a:gd name="T52" fmla="*/ 8 w 13"/>
                  <a:gd name="T53" fmla="*/ 0 h 9"/>
                  <a:gd name="T54" fmla="*/ 5 w 13"/>
                  <a:gd name="T55" fmla="*/ 2 h 9"/>
                  <a:gd name="T56" fmla="*/ 3 w 13"/>
                  <a:gd name="T57" fmla="*/ 2 h 9"/>
                  <a:gd name="T58" fmla="*/ 0 w 13"/>
                  <a:gd name="T59" fmla="*/ 2 h 9"/>
                  <a:gd name="T60" fmla="*/ 0 w 13"/>
                  <a:gd name="T61" fmla="*/ 2 h 9"/>
                  <a:gd name="T62" fmla="*/ 0 w 13"/>
                  <a:gd name="T63" fmla="*/ 6 h 9"/>
                  <a:gd name="T64" fmla="*/ 0 w 13"/>
                  <a:gd name="T65" fmla="*/ 8 h 9"/>
                  <a:gd name="T66" fmla="*/ 1 w 13"/>
                  <a:gd name="T67" fmla="*/ 9 h 9"/>
                  <a:gd name="T68" fmla="*/ 1 w 13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60"/>
              <p:cNvSpPr>
                <a:spLocks/>
              </p:cNvSpPr>
              <p:nvPr/>
            </p:nvSpPr>
            <p:spPr bwMode="auto">
              <a:xfrm>
                <a:off x="1456" y="970"/>
                <a:ext cx="5" cy="20"/>
              </a:xfrm>
              <a:custGeom>
                <a:avLst/>
                <a:gdLst>
                  <a:gd name="T0" fmla="*/ 2 w 5"/>
                  <a:gd name="T1" fmla="*/ 20 h 20"/>
                  <a:gd name="T2" fmla="*/ 2 w 5"/>
                  <a:gd name="T3" fmla="*/ 20 h 20"/>
                  <a:gd name="T4" fmla="*/ 3 w 5"/>
                  <a:gd name="T5" fmla="*/ 15 h 20"/>
                  <a:gd name="T6" fmla="*/ 3 w 5"/>
                  <a:gd name="T7" fmla="*/ 15 h 20"/>
                  <a:gd name="T8" fmla="*/ 5 w 5"/>
                  <a:gd name="T9" fmla="*/ 17 h 20"/>
                  <a:gd name="T10" fmla="*/ 5 w 5"/>
                  <a:gd name="T11" fmla="*/ 17 h 20"/>
                  <a:gd name="T12" fmla="*/ 5 w 5"/>
                  <a:gd name="T13" fmla="*/ 11 h 20"/>
                  <a:gd name="T14" fmla="*/ 5 w 5"/>
                  <a:gd name="T15" fmla="*/ 6 h 20"/>
                  <a:gd name="T16" fmla="*/ 3 w 5"/>
                  <a:gd name="T17" fmla="*/ 2 h 20"/>
                  <a:gd name="T18" fmla="*/ 0 w 5"/>
                  <a:gd name="T19" fmla="*/ 0 h 20"/>
                  <a:gd name="T20" fmla="*/ 0 w 5"/>
                  <a:gd name="T21" fmla="*/ 0 h 20"/>
                  <a:gd name="T22" fmla="*/ 0 w 5"/>
                  <a:gd name="T23" fmla="*/ 11 h 20"/>
                  <a:gd name="T24" fmla="*/ 0 w 5"/>
                  <a:gd name="T25" fmla="*/ 15 h 20"/>
                  <a:gd name="T26" fmla="*/ 2 w 5"/>
                  <a:gd name="T27" fmla="*/ 20 h 20"/>
                  <a:gd name="T28" fmla="*/ 2 w 5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lnTo>
                      <a:pt x="2" y="20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61"/>
              <p:cNvSpPr>
                <a:spLocks/>
              </p:cNvSpPr>
              <p:nvPr/>
            </p:nvSpPr>
            <p:spPr bwMode="auto">
              <a:xfrm>
                <a:off x="1447" y="972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3 w 5"/>
                  <a:gd name="T5" fmla="*/ 1 h 6"/>
                  <a:gd name="T6" fmla="*/ 2 w 5"/>
                  <a:gd name="T7" fmla="*/ 1 h 6"/>
                  <a:gd name="T8" fmla="*/ 2 w 5"/>
                  <a:gd name="T9" fmla="*/ 1 h 6"/>
                  <a:gd name="T10" fmla="*/ 0 w 5"/>
                  <a:gd name="T11" fmla="*/ 1 h 6"/>
                  <a:gd name="T12" fmla="*/ 0 w 5"/>
                  <a:gd name="T13" fmla="*/ 1 h 6"/>
                  <a:gd name="T14" fmla="*/ 2 w 5"/>
                  <a:gd name="T15" fmla="*/ 3 h 6"/>
                  <a:gd name="T16" fmla="*/ 2 w 5"/>
                  <a:gd name="T17" fmla="*/ 4 h 6"/>
                  <a:gd name="T18" fmla="*/ 0 w 5"/>
                  <a:gd name="T19" fmla="*/ 6 h 6"/>
                  <a:gd name="T20" fmla="*/ 0 w 5"/>
                  <a:gd name="T21" fmla="*/ 6 h 6"/>
                  <a:gd name="T22" fmla="*/ 3 w 5"/>
                  <a:gd name="T23" fmla="*/ 6 h 6"/>
                  <a:gd name="T24" fmla="*/ 5 w 5"/>
                  <a:gd name="T25" fmla="*/ 4 h 6"/>
                  <a:gd name="T26" fmla="*/ 5 w 5"/>
                  <a:gd name="T27" fmla="*/ 1 h 6"/>
                  <a:gd name="T28" fmla="*/ 3 w 5"/>
                  <a:gd name="T29" fmla="*/ 0 h 6"/>
                  <a:gd name="T30" fmla="*/ 3 w 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62"/>
              <p:cNvSpPr>
                <a:spLocks/>
              </p:cNvSpPr>
              <p:nvPr/>
            </p:nvSpPr>
            <p:spPr bwMode="auto">
              <a:xfrm>
                <a:off x="1452" y="978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3 w 4"/>
                  <a:gd name="T5" fmla="*/ 3 h 3"/>
                  <a:gd name="T6" fmla="*/ 3 w 4"/>
                  <a:gd name="T7" fmla="*/ 1 h 3"/>
                  <a:gd name="T8" fmla="*/ 4 w 4"/>
                  <a:gd name="T9" fmla="*/ 0 h 3"/>
                  <a:gd name="T10" fmla="*/ 4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w 4"/>
                  <a:gd name="T17" fmla="*/ 1 h 3"/>
                  <a:gd name="T18" fmla="*/ 1 w 4"/>
                  <a:gd name="T19" fmla="*/ 3 h 3"/>
                  <a:gd name="T20" fmla="*/ 1 w 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63"/>
              <p:cNvSpPr>
                <a:spLocks/>
              </p:cNvSpPr>
              <p:nvPr/>
            </p:nvSpPr>
            <p:spPr bwMode="auto">
              <a:xfrm>
                <a:off x="1214" y="996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3 w 6"/>
                  <a:gd name="T3" fmla="*/ 10 h 10"/>
                  <a:gd name="T4" fmla="*/ 3 w 6"/>
                  <a:gd name="T5" fmla="*/ 4 h 10"/>
                  <a:gd name="T6" fmla="*/ 3 w 6"/>
                  <a:gd name="T7" fmla="*/ 3 h 10"/>
                  <a:gd name="T8" fmla="*/ 3 w 6"/>
                  <a:gd name="T9" fmla="*/ 1 h 10"/>
                  <a:gd name="T10" fmla="*/ 3 w 6"/>
                  <a:gd name="T11" fmla="*/ 1 h 10"/>
                  <a:gd name="T12" fmla="*/ 3 w 6"/>
                  <a:gd name="T13" fmla="*/ 4 h 10"/>
                  <a:gd name="T14" fmla="*/ 4 w 6"/>
                  <a:gd name="T15" fmla="*/ 6 h 10"/>
                  <a:gd name="T16" fmla="*/ 6 w 6"/>
                  <a:gd name="T17" fmla="*/ 6 h 10"/>
                  <a:gd name="T18" fmla="*/ 6 w 6"/>
                  <a:gd name="T19" fmla="*/ 6 h 10"/>
                  <a:gd name="T20" fmla="*/ 6 w 6"/>
                  <a:gd name="T21" fmla="*/ 3 h 10"/>
                  <a:gd name="T22" fmla="*/ 6 w 6"/>
                  <a:gd name="T23" fmla="*/ 1 h 10"/>
                  <a:gd name="T24" fmla="*/ 3 w 6"/>
                  <a:gd name="T25" fmla="*/ 0 h 10"/>
                  <a:gd name="T26" fmla="*/ 3 w 6"/>
                  <a:gd name="T27" fmla="*/ 0 h 10"/>
                  <a:gd name="T28" fmla="*/ 2 w 6"/>
                  <a:gd name="T29" fmla="*/ 3 h 10"/>
                  <a:gd name="T30" fmla="*/ 0 w 6"/>
                  <a:gd name="T31" fmla="*/ 6 h 10"/>
                  <a:gd name="T32" fmla="*/ 2 w 6"/>
                  <a:gd name="T33" fmla="*/ 7 h 10"/>
                  <a:gd name="T34" fmla="*/ 3 w 6"/>
                  <a:gd name="T35" fmla="*/ 10 h 10"/>
                  <a:gd name="T36" fmla="*/ 3 w 6"/>
                  <a:gd name="T3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3" y="10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64"/>
              <p:cNvSpPr>
                <a:spLocks/>
              </p:cNvSpPr>
              <p:nvPr/>
            </p:nvSpPr>
            <p:spPr bwMode="auto">
              <a:xfrm>
                <a:off x="1470" y="1002"/>
                <a:ext cx="3" cy="35"/>
              </a:xfrm>
              <a:custGeom>
                <a:avLst/>
                <a:gdLst>
                  <a:gd name="T0" fmla="*/ 1 w 3"/>
                  <a:gd name="T1" fmla="*/ 0 h 35"/>
                  <a:gd name="T2" fmla="*/ 1 w 3"/>
                  <a:gd name="T3" fmla="*/ 0 h 35"/>
                  <a:gd name="T4" fmla="*/ 0 w 3"/>
                  <a:gd name="T5" fmla="*/ 17 h 35"/>
                  <a:gd name="T6" fmla="*/ 1 w 3"/>
                  <a:gd name="T7" fmla="*/ 26 h 35"/>
                  <a:gd name="T8" fmla="*/ 3 w 3"/>
                  <a:gd name="T9" fmla="*/ 35 h 35"/>
                  <a:gd name="T10" fmla="*/ 3 w 3"/>
                  <a:gd name="T11" fmla="*/ 35 h 35"/>
                  <a:gd name="T12" fmla="*/ 3 w 3"/>
                  <a:gd name="T13" fmla="*/ 17 h 35"/>
                  <a:gd name="T14" fmla="*/ 1 w 3"/>
                  <a:gd name="T15" fmla="*/ 8 h 35"/>
                  <a:gd name="T16" fmla="*/ 1 w 3"/>
                  <a:gd name="T17" fmla="*/ 0 h 35"/>
                  <a:gd name="T18" fmla="*/ 1 w 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lnTo>
                      <a:pt x="1" y="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17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465"/>
              <p:cNvSpPr>
                <a:spLocks noEditPoints="1"/>
              </p:cNvSpPr>
              <p:nvPr/>
            </p:nvSpPr>
            <p:spPr bwMode="auto">
              <a:xfrm>
                <a:off x="1553" y="1009"/>
                <a:ext cx="18" cy="27"/>
              </a:xfrm>
              <a:custGeom>
                <a:avLst/>
                <a:gdLst>
                  <a:gd name="T0" fmla="*/ 3 w 18"/>
                  <a:gd name="T1" fmla="*/ 15 h 27"/>
                  <a:gd name="T2" fmla="*/ 1 w 18"/>
                  <a:gd name="T3" fmla="*/ 16 h 27"/>
                  <a:gd name="T4" fmla="*/ 1 w 18"/>
                  <a:gd name="T5" fmla="*/ 15 h 27"/>
                  <a:gd name="T6" fmla="*/ 1 w 18"/>
                  <a:gd name="T7" fmla="*/ 12 h 27"/>
                  <a:gd name="T8" fmla="*/ 3 w 18"/>
                  <a:gd name="T9" fmla="*/ 12 h 27"/>
                  <a:gd name="T10" fmla="*/ 3 w 18"/>
                  <a:gd name="T11" fmla="*/ 15 h 27"/>
                  <a:gd name="T12" fmla="*/ 7 w 18"/>
                  <a:gd name="T13" fmla="*/ 18 h 27"/>
                  <a:gd name="T14" fmla="*/ 9 w 18"/>
                  <a:gd name="T15" fmla="*/ 19 h 27"/>
                  <a:gd name="T16" fmla="*/ 4 w 18"/>
                  <a:gd name="T17" fmla="*/ 19 h 27"/>
                  <a:gd name="T18" fmla="*/ 4 w 18"/>
                  <a:gd name="T19" fmla="*/ 24 h 27"/>
                  <a:gd name="T20" fmla="*/ 7 w 18"/>
                  <a:gd name="T21" fmla="*/ 27 h 27"/>
                  <a:gd name="T22" fmla="*/ 7 w 18"/>
                  <a:gd name="T23" fmla="*/ 25 h 27"/>
                  <a:gd name="T24" fmla="*/ 9 w 18"/>
                  <a:gd name="T25" fmla="*/ 25 h 27"/>
                  <a:gd name="T26" fmla="*/ 10 w 18"/>
                  <a:gd name="T27" fmla="*/ 24 h 27"/>
                  <a:gd name="T28" fmla="*/ 9 w 18"/>
                  <a:gd name="T29" fmla="*/ 24 h 27"/>
                  <a:gd name="T30" fmla="*/ 7 w 18"/>
                  <a:gd name="T31" fmla="*/ 22 h 27"/>
                  <a:gd name="T32" fmla="*/ 9 w 18"/>
                  <a:gd name="T33" fmla="*/ 21 h 27"/>
                  <a:gd name="T34" fmla="*/ 10 w 18"/>
                  <a:gd name="T35" fmla="*/ 18 h 27"/>
                  <a:gd name="T36" fmla="*/ 10 w 18"/>
                  <a:gd name="T37" fmla="*/ 25 h 27"/>
                  <a:gd name="T38" fmla="*/ 13 w 18"/>
                  <a:gd name="T39" fmla="*/ 24 h 27"/>
                  <a:gd name="T40" fmla="*/ 12 w 18"/>
                  <a:gd name="T41" fmla="*/ 19 h 27"/>
                  <a:gd name="T42" fmla="*/ 13 w 18"/>
                  <a:gd name="T43" fmla="*/ 16 h 27"/>
                  <a:gd name="T44" fmla="*/ 7 w 18"/>
                  <a:gd name="T45" fmla="*/ 16 h 27"/>
                  <a:gd name="T46" fmla="*/ 7 w 18"/>
                  <a:gd name="T47" fmla="*/ 12 h 27"/>
                  <a:gd name="T48" fmla="*/ 9 w 18"/>
                  <a:gd name="T49" fmla="*/ 13 h 27"/>
                  <a:gd name="T50" fmla="*/ 10 w 18"/>
                  <a:gd name="T51" fmla="*/ 9 h 27"/>
                  <a:gd name="T52" fmla="*/ 12 w 18"/>
                  <a:gd name="T53" fmla="*/ 10 h 27"/>
                  <a:gd name="T54" fmla="*/ 15 w 18"/>
                  <a:gd name="T55" fmla="*/ 10 h 27"/>
                  <a:gd name="T56" fmla="*/ 18 w 18"/>
                  <a:gd name="T57" fmla="*/ 4 h 27"/>
                  <a:gd name="T58" fmla="*/ 15 w 18"/>
                  <a:gd name="T59" fmla="*/ 4 h 27"/>
                  <a:gd name="T60" fmla="*/ 12 w 18"/>
                  <a:gd name="T61" fmla="*/ 4 h 27"/>
                  <a:gd name="T62" fmla="*/ 10 w 18"/>
                  <a:gd name="T63" fmla="*/ 6 h 27"/>
                  <a:gd name="T64" fmla="*/ 10 w 18"/>
                  <a:gd name="T65" fmla="*/ 3 h 27"/>
                  <a:gd name="T66" fmla="*/ 9 w 18"/>
                  <a:gd name="T67" fmla="*/ 0 h 27"/>
                  <a:gd name="T68" fmla="*/ 7 w 18"/>
                  <a:gd name="T69" fmla="*/ 1 h 27"/>
                  <a:gd name="T70" fmla="*/ 9 w 18"/>
                  <a:gd name="T71" fmla="*/ 4 h 27"/>
                  <a:gd name="T72" fmla="*/ 7 w 18"/>
                  <a:gd name="T73" fmla="*/ 6 h 27"/>
                  <a:gd name="T74" fmla="*/ 6 w 18"/>
                  <a:gd name="T75" fmla="*/ 4 h 27"/>
                  <a:gd name="T76" fmla="*/ 3 w 18"/>
                  <a:gd name="T77" fmla="*/ 7 h 27"/>
                  <a:gd name="T78" fmla="*/ 0 w 18"/>
                  <a:gd name="T79" fmla="*/ 7 h 27"/>
                  <a:gd name="T80" fmla="*/ 0 w 18"/>
                  <a:gd name="T81" fmla="*/ 18 h 27"/>
                  <a:gd name="T82" fmla="*/ 1 w 18"/>
                  <a:gd name="T83" fmla="*/ 18 h 27"/>
                  <a:gd name="T84" fmla="*/ 3 w 18"/>
                  <a:gd name="T85" fmla="*/ 15 h 27"/>
                  <a:gd name="T86" fmla="*/ 3 w 18"/>
                  <a:gd name="T87" fmla="*/ 15 h 27"/>
                  <a:gd name="T88" fmla="*/ 4 w 18"/>
                  <a:gd name="T89" fmla="*/ 6 h 27"/>
                  <a:gd name="T90" fmla="*/ 10 w 18"/>
                  <a:gd name="T91" fmla="*/ 6 h 27"/>
                  <a:gd name="T92" fmla="*/ 9 w 18"/>
                  <a:gd name="T93" fmla="*/ 9 h 27"/>
                  <a:gd name="T94" fmla="*/ 4 w 18"/>
                  <a:gd name="T95" fmla="*/ 10 h 27"/>
                  <a:gd name="T96" fmla="*/ 4 w 18"/>
                  <a:gd name="T9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27">
                    <a:moveTo>
                      <a:pt x="3" y="15"/>
                    </a:moveTo>
                    <a:lnTo>
                      <a:pt x="3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5" y="10"/>
                    </a:lnTo>
                    <a:lnTo>
                      <a:pt x="16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466"/>
              <p:cNvSpPr>
                <a:spLocks/>
              </p:cNvSpPr>
              <p:nvPr/>
            </p:nvSpPr>
            <p:spPr bwMode="auto">
              <a:xfrm>
                <a:off x="1452" y="1015"/>
                <a:ext cx="12" cy="22"/>
              </a:xfrm>
              <a:custGeom>
                <a:avLst/>
                <a:gdLst>
                  <a:gd name="T0" fmla="*/ 1 w 12"/>
                  <a:gd name="T1" fmla="*/ 18 h 22"/>
                  <a:gd name="T2" fmla="*/ 1 w 12"/>
                  <a:gd name="T3" fmla="*/ 18 h 22"/>
                  <a:gd name="T4" fmla="*/ 3 w 12"/>
                  <a:gd name="T5" fmla="*/ 13 h 22"/>
                  <a:gd name="T6" fmla="*/ 3 w 12"/>
                  <a:gd name="T7" fmla="*/ 13 h 22"/>
                  <a:gd name="T8" fmla="*/ 4 w 12"/>
                  <a:gd name="T9" fmla="*/ 13 h 22"/>
                  <a:gd name="T10" fmla="*/ 4 w 12"/>
                  <a:gd name="T11" fmla="*/ 13 h 22"/>
                  <a:gd name="T12" fmla="*/ 4 w 12"/>
                  <a:gd name="T13" fmla="*/ 12 h 22"/>
                  <a:gd name="T14" fmla="*/ 3 w 12"/>
                  <a:gd name="T15" fmla="*/ 12 h 22"/>
                  <a:gd name="T16" fmla="*/ 1 w 12"/>
                  <a:gd name="T17" fmla="*/ 10 h 22"/>
                  <a:gd name="T18" fmla="*/ 3 w 12"/>
                  <a:gd name="T19" fmla="*/ 9 h 22"/>
                  <a:gd name="T20" fmla="*/ 3 w 12"/>
                  <a:gd name="T21" fmla="*/ 9 h 22"/>
                  <a:gd name="T22" fmla="*/ 4 w 12"/>
                  <a:gd name="T23" fmla="*/ 10 h 22"/>
                  <a:gd name="T24" fmla="*/ 6 w 12"/>
                  <a:gd name="T25" fmla="*/ 12 h 22"/>
                  <a:gd name="T26" fmla="*/ 7 w 12"/>
                  <a:gd name="T27" fmla="*/ 16 h 22"/>
                  <a:gd name="T28" fmla="*/ 9 w 12"/>
                  <a:gd name="T29" fmla="*/ 19 h 22"/>
                  <a:gd name="T30" fmla="*/ 10 w 12"/>
                  <a:gd name="T31" fmla="*/ 15 h 22"/>
                  <a:gd name="T32" fmla="*/ 10 w 12"/>
                  <a:gd name="T33" fmla="*/ 15 h 22"/>
                  <a:gd name="T34" fmla="*/ 10 w 12"/>
                  <a:gd name="T35" fmla="*/ 22 h 22"/>
                  <a:gd name="T36" fmla="*/ 10 w 12"/>
                  <a:gd name="T37" fmla="*/ 22 h 22"/>
                  <a:gd name="T38" fmla="*/ 12 w 12"/>
                  <a:gd name="T39" fmla="*/ 22 h 22"/>
                  <a:gd name="T40" fmla="*/ 12 w 12"/>
                  <a:gd name="T41" fmla="*/ 19 h 22"/>
                  <a:gd name="T42" fmla="*/ 12 w 12"/>
                  <a:gd name="T43" fmla="*/ 13 h 22"/>
                  <a:gd name="T44" fmla="*/ 12 w 12"/>
                  <a:gd name="T45" fmla="*/ 13 h 22"/>
                  <a:gd name="T46" fmla="*/ 9 w 12"/>
                  <a:gd name="T47" fmla="*/ 15 h 22"/>
                  <a:gd name="T48" fmla="*/ 7 w 12"/>
                  <a:gd name="T49" fmla="*/ 13 h 22"/>
                  <a:gd name="T50" fmla="*/ 4 w 12"/>
                  <a:gd name="T51" fmla="*/ 9 h 22"/>
                  <a:gd name="T52" fmla="*/ 4 w 12"/>
                  <a:gd name="T53" fmla="*/ 9 h 22"/>
                  <a:gd name="T54" fmla="*/ 6 w 12"/>
                  <a:gd name="T55" fmla="*/ 7 h 22"/>
                  <a:gd name="T56" fmla="*/ 6 w 12"/>
                  <a:gd name="T57" fmla="*/ 4 h 22"/>
                  <a:gd name="T58" fmla="*/ 6 w 12"/>
                  <a:gd name="T59" fmla="*/ 3 h 22"/>
                  <a:gd name="T60" fmla="*/ 7 w 12"/>
                  <a:gd name="T61" fmla="*/ 0 h 22"/>
                  <a:gd name="T62" fmla="*/ 7 w 12"/>
                  <a:gd name="T63" fmla="*/ 0 h 22"/>
                  <a:gd name="T64" fmla="*/ 4 w 12"/>
                  <a:gd name="T65" fmla="*/ 1 h 22"/>
                  <a:gd name="T66" fmla="*/ 4 w 12"/>
                  <a:gd name="T67" fmla="*/ 4 h 22"/>
                  <a:gd name="T68" fmla="*/ 4 w 12"/>
                  <a:gd name="T69" fmla="*/ 6 h 22"/>
                  <a:gd name="T70" fmla="*/ 4 w 12"/>
                  <a:gd name="T71" fmla="*/ 9 h 22"/>
                  <a:gd name="T72" fmla="*/ 4 w 12"/>
                  <a:gd name="T73" fmla="*/ 9 h 22"/>
                  <a:gd name="T74" fmla="*/ 3 w 12"/>
                  <a:gd name="T75" fmla="*/ 7 h 22"/>
                  <a:gd name="T76" fmla="*/ 0 w 12"/>
                  <a:gd name="T77" fmla="*/ 7 h 22"/>
                  <a:gd name="T78" fmla="*/ 0 w 12"/>
                  <a:gd name="T79" fmla="*/ 7 h 22"/>
                  <a:gd name="T80" fmla="*/ 0 w 12"/>
                  <a:gd name="T81" fmla="*/ 13 h 22"/>
                  <a:gd name="T82" fmla="*/ 0 w 12"/>
                  <a:gd name="T83" fmla="*/ 16 h 22"/>
                  <a:gd name="T84" fmla="*/ 1 w 12"/>
                  <a:gd name="T85" fmla="*/ 18 h 22"/>
                  <a:gd name="T86" fmla="*/ 1 w 12"/>
                  <a:gd name="T8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2">
                    <a:moveTo>
                      <a:pt x="1" y="18"/>
                    </a:moveTo>
                    <a:lnTo>
                      <a:pt x="1" y="18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467"/>
              <p:cNvSpPr>
                <a:spLocks/>
              </p:cNvSpPr>
              <p:nvPr/>
            </p:nvSpPr>
            <p:spPr bwMode="auto">
              <a:xfrm>
                <a:off x="1452" y="1030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7 w 7"/>
                  <a:gd name="T3" fmla="*/ 0 h 10"/>
                  <a:gd name="T4" fmla="*/ 4 w 7"/>
                  <a:gd name="T5" fmla="*/ 0 h 10"/>
                  <a:gd name="T6" fmla="*/ 3 w 7"/>
                  <a:gd name="T7" fmla="*/ 0 h 10"/>
                  <a:gd name="T8" fmla="*/ 3 w 7"/>
                  <a:gd name="T9" fmla="*/ 0 h 10"/>
                  <a:gd name="T10" fmla="*/ 3 w 7"/>
                  <a:gd name="T11" fmla="*/ 1 h 10"/>
                  <a:gd name="T12" fmla="*/ 4 w 7"/>
                  <a:gd name="T13" fmla="*/ 4 h 10"/>
                  <a:gd name="T14" fmla="*/ 4 w 7"/>
                  <a:gd name="T15" fmla="*/ 4 h 10"/>
                  <a:gd name="T16" fmla="*/ 4 w 7"/>
                  <a:gd name="T17" fmla="*/ 1 h 10"/>
                  <a:gd name="T18" fmla="*/ 4 w 7"/>
                  <a:gd name="T19" fmla="*/ 0 h 10"/>
                  <a:gd name="T20" fmla="*/ 4 w 7"/>
                  <a:gd name="T21" fmla="*/ 0 h 10"/>
                  <a:gd name="T22" fmla="*/ 4 w 7"/>
                  <a:gd name="T23" fmla="*/ 4 h 10"/>
                  <a:gd name="T24" fmla="*/ 4 w 7"/>
                  <a:gd name="T25" fmla="*/ 4 h 10"/>
                  <a:gd name="T26" fmla="*/ 1 w 7"/>
                  <a:gd name="T27" fmla="*/ 4 h 10"/>
                  <a:gd name="T28" fmla="*/ 0 w 7"/>
                  <a:gd name="T29" fmla="*/ 4 h 10"/>
                  <a:gd name="T30" fmla="*/ 0 w 7"/>
                  <a:gd name="T31" fmla="*/ 6 h 10"/>
                  <a:gd name="T32" fmla="*/ 0 w 7"/>
                  <a:gd name="T33" fmla="*/ 6 h 10"/>
                  <a:gd name="T34" fmla="*/ 1 w 7"/>
                  <a:gd name="T35" fmla="*/ 6 h 10"/>
                  <a:gd name="T36" fmla="*/ 1 w 7"/>
                  <a:gd name="T37" fmla="*/ 7 h 10"/>
                  <a:gd name="T38" fmla="*/ 0 w 7"/>
                  <a:gd name="T39" fmla="*/ 9 h 10"/>
                  <a:gd name="T40" fmla="*/ 0 w 7"/>
                  <a:gd name="T41" fmla="*/ 9 h 10"/>
                  <a:gd name="T42" fmla="*/ 1 w 7"/>
                  <a:gd name="T43" fmla="*/ 10 h 10"/>
                  <a:gd name="T44" fmla="*/ 3 w 7"/>
                  <a:gd name="T45" fmla="*/ 10 h 10"/>
                  <a:gd name="T46" fmla="*/ 4 w 7"/>
                  <a:gd name="T47" fmla="*/ 10 h 10"/>
                  <a:gd name="T48" fmla="*/ 4 w 7"/>
                  <a:gd name="T49" fmla="*/ 10 h 10"/>
                  <a:gd name="T50" fmla="*/ 3 w 7"/>
                  <a:gd name="T51" fmla="*/ 9 h 10"/>
                  <a:gd name="T52" fmla="*/ 3 w 7"/>
                  <a:gd name="T53" fmla="*/ 9 h 10"/>
                  <a:gd name="T54" fmla="*/ 4 w 7"/>
                  <a:gd name="T55" fmla="*/ 6 h 10"/>
                  <a:gd name="T56" fmla="*/ 7 w 7"/>
                  <a:gd name="T57" fmla="*/ 4 h 10"/>
                  <a:gd name="T58" fmla="*/ 7 w 7"/>
                  <a:gd name="T59" fmla="*/ 3 h 10"/>
                  <a:gd name="T60" fmla="*/ 7 w 7"/>
                  <a:gd name="T61" fmla="*/ 0 h 10"/>
                  <a:gd name="T62" fmla="*/ 7 w 7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468"/>
              <p:cNvSpPr>
                <a:spLocks/>
              </p:cNvSpPr>
              <p:nvPr/>
            </p:nvSpPr>
            <p:spPr bwMode="auto">
              <a:xfrm>
                <a:off x="1373" y="101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1 w 1"/>
                  <a:gd name="T5" fmla="*/ 6 h 6"/>
                  <a:gd name="T6" fmla="*/ 1 w 1"/>
                  <a:gd name="T7" fmla="*/ 5 h 6"/>
                  <a:gd name="T8" fmla="*/ 1 w 1"/>
                  <a:gd name="T9" fmla="*/ 2 h 6"/>
                  <a:gd name="T10" fmla="*/ 1 w 1"/>
                  <a:gd name="T11" fmla="*/ 0 h 6"/>
                  <a:gd name="T12" fmla="*/ 1 w 1"/>
                  <a:gd name="T13" fmla="*/ 0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5 h 6"/>
                  <a:gd name="T20" fmla="*/ 0 w 1"/>
                  <a:gd name="T21" fmla="*/ 6 h 6"/>
                  <a:gd name="T22" fmla="*/ 0 w 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469"/>
              <p:cNvSpPr>
                <a:spLocks/>
              </p:cNvSpPr>
              <p:nvPr/>
            </p:nvSpPr>
            <p:spPr bwMode="auto">
              <a:xfrm>
                <a:off x="1211" y="1021"/>
                <a:ext cx="6" cy="12"/>
              </a:xfrm>
              <a:custGeom>
                <a:avLst/>
                <a:gdLst>
                  <a:gd name="T0" fmla="*/ 2 w 6"/>
                  <a:gd name="T1" fmla="*/ 3 h 12"/>
                  <a:gd name="T2" fmla="*/ 2 w 6"/>
                  <a:gd name="T3" fmla="*/ 3 h 12"/>
                  <a:gd name="T4" fmla="*/ 3 w 6"/>
                  <a:gd name="T5" fmla="*/ 3 h 12"/>
                  <a:gd name="T6" fmla="*/ 5 w 6"/>
                  <a:gd name="T7" fmla="*/ 3 h 12"/>
                  <a:gd name="T8" fmla="*/ 6 w 6"/>
                  <a:gd name="T9" fmla="*/ 1 h 12"/>
                  <a:gd name="T10" fmla="*/ 6 w 6"/>
                  <a:gd name="T11" fmla="*/ 0 h 12"/>
                  <a:gd name="T12" fmla="*/ 6 w 6"/>
                  <a:gd name="T13" fmla="*/ 0 h 12"/>
                  <a:gd name="T14" fmla="*/ 3 w 6"/>
                  <a:gd name="T15" fmla="*/ 1 h 12"/>
                  <a:gd name="T16" fmla="*/ 0 w 6"/>
                  <a:gd name="T17" fmla="*/ 0 h 12"/>
                  <a:gd name="T18" fmla="*/ 0 w 6"/>
                  <a:gd name="T19" fmla="*/ 0 h 12"/>
                  <a:gd name="T20" fmla="*/ 2 w 6"/>
                  <a:gd name="T21" fmla="*/ 6 h 12"/>
                  <a:gd name="T22" fmla="*/ 0 w 6"/>
                  <a:gd name="T23" fmla="*/ 12 h 12"/>
                  <a:gd name="T24" fmla="*/ 0 w 6"/>
                  <a:gd name="T25" fmla="*/ 12 h 12"/>
                  <a:gd name="T26" fmla="*/ 3 w 6"/>
                  <a:gd name="T27" fmla="*/ 10 h 12"/>
                  <a:gd name="T28" fmla="*/ 3 w 6"/>
                  <a:gd name="T29" fmla="*/ 7 h 12"/>
                  <a:gd name="T30" fmla="*/ 3 w 6"/>
                  <a:gd name="T31" fmla="*/ 6 h 12"/>
                  <a:gd name="T32" fmla="*/ 2 w 6"/>
                  <a:gd name="T33" fmla="*/ 3 h 12"/>
                  <a:gd name="T34" fmla="*/ 2 w 6"/>
                  <a:gd name="T3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2">
                    <a:moveTo>
                      <a:pt x="2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470"/>
              <p:cNvSpPr>
                <a:spLocks/>
              </p:cNvSpPr>
              <p:nvPr/>
            </p:nvSpPr>
            <p:spPr bwMode="auto">
              <a:xfrm>
                <a:off x="1600" y="914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8 w 9"/>
                  <a:gd name="T3" fmla="*/ 0 h 3"/>
                  <a:gd name="T4" fmla="*/ 8 w 9"/>
                  <a:gd name="T5" fmla="*/ 1 h 3"/>
                  <a:gd name="T6" fmla="*/ 8 w 9"/>
                  <a:gd name="T7" fmla="*/ 1 h 3"/>
                  <a:gd name="T8" fmla="*/ 5 w 9"/>
                  <a:gd name="T9" fmla="*/ 1 h 3"/>
                  <a:gd name="T10" fmla="*/ 2 w 9"/>
                  <a:gd name="T11" fmla="*/ 1 h 3"/>
                  <a:gd name="T12" fmla="*/ 2 w 9"/>
                  <a:gd name="T13" fmla="*/ 1 h 3"/>
                  <a:gd name="T14" fmla="*/ 0 w 9"/>
                  <a:gd name="T15" fmla="*/ 3 h 3"/>
                  <a:gd name="T16" fmla="*/ 0 w 9"/>
                  <a:gd name="T17" fmla="*/ 3 h 3"/>
                  <a:gd name="T18" fmla="*/ 8 w 9"/>
                  <a:gd name="T19" fmla="*/ 3 h 3"/>
                  <a:gd name="T20" fmla="*/ 9 w 9"/>
                  <a:gd name="T21" fmla="*/ 3 h 3"/>
                  <a:gd name="T22" fmla="*/ 8 w 9"/>
                  <a:gd name="T23" fmla="*/ 0 h 3"/>
                  <a:gd name="T24" fmla="*/ 8 w 9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471"/>
              <p:cNvSpPr>
                <a:spLocks/>
              </p:cNvSpPr>
              <p:nvPr/>
            </p:nvSpPr>
            <p:spPr bwMode="auto">
              <a:xfrm>
                <a:off x="1254" y="918"/>
                <a:ext cx="67" cy="38"/>
              </a:xfrm>
              <a:custGeom>
                <a:avLst/>
                <a:gdLst>
                  <a:gd name="T0" fmla="*/ 19 w 67"/>
                  <a:gd name="T1" fmla="*/ 20 h 38"/>
                  <a:gd name="T2" fmla="*/ 18 w 67"/>
                  <a:gd name="T3" fmla="*/ 23 h 38"/>
                  <a:gd name="T4" fmla="*/ 16 w 67"/>
                  <a:gd name="T5" fmla="*/ 27 h 38"/>
                  <a:gd name="T6" fmla="*/ 28 w 67"/>
                  <a:gd name="T7" fmla="*/ 29 h 38"/>
                  <a:gd name="T8" fmla="*/ 28 w 67"/>
                  <a:gd name="T9" fmla="*/ 27 h 38"/>
                  <a:gd name="T10" fmla="*/ 28 w 67"/>
                  <a:gd name="T11" fmla="*/ 26 h 38"/>
                  <a:gd name="T12" fmla="*/ 25 w 67"/>
                  <a:gd name="T13" fmla="*/ 26 h 38"/>
                  <a:gd name="T14" fmla="*/ 25 w 67"/>
                  <a:gd name="T15" fmla="*/ 24 h 38"/>
                  <a:gd name="T16" fmla="*/ 31 w 67"/>
                  <a:gd name="T17" fmla="*/ 24 h 38"/>
                  <a:gd name="T18" fmla="*/ 36 w 67"/>
                  <a:gd name="T19" fmla="*/ 23 h 38"/>
                  <a:gd name="T20" fmla="*/ 36 w 67"/>
                  <a:gd name="T21" fmla="*/ 21 h 38"/>
                  <a:gd name="T22" fmla="*/ 30 w 67"/>
                  <a:gd name="T23" fmla="*/ 21 h 38"/>
                  <a:gd name="T24" fmla="*/ 24 w 67"/>
                  <a:gd name="T25" fmla="*/ 18 h 38"/>
                  <a:gd name="T26" fmla="*/ 45 w 67"/>
                  <a:gd name="T27" fmla="*/ 18 h 38"/>
                  <a:gd name="T28" fmla="*/ 58 w 67"/>
                  <a:gd name="T29" fmla="*/ 20 h 38"/>
                  <a:gd name="T30" fmla="*/ 55 w 67"/>
                  <a:gd name="T31" fmla="*/ 21 h 38"/>
                  <a:gd name="T32" fmla="*/ 52 w 67"/>
                  <a:gd name="T33" fmla="*/ 21 h 38"/>
                  <a:gd name="T34" fmla="*/ 52 w 67"/>
                  <a:gd name="T35" fmla="*/ 24 h 38"/>
                  <a:gd name="T36" fmla="*/ 55 w 67"/>
                  <a:gd name="T37" fmla="*/ 24 h 38"/>
                  <a:gd name="T38" fmla="*/ 55 w 67"/>
                  <a:gd name="T39" fmla="*/ 24 h 38"/>
                  <a:gd name="T40" fmla="*/ 48 w 67"/>
                  <a:gd name="T41" fmla="*/ 26 h 38"/>
                  <a:gd name="T42" fmla="*/ 42 w 67"/>
                  <a:gd name="T43" fmla="*/ 21 h 38"/>
                  <a:gd name="T44" fmla="*/ 42 w 67"/>
                  <a:gd name="T45" fmla="*/ 29 h 38"/>
                  <a:gd name="T46" fmla="*/ 45 w 67"/>
                  <a:gd name="T47" fmla="*/ 29 h 38"/>
                  <a:gd name="T48" fmla="*/ 45 w 67"/>
                  <a:gd name="T49" fmla="*/ 32 h 38"/>
                  <a:gd name="T50" fmla="*/ 43 w 67"/>
                  <a:gd name="T51" fmla="*/ 30 h 38"/>
                  <a:gd name="T52" fmla="*/ 42 w 67"/>
                  <a:gd name="T53" fmla="*/ 32 h 38"/>
                  <a:gd name="T54" fmla="*/ 46 w 67"/>
                  <a:gd name="T55" fmla="*/ 33 h 38"/>
                  <a:gd name="T56" fmla="*/ 49 w 67"/>
                  <a:gd name="T57" fmla="*/ 32 h 38"/>
                  <a:gd name="T58" fmla="*/ 48 w 67"/>
                  <a:gd name="T59" fmla="*/ 30 h 38"/>
                  <a:gd name="T60" fmla="*/ 46 w 67"/>
                  <a:gd name="T61" fmla="*/ 30 h 38"/>
                  <a:gd name="T62" fmla="*/ 46 w 67"/>
                  <a:gd name="T63" fmla="*/ 27 h 38"/>
                  <a:gd name="T64" fmla="*/ 51 w 67"/>
                  <a:gd name="T65" fmla="*/ 29 h 38"/>
                  <a:gd name="T66" fmla="*/ 54 w 67"/>
                  <a:gd name="T67" fmla="*/ 30 h 38"/>
                  <a:gd name="T68" fmla="*/ 51 w 67"/>
                  <a:gd name="T69" fmla="*/ 30 h 38"/>
                  <a:gd name="T70" fmla="*/ 54 w 67"/>
                  <a:gd name="T71" fmla="*/ 35 h 38"/>
                  <a:gd name="T72" fmla="*/ 51 w 67"/>
                  <a:gd name="T73" fmla="*/ 35 h 38"/>
                  <a:gd name="T74" fmla="*/ 48 w 67"/>
                  <a:gd name="T75" fmla="*/ 35 h 38"/>
                  <a:gd name="T76" fmla="*/ 48 w 67"/>
                  <a:gd name="T77" fmla="*/ 36 h 38"/>
                  <a:gd name="T78" fmla="*/ 57 w 67"/>
                  <a:gd name="T79" fmla="*/ 36 h 38"/>
                  <a:gd name="T80" fmla="*/ 67 w 67"/>
                  <a:gd name="T81" fmla="*/ 38 h 38"/>
                  <a:gd name="T82" fmla="*/ 64 w 67"/>
                  <a:gd name="T83" fmla="*/ 30 h 38"/>
                  <a:gd name="T84" fmla="*/ 61 w 67"/>
                  <a:gd name="T85" fmla="*/ 30 h 38"/>
                  <a:gd name="T86" fmla="*/ 60 w 67"/>
                  <a:gd name="T87" fmla="*/ 30 h 38"/>
                  <a:gd name="T88" fmla="*/ 63 w 67"/>
                  <a:gd name="T89" fmla="*/ 27 h 38"/>
                  <a:gd name="T90" fmla="*/ 61 w 67"/>
                  <a:gd name="T91" fmla="*/ 18 h 38"/>
                  <a:gd name="T92" fmla="*/ 61 w 67"/>
                  <a:gd name="T93" fmla="*/ 14 h 38"/>
                  <a:gd name="T94" fmla="*/ 55 w 67"/>
                  <a:gd name="T95" fmla="*/ 8 h 38"/>
                  <a:gd name="T96" fmla="*/ 51 w 67"/>
                  <a:gd name="T97" fmla="*/ 0 h 38"/>
                  <a:gd name="T98" fmla="*/ 11 w 67"/>
                  <a:gd name="T99" fmla="*/ 0 h 38"/>
                  <a:gd name="T100" fmla="*/ 8 w 67"/>
                  <a:gd name="T101" fmla="*/ 6 h 38"/>
                  <a:gd name="T102" fmla="*/ 5 w 67"/>
                  <a:gd name="T103" fmla="*/ 9 h 38"/>
                  <a:gd name="T104" fmla="*/ 3 w 67"/>
                  <a:gd name="T105" fmla="*/ 15 h 38"/>
                  <a:gd name="T106" fmla="*/ 0 w 67"/>
                  <a:gd name="T107" fmla="*/ 15 h 38"/>
                  <a:gd name="T108" fmla="*/ 0 w 67"/>
                  <a:gd name="T109" fmla="*/ 20 h 38"/>
                  <a:gd name="T110" fmla="*/ 15 w 67"/>
                  <a:gd name="T111" fmla="*/ 18 h 38"/>
                  <a:gd name="T112" fmla="*/ 19 w 67"/>
                  <a:gd name="T113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" h="38">
                    <a:moveTo>
                      <a:pt x="19" y="20"/>
                    </a:moveTo>
                    <a:lnTo>
                      <a:pt x="19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22" y="27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8" y="23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0" y="21"/>
                    </a:lnTo>
                    <a:lnTo>
                      <a:pt x="27" y="21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45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5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27"/>
                    </a:lnTo>
                    <a:lnTo>
                      <a:pt x="48" y="26"/>
                    </a:lnTo>
                    <a:lnTo>
                      <a:pt x="45" y="24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2" y="36"/>
                    </a:lnTo>
                    <a:lnTo>
                      <a:pt x="57" y="36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6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1" y="29"/>
                    </a:lnTo>
                    <a:lnTo>
                      <a:pt x="63" y="27"/>
                    </a:lnTo>
                    <a:lnTo>
                      <a:pt x="63" y="23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7" y="11"/>
                    </a:lnTo>
                    <a:lnTo>
                      <a:pt x="55" y="8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3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9" y="2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472"/>
              <p:cNvSpPr>
                <a:spLocks/>
              </p:cNvSpPr>
              <p:nvPr/>
            </p:nvSpPr>
            <p:spPr bwMode="auto">
              <a:xfrm>
                <a:off x="1253" y="939"/>
                <a:ext cx="17" cy="3"/>
              </a:xfrm>
              <a:custGeom>
                <a:avLst/>
                <a:gdLst>
                  <a:gd name="T0" fmla="*/ 17 w 17"/>
                  <a:gd name="T1" fmla="*/ 0 h 3"/>
                  <a:gd name="T2" fmla="*/ 17 w 17"/>
                  <a:gd name="T3" fmla="*/ 0 h 3"/>
                  <a:gd name="T4" fmla="*/ 9 w 17"/>
                  <a:gd name="T5" fmla="*/ 0 h 3"/>
                  <a:gd name="T6" fmla="*/ 3 w 17"/>
                  <a:gd name="T7" fmla="*/ 2 h 3"/>
                  <a:gd name="T8" fmla="*/ 0 w 17"/>
                  <a:gd name="T9" fmla="*/ 3 h 3"/>
                  <a:gd name="T10" fmla="*/ 0 w 17"/>
                  <a:gd name="T11" fmla="*/ 3 h 3"/>
                  <a:gd name="T12" fmla="*/ 3 w 17"/>
                  <a:gd name="T13" fmla="*/ 3 h 3"/>
                  <a:gd name="T14" fmla="*/ 9 w 17"/>
                  <a:gd name="T15" fmla="*/ 3 h 3"/>
                  <a:gd name="T16" fmla="*/ 13 w 17"/>
                  <a:gd name="T17" fmla="*/ 3 h 3"/>
                  <a:gd name="T18" fmla="*/ 17 w 17"/>
                  <a:gd name="T19" fmla="*/ 0 h 3"/>
                  <a:gd name="T20" fmla="*/ 17 w 1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7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473"/>
              <p:cNvSpPr>
                <a:spLocks/>
              </p:cNvSpPr>
              <p:nvPr/>
            </p:nvSpPr>
            <p:spPr bwMode="auto">
              <a:xfrm>
                <a:off x="1284" y="939"/>
                <a:ext cx="12" cy="8"/>
              </a:xfrm>
              <a:custGeom>
                <a:avLst/>
                <a:gdLst>
                  <a:gd name="T0" fmla="*/ 9 w 12"/>
                  <a:gd name="T1" fmla="*/ 3 h 8"/>
                  <a:gd name="T2" fmla="*/ 9 w 12"/>
                  <a:gd name="T3" fmla="*/ 3 h 8"/>
                  <a:gd name="T4" fmla="*/ 12 w 12"/>
                  <a:gd name="T5" fmla="*/ 3 h 8"/>
                  <a:gd name="T6" fmla="*/ 12 w 12"/>
                  <a:gd name="T7" fmla="*/ 0 h 8"/>
                  <a:gd name="T8" fmla="*/ 12 w 12"/>
                  <a:gd name="T9" fmla="*/ 0 h 8"/>
                  <a:gd name="T10" fmla="*/ 9 w 12"/>
                  <a:gd name="T11" fmla="*/ 0 h 8"/>
                  <a:gd name="T12" fmla="*/ 9 w 12"/>
                  <a:gd name="T13" fmla="*/ 2 h 8"/>
                  <a:gd name="T14" fmla="*/ 9 w 12"/>
                  <a:gd name="T15" fmla="*/ 2 h 8"/>
                  <a:gd name="T16" fmla="*/ 9 w 12"/>
                  <a:gd name="T17" fmla="*/ 0 h 8"/>
                  <a:gd name="T18" fmla="*/ 7 w 12"/>
                  <a:gd name="T19" fmla="*/ 0 h 8"/>
                  <a:gd name="T20" fmla="*/ 7 w 12"/>
                  <a:gd name="T21" fmla="*/ 0 h 8"/>
                  <a:gd name="T22" fmla="*/ 7 w 12"/>
                  <a:gd name="T23" fmla="*/ 5 h 8"/>
                  <a:gd name="T24" fmla="*/ 7 w 12"/>
                  <a:gd name="T25" fmla="*/ 5 h 8"/>
                  <a:gd name="T26" fmla="*/ 6 w 12"/>
                  <a:gd name="T27" fmla="*/ 5 h 8"/>
                  <a:gd name="T28" fmla="*/ 4 w 12"/>
                  <a:gd name="T29" fmla="*/ 5 h 8"/>
                  <a:gd name="T30" fmla="*/ 3 w 12"/>
                  <a:gd name="T31" fmla="*/ 6 h 8"/>
                  <a:gd name="T32" fmla="*/ 3 w 12"/>
                  <a:gd name="T33" fmla="*/ 6 h 8"/>
                  <a:gd name="T34" fmla="*/ 3 w 12"/>
                  <a:gd name="T35" fmla="*/ 5 h 8"/>
                  <a:gd name="T36" fmla="*/ 3 w 12"/>
                  <a:gd name="T37" fmla="*/ 3 h 8"/>
                  <a:gd name="T38" fmla="*/ 3 w 12"/>
                  <a:gd name="T39" fmla="*/ 3 h 8"/>
                  <a:gd name="T40" fmla="*/ 1 w 12"/>
                  <a:gd name="T41" fmla="*/ 5 h 8"/>
                  <a:gd name="T42" fmla="*/ 0 w 12"/>
                  <a:gd name="T43" fmla="*/ 3 h 8"/>
                  <a:gd name="T44" fmla="*/ 0 w 12"/>
                  <a:gd name="T45" fmla="*/ 3 h 8"/>
                  <a:gd name="T46" fmla="*/ 0 w 12"/>
                  <a:gd name="T47" fmla="*/ 8 h 8"/>
                  <a:gd name="T48" fmla="*/ 0 w 12"/>
                  <a:gd name="T49" fmla="*/ 8 h 8"/>
                  <a:gd name="T50" fmla="*/ 4 w 12"/>
                  <a:gd name="T51" fmla="*/ 8 h 8"/>
                  <a:gd name="T52" fmla="*/ 12 w 12"/>
                  <a:gd name="T53" fmla="*/ 8 h 8"/>
                  <a:gd name="T54" fmla="*/ 12 w 12"/>
                  <a:gd name="T55" fmla="*/ 8 h 8"/>
                  <a:gd name="T56" fmla="*/ 12 w 12"/>
                  <a:gd name="T57" fmla="*/ 6 h 8"/>
                  <a:gd name="T58" fmla="*/ 10 w 12"/>
                  <a:gd name="T59" fmla="*/ 5 h 8"/>
                  <a:gd name="T60" fmla="*/ 9 w 12"/>
                  <a:gd name="T61" fmla="*/ 5 h 8"/>
                  <a:gd name="T62" fmla="*/ 9 w 12"/>
                  <a:gd name="T63" fmla="*/ 3 h 8"/>
                  <a:gd name="T64" fmla="*/ 9 w 12"/>
                  <a:gd name="T6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474"/>
              <p:cNvSpPr>
                <a:spLocks/>
              </p:cNvSpPr>
              <p:nvPr/>
            </p:nvSpPr>
            <p:spPr bwMode="auto">
              <a:xfrm>
                <a:off x="1569" y="963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3 h 4"/>
                  <a:gd name="T10" fmla="*/ 0 w 5"/>
                  <a:gd name="T11" fmla="*/ 4 h 4"/>
                  <a:gd name="T12" fmla="*/ 0 w 5"/>
                  <a:gd name="T13" fmla="*/ 4 h 4"/>
                  <a:gd name="T14" fmla="*/ 5 w 5"/>
                  <a:gd name="T15" fmla="*/ 4 h 4"/>
                  <a:gd name="T16" fmla="*/ 5 w 5"/>
                  <a:gd name="T17" fmla="*/ 3 h 4"/>
                  <a:gd name="T18" fmla="*/ 5 w 5"/>
                  <a:gd name="T19" fmla="*/ 0 h 4"/>
                  <a:gd name="T20" fmla="*/ 5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475"/>
              <p:cNvSpPr>
                <a:spLocks/>
              </p:cNvSpPr>
              <p:nvPr/>
            </p:nvSpPr>
            <p:spPr bwMode="auto">
              <a:xfrm>
                <a:off x="1395" y="987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1 h 6"/>
                  <a:gd name="T6" fmla="*/ 0 w 5"/>
                  <a:gd name="T7" fmla="*/ 3 h 6"/>
                  <a:gd name="T8" fmla="*/ 2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5 w 5"/>
                  <a:gd name="T17" fmla="*/ 1 h 6"/>
                  <a:gd name="T18" fmla="*/ 5 w 5"/>
                  <a:gd name="T19" fmla="*/ 0 h 6"/>
                  <a:gd name="T20" fmla="*/ 2 w 5"/>
                  <a:gd name="T21" fmla="*/ 0 h 6"/>
                  <a:gd name="T22" fmla="*/ 2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476"/>
              <p:cNvSpPr>
                <a:spLocks/>
              </p:cNvSpPr>
              <p:nvPr/>
            </p:nvSpPr>
            <p:spPr bwMode="auto">
              <a:xfrm>
                <a:off x="1380" y="996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2 w 5"/>
                  <a:gd name="T3" fmla="*/ 0 h 7"/>
                  <a:gd name="T4" fmla="*/ 0 w 5"/>
                  <a:gd name="T5" fmla="*/ 4 h 7"/>
                  <a:gd name="T6" fmla="*/ 2 w 5"/>
                  <a:gd name="T7" fmla="*/ 7 h 7"/>
                  <a:gd name="T8" fmla="*/ 3 w 5"/>
                  <a:gd name="T9" fmla="*/ 7 h 7"/>
                  <a:gd name="T10" fmla="*/ 3 w 5"/>
                  <a:gd name="T11" fmla="*/ 7 h 7"/>
                  <a:gd name="T12" fmla="*/ 5 w 5"/>
                  <a:gd name="T13" fmla="*/ 6 h 7"/>
                  <a:gd name="T14" fmla="*/ 5 w 5"/>
                  <a:gd name="T15" fmla="*/ 4 h 7"/>
                  <a:gd name="T16" fmla="*/ 3 w 5"/>
                  <a:gd name="T17" fmla="*/ 1 h 7"/>
                  <a:gd name="T18" fmla="*/ 2 w 5"/>
                  <a:gd name="T19" fmla="*/ 0 h 7"/>
                  <a:gd name="T20" fmla="*/ 2 w 5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477"/>
              <p:cNvSpPr>
                <a:spLocks/>
              </p:cNvSpPr>
              <p:nvPr/>
            </p:nvSpPr>
            <p:spPr bwMode="auto">
              <a:xfrm>
                <a:off x="1395" y="1009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1 h 6"/>
                  <a:gd name="T6" fmla="*/ 0 w 5"/>
                  <a:gd name="T7" fmla="*/ 3 h 6"/>
                  <a:gd name="T8" fmla="*/ 2 w 5"/>
                  <a:gd name="T9" fmla="*/ 6 h 6"/>
                  <a:gd name="T10" fmla="*/ 5 w 5"/>
                  <a:gd name="T11" fmla="*/ 6 h 6"/>
                  <a:gd name="T12" fmla="*/ 5 w 5"/>
                  <a:gd name="T13" fmla="*/ 6 h 6"/>
                  <a:gd name="T14" fmla="*/ 5 w 5"/>
                  <a:gd name="T15" fmla="*/ 4 h 6"/>
                  <a:gd name="T16" fmla="*/ 5 w 5"/>
                  <a:gd name="T17" fmla="*/ 1 h 6"/>
                  <a:gd name="T18" fmla="*/ 5 w 5"/>
                  <a:gd name="T19" fmla="*/ 0 h 6"/>
                  <a:gd name="T20" fmla="*/ 2 w 5"/>
                  <a:gd name="T21" fmla="*/ 0 h 6"/>
                  <a:gd name="T22" fmla="*/ 2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478"/>
              <p:cNvSpPr>
                <a:spLocks/>
              </p:cNvSpPr>
              <p:nvPr/>
            </p:nvSpPr>
            <p:spPr bwMode="auto">
              <a:xfrm>
                <a:off x="1401" y="1019"/>
                <a:ext cx="9" cy="6"/>
              </a:xfrm>
              <a:custGeom>
                <a:avLst/>
                <a:gdLst>
                  <a:gd name="T0" fmla="*/ 5 w 9"/>
                  <a:gd name="T1" fmla="*/ 5 h 6"/>
                  <a:gd name="T2" fmla="*/ 5 w 9"/>
                  <a:gd name="T3" fmla="*/ 5 h 6"/>
                  <a:gd name="T4" fmla="*/ 3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w 9"/>
                  <a:gd name="T11" fmla="*/ 6 h 6"/>
                  <a:gd name="T12" fmla="*/ 0 w 9"/>
                  <a:gd name="T13" fmla="*/ 6 h 6"/>
                  <a:gd name="T14" fmla="*/ 9 w 9"/>
                  <a:gd name="T15" fmla="*/ 6 h 6"/>
                  <a:gd name="T16" fmla="*/ 9 w 9"/>
                  <a:gd name="T17" fmla="*/ 6 h 6"/>
                  <a:gd name="T18" fmla="*/ 9 w 9"/>
                  <a:gd name="T19" fmla="*/ 0 h 6"/>
                  <a:gd name="T20" fmla="*/ 9 w 9"/>
                  <a:gd name="T21" fmla="*/ 0 h 6"/>
                  <a:gd name="T22" fmla="*/ 6 w 9"/>
                  <a:gd name="T23" fmla="*/ 0 h 6"/>
                  <a:gd name="T24" fmla="*/ 6 w 9"/>
                  <a:gd name="T25" fmla="*/ 2 h 6"/>
                  <a:gd name="T26" fmla="*/ 5 w 9"/>
                  <a:gd name="T27" fmla="*/ 5 h 6"/>
                  <a:gd name="T28" fmla="*/ 5 w 9"/>
                  <a:gd name="T2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6">
                    <a:moveTo>
                      <a:pt x="5" y="5"/>
                    </a:moveTo>
                    <a:lnTo>
                      <a:pt x="5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479"/>
              <p:cNvSpPr>
                <a:spLocks/>
              </p:cNvSpPr>
              <p:nvPr/>
            </p:nvSpPr>
            <p:spPr bwMode="auto">
              <a:xfrm>
                <a:off x="1553" y="1028"/>
                <a:ext cx="4" cy="8"/>
              </a:xfrm>
              <a:custGeom>
                <a:avLst/>
                <a:gdLst>
                  <a:gd name="T0" fmla="*/ 1 w 4"/>
                  <a:gd name="T1" fmla="*/ 8 h 8"/>
                  <a:gd name="T2" fmla="*/ 1 w 4"/>
                  <a:gd name="T3" fmla="*/ 8 h 8"/>
                  <a:gd name="T4" fmla="*/ 1 w 4"/>
                  <a:gd name="T5" fmla="*/ 6 h 8"/>
                  <a:gd name="T6" fmla="*/ 4 w 4"/>
                  <a:gd name="T7" fmla="*/ 6 h 8"/>
                  <a:gd name="T8" fmla="*/ 4 w 4"/>
                  <a:gd name="T9" fmla="*/ 6 h 8"/>
                  <a:gd name="T10" fmla="*/ 4 w 4"/>
                  <a:gd name="T11" fmla="*/ 0 h 8"/>
                  <a:gd name="T12" fmla="*/ 4 w 4"/>
                  <a:gd name="T13" fmla="*/ 0 h 8"/>
                  <a:gd name="T14" fmla="*/ 1 w 4"/>
                  <a:gd name="T15" fmla="*/ 2 h 8"/>
                  <a:gd name="T16" fmla="*/ 0 w 4"/>
                  <a:gd name="T17" fmla="*/ 0 h 8"/>
                  <a:gd name="T18" fmla="*/ 0 w 4"/>
                  <a:gd name="T19" fmla="*/ 0 h 8"/>
                  <a:gd name="T20" fmla="*/ 0 w 4"/>
                  <a:gd name="T21" fmla="*/ 5 h 8"/>
                  <a:gd name="T22" fmla="*/ 0 w 4"/>
                  <a:gd name="T23" fmla="*/ 6 h 8"/>
                  <a:gd name="T24" fmla="*/ 1 w 4"/>
                  <a:gd name="T25" fmla="*/ 8 h 8"/>
                  <a:gd name="T26" fmla="*/ 1 w 4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480"/>
              <p:cNvSpPr>
                <a:spLocks noChangeArrowheads="1"/>
              </p:cNvSpPr>
              <p:nvPr/>
            </p:nvSpPr>
            <p:spPr bwMode="auto">
              <a:xfrm>
                <a:off x="1162" y="1058"/>
                <a:ext cx="643" cy="205"/>
              </a:xfrm>
              <a:prstGeom prst="rect">
                <a:avLst/>
              </a:prstGeom>
              <a:solidFill>
                <a:srgbClr val="ABD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481"/>
              <p:cNvSpPr>
                <a:spLocks/>
              </p:cNvSpPr>
              <p:nvPr/>
            </p:nvSpPr>
            <p:spPr bwMode="auto">
              <a:xfrm>
                <a:off x="1287" y="96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1 w 4"/>
                  <a:gd name="T5" fmla="*/ 3 h 3"/>
                  <a:gd name="T6" fmla="*/ 1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3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0 h 3"/>
                  <a:gd name="T24" fmla="*/ 0 w 4"/>
                  <a:gd name="T25" fmla="*/ 1 h 3"/>
                  <a:gd name="T26" fmla="*/ 0 w 4"/>
                  <a:gd name="T27" fmla="*/ 1 h 3"/>
                  <a:gd name="T28" fmla="*/ 0 w 4"/>
                  <a:gd name="T29" fmla="*/ 3 h 3"/>
                  <a:gd name="T30" fmla="*/ 0 w 4"/>
                  <a:gd name="T31" fmla="*/ 3 h 3"/>
                  <a:gd name="T32" fmla="*/ 0 w 4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482"/>
              <p:cNvSpPr>
                <a:spLocks/>
              </p:cNvSpPr>
              <p:nvPr/>
            </p:nvSpPr>
            <p:spPr bwMode="auto">
              <a:xfrm>
                <a:off x="1293" y="96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1 h 1"/>
                  <a:gd name="T10" fmla="*/ 0 w 4"/>
                  <a:gd name="T11" fmla="*/ 1 h 1"/>
                  <a:gd name="T12" fmla="*/ 3 w 4"/>
                  <a:gd name="T13" fmla="*/ 1 h 1"/>
                  <a:gd name="T14" fmla="*/ 4 w 4"/>
                  <a:gd name="T15" fmla="*/ 1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483"/>
              <p:cNvSpPr>
                <a:spLocks/>
              </p:cNvSpPr>
              <p:nvPr/>
            </p:nvSpPr>
            <p:spPr bwMode="auto">
              <a:xfrm>
                <a:off x="1299" y="96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w 4"/>
                  <a:gd name="T9" fmla="*/ 1 h 1"/>
                  <a:gd name="T10" fmla="*/ 0 w 4"/>
                  <a:gd name="T11" fmla="*/ 1 h 1"/>
                  <a:gd name="T12" fmla="*/ 3 w 4"/>
                  <a:gd name="T13" fmla="*/ 1 h 1"/>
                  <a:gd name="T14" fmla="*/ 4 w 4"/>
                  <a:gd name="T15" fmla="*/ 1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484"/>
              <p:cNvSpPr>
                <a:spLocks/>
              </p:cNvSpPr>
              <p:nvPr/>
            </p:nvSpPr>
            <p:spPr bwMode="auto">
              <a:xfrm>
                <a:off x="1299" y="97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3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485"/>
              <p:cNvSpPr>
                <a:spLocks/>
              </p:cNvSpPr>
              <p:nvPr/>
            </p:nvSpPr>
            <p:spPr bwMode="auto">
              <a:xfrm>
                <a:off x="1305" y="97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3 w 4"/>
                  <a:gd name="T13" fmla="*/ 2 h 2"/>
                  <a:gd name="T14" fmla="*/ 4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486"/>
              <p:cNvSpPr>
                <a:spLocks/>
              </p:cNvSpPr>
              <p:nvPr/>
            </p:nvSpPr>
            <p:spPr bwMode="auto">
              <a:xfrm>
                <a:off x="1281" y="973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3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487"/>
              <p:cNvSpPr>
                <a:spLocks/>
              </p:cNvSpPr>
              <p:nvPr/>
            </p:nvSpPr>
            <p:spPr bwMode="auto">
              <a:xfrm>
                <a:off x="1287" y="973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3 w 4"/>
                  <a:gd name="T13" fmla="*/ 3 h 3"/>
                  <a:gd name="T14" fmla="*/ 4 w 4"/>
                  <a:gd name="T15" fmla="*/ 3 h 3"/>
                  <a:gd name="T16" fmla="*/ 4 w 4"/>
                  <a:gd name="T17" fmla="*/ 0 h 3"/>
                  <a:gd name="T18" fmla="*/ 4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488"/>
              <p:cNvSpPr>
                <a:spLocks/>
              </p:cNvSpPr>
              <p:nvPr/>
            </p:nvSpPr>
            <p:spPr bwMode="auto">
              <a:xfrm>
                <a:off x="1529" y="996"/>
                <a:ext cx="4" cy="19"/>
              </a:xfrm>
              <a:custGeom>
                <a:avLst/>
                <a:gdLst>
                  <a:gd name="T0" fmla="*/ 3 w 4"/>
                  <a:gd name="T1" fmla="*/ 17 h 19"/>
                  <a:gd name="T2" fmla="*/ 3 w 4"/>
                  <a:gd name="T3" fmla="*/ 17 h 19"/>
                  <a:gd name="T4" fmla="*/ 0 w 4"/>
                  <a:gd name="T5" fmla="*/ 17 h 19"/>
                  <a:gd name="T6" fmla="*/ 0 w 4"/>
                  <a:gd name="T7" fmla="*/ 19 h 19"/>
                  <a:gd name="T8" fmla="*/ 0 w 4"/>
                  <a:gd name="T9" fmla="*/ 19 h 19"/>
                  <a:gd name="T10" fmla="*/ 1 w 4"/>
                  <a:gd name="T11" fmla="*/ 19 h 19"/>
                  <a:gd name="T12" fmla="*/ 3 w 4"/>
                  <a:gd name="T13" fmla="*/ 16 h 19"/>
                  <a:gd name="T14" fmla="*/ 4 w 4"/>
                  <a:gd name="T15" fmla="*/ 9 h 19"/>
                  <a:gd name="T16" fmla="*/ 3 w 4"/>
                  <a:gd name="T17" fmla="*/ 0 h 19"/>
                  <a:gd name="T18" fmla="*/ 3 w 4"/>
                  <a:gd name="T19" fmla="*/ 0 h 19"/>
                  <a:gd name="T20" fmla="*/ 0 w 4"/>
                  <a:gd name="T21" fmla="*/ 7 h 19"/>
                  <a:gd name="T22" fmla="*/ 0 w 4"/>
                  <a:gd name="T23" fmla="*/ 11 h 19"/>
                  <a:gd name="T24" fmla="*/ 3 w 4"/>
                  <a:gd name="T25" fmla="*/ 14 h 19"/>
                  <a:gd name="T26" fmla="*/ 3 w 4"/>
                  <a:gd name="T27" fmla="*/ 14 h 19"/>
                  <a:gd name="T28" fmla="*/ 0 w 4"/>
                  <a:gd name="T29" fmla="*/ 14 h 19"/>
                  <a:gd name="T30" fmla="*/ 0 w 4"/>
                  <a:gd name="T31" fmla="*/ 14 h 19"/>
                  <a:gd name="T32" fmla="*/ 1 w 4"/>
                  <a:gd name="T33" fmla="*/ 16 h 19"/>
                  <a:gd name="T34" fmla="*/ 3 w 4"/>
                  <a:gd name="T35" fmla="*/ 17 h 19"/>
                  <a:gd name="T36" fmla="*/ 3 w 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19">
                    <a:moveTo>
                      <a:pt x="3" y="17"/>
                    </a:moveTo>
                    <a:lnTo>
                      <a:pt x="3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3" y="16"/>
                    </a:lnTo>
                    <a:lnTo>
                      <a:pt x="4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489"/>
              <p:cNvSpPr>
                <a:spLocks/>
              </p:cNvSpPr>
              <p:nvPr/>
            </p:nvSpPr>
            <p:spPr bwMode="auto">
              <a:xfrm>
                <a:off x="1533" y="1000"/>
                <a:ext cx="2" cy="15"/>
              </a:xfrm>
              <a:custGeom>
                <a:avLst/>
                <a:gdLst>
                  <a:gd name="T0" fmla="*/ 2 w 2"/>
                  <a:gd name="T1" fmla="*/ 15 h 15"/>
                  <a:gd name="T2" fmla="*/ 2 w 2"/>
                  <a:gd name="T3" fmla="*/ 15 h 15"/>
                  <a:gd name="T4" fmla="*/ 2 w 2"/>
                  <a:gd name="T5" fmla="*/ 10 h 15"/>
                  <a:gd name="T6" fmla="*/ 2 w 2"/>
                  <a:gd name="T7" fmla="*/ 7 h 15"/>
                  <a:gd name="T8" fmla="*/ 0 w 2"/>
                  <a:gd name="T9" fmla="*/ 0 h 15"/>
                  <a:gd name="T10" fmla="*/ 0 w 2"/>
                  <a:gd name="T11" fmla="*/ 0 h 15"/>
                  <a:gd name="T12" fmla="*/ 0 w 2"/>
                  <a:gd name="T13" fmla="*/ 9 h 15"/>
                  <a:gd name="T14" fmla="*/ 2 w 2"/>
                  <a:gd name="T15" fmla="*/ 15 h 15"/>
                  <a:gd name="T16" fmla="*/ 2 w 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5">
                    <a:moveTo>
                      <a:pt x="2" y="15"/>
                    </a:moveTo>
                    <a:lnTo>
                      <a:pt x="2" y="15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90"/>
              <p:cNvSpPr>
                <a:spLocks/>
              </p:cNvSpPr>
              <p:nvPr/>
            </p:nvSpPr>
            <p:spPr bwMode="auto">
              <a:xfrm>
                <a:off x="1409" y="1015"/>
                <a:ext cx="6" cy="4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6 w 6"/>
                  <a:gd name="T5" fmla="*/ 1 h 4"/>
                  <a:gd name="T6" fmla="*/ 6 w 6"/>
                  <a:gd name="T7" fmla="*/ 0 h 4"/>
                  <a:gd name="T8" fmla="*/ 6 w 6"/>
                  <a:gd name="T9" fmla="*/ 0 h 4"/>
                  <a:gd name="T10" fmla="*/ 4 w 6"/>
                  <a:gd name="T11" fmla="*/ 1 h 4"/>
                  <a:gd name="T12" fmla="*/ 1 w 6"/>
                  <a:gd name="T13" fmla="*/ 1 h 4"/>
                  <a:gd name="T14" fmla="*/ 0 w 6"/>
                  <a:gd name="T15" fmla="*/ 3 h 4"/>
                  <a:gd name="T16" fmla="*/ 0 w 6"/>
                  <a:gd name="T17" fmla="*/ 4 h 4"/>
                  <a:gd name="T18" fmla="*/ 0 w 6"/>
                  <a:gd name="T19" fmla="*/ 4 h 4"/>
                  <a:gd name="T20" fmla="*/ 1 w 6"/>
                  <a:gd name="T21" fmla="*/ 3 h 4"/>
                  <a:gd name="T22" fmla="*/ 3 w 6"/>
                  <a:gd name="T23" fmla="*/ 3 h 4"/>
                  <a:gd name="T24" fmla="*/ 6 w 6"/>
                  <a:gd name="T25" fmla="*/ 3 h 4"/>
                  <a:gd name="T26" fmla="*/ 6 w 6"/>
                  <a:gd name="T2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91"/>
              <p:cNvSpPr>
                <a:spLocks/>
              </p:cNvSpPr>
              <p:nvPr/>
            </p:nvSpPr>
            <p:spPr bwMode="auto">
              <a:xfrm>
                <a:off x="1422" y="1015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3 w 4"/>
                  <a:gd name="T5" fmla="*/ 1 h 3"/>
                  <a:gd name="T6" fmla="*/ 3 w 4"/>
                  <a:gd name="T7" fmla="*/ 1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3 w 4"/>
                  <a:gd name="T17" fmla="*/ 3 h 3"/>
                  <a:gd name="T18" fmla="*/ 4 w 4"/>
                  <a:gd name="T19" fmla="*/ 3 h 3"/>
                  <a:gd name="T20" fmla="*/ 4 w 4"/>
                  <a:gd name="T21" fmla="*/ 1 h 3"/>
                  <a:gd name="T22" fmla="*/ 3 w 4"/>
                  <a:gd name="T23" fmla="*/ 0 h 3"/>
                  <a:gd name="T24" fmla="*/ 3 w 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92"/>
              <p:cNvSpPr>
                <a:spLocks/>
              </p:cNvSpPr>
              <p:nvPr/>
            </p:nvSpPr>
            <p:spPr bwMode="auto">
              <a:xfrm>
                <a:off x="1505" y="1016"/>
                <a:ext cx="5" cy="14"/>
              </a:xfrm>
              <a:custGeom>
                <a:avLst/>
                <a:gdLst>
                  <a:gd name="T0" fmla="*/ 0 w 5"/>
                  <a:gd name="T1" fmla="*/ 8 h 14"/>
                  <a:gd name="T2" fmla="*/ 0 w 5"/>
                  <a:gd name="T3" fmla="*/ 8 h 14"/>
                  <a:gd name="T4" fmla="*/ 2 w 5"/>
                  <a:gd name="T5" fmla="*/ 8 h 14"/>
                  <a:gd name="T6" fmla="*/ 3 w 5"/>
                  <a:gd name="T7" fmla="*/ 9 h 14"/>
                  <a:gd name="T8" fmla="*/ 3 w 5"/>
                  <a:gd name="T9" fmla="*/ 9 h 14"/>
                  <a:gd name="T10" fmla="*/ 2 w 5"/>
                  <a:gd name="T11" fmla="*/ 9 h 14"/>
                  <a:gd name="T12" fmla="*/ 0 w 5"/>
                  <a:gd name="T13" fmla="*/ 11 h 14"/>
                  <a:gd name="T14" fmla="*/ 0 w 5"/>
                  <a:gd name="T15" fmla="*/ 11 h 14"/>
                  <a:gd name="T16" fmla="*/ 2 w 5"/>
                  <a:gd name="T17" fmla="*/ 11 h 14"/>
                  <a:gd name="T18" fmla="*/ 2 w 5"/>
                  <a:gd name="T19" fmla="*/ 12 h 14"/>
                  <a:gd name="T20" fmla="*/ 2 w 5"/>
                  <a:gd name="T21" fmla="*/ 12 h 14"/>
                  <a:gd name="T22" fmla="*/ 0 w 5"/>
                  <a:gd name="T23" fmla="*/ 12 h 14"/>
                  <a:gd name="T24" fmla="*/ 0 w 5"/>
                  <a:gd name="T25" fmla="*/ 14 h 14"/>
                  <a:gd name="T26" fmla="*/ 0 w 5"/>
                  <a:gd name="T27" fmla="*/ 14 h 14"/>
                  <a:gd name="T28" fmla="*/ 5 w 5"/>
                  <a:gd name="T29" fmla="*/ 14 h 14"/>
                  <a:gd name="T30" fmla="*/ 5 w 5"/>
                  <a:gd name="T31" fmla="*/ 14 h 14"/>
                  <a:gd name="T32" fmla="*/ 5 w 5"/>
                  <a:gd name="T33" fmla="*/ 0 h 14"/>
                  <a:gd name="T34" fmla="*/ 5 w 5"/>
                  <a:gd name="T35" fmla="*/ 0 h 14"/>
                  <a:gd name="T36" fmla="*/ 2 w 5"/>
                  <a:gd name="T37" fmla="*/ 0 h 14"/>
                  <a:gd name="T38" fmla="*/ 0 w 5"/>
                  <a:gd name="T39" fmla="*/ 2 h 14"/>
                  <a:gd name="T40" fmla="*/ 0 w 5"/>
                  <a:gd name="T41" fmla="*/ 2 h 14"/>
                  <a:gd name="T42" fmla="*/ 2 w 5"/>
                  <a:gd name="T43" fmla="*/ 2 h 14"/>
                  <a:gd name="T44" fmla="*/ 3 w 5"/>
                  <a:gd name="T45" fmla="*/ 5 h 14"/>
                  <a:gd name="T46" fmla="*/ 3 w 5"/>
                  <a:gd name="T47" fmla="*/ 5 h 14"/>
                  <a:gd name="T48" fmla="*/ 2 w 5"/>
                  <a:gd name="T49" fmla="*/ 5 h 14"/>
                  <a:gd name="T50" fmla="*/ 0 w 5"/>
                  <a:gd name="T51" fmla="*/ 5 h 14"/>
                  <a:gd name="T52" fmla="*/ 0 w 5"/>
                  <a:gd name="T53" fmla="*/ 5 h 14"/>
                  <a:gd name="T54" fmla="*/ 2 w 5"/>
                  <a:gd name="T55" fmla="*/ 5 h 14"/>
                  <a:gd name="T56" fmla="*/ 2 w 5"/>
                  <a:gd name="T57" fmla="*/ 6 h 14"/>
                  <a:gd name="T58" fmla="*/ 0 w 5"/>
                  <a:gd name="T59" fmla="*/ 6 h 14"/>
                  <a:gd name="T60" fmla="*/ 0 w 5"/>
                  <a:gd name="T61" fmla="*/ 8 h 14"/>
                  <a:gd name="T62" fmla="*/ 0 w 5"/>
                  <a:gd name="T6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4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93"/>
              <p:cNvSpPr>
                <a:spLocks/>
              </p:cNvSpPr>
              <p:nvPr/>
            </p:nvSpPr>
            <p:spPr bwMode="auto">
              <a:xfrm>
                <a:off x="1421" y="1019"/>
                <a:ext cx="7" cy="5"/>
              </a:xfrm>
              <a:custGeom>
                <a:avLst/>
                <a:gdLst>
                  <a:gd name="T0" fmla="*/ 1 w 7"/>
                  <a:gd name="T1" fmla="*/ 5 h 5"/>
                  <a:gd name="T2" fmla="*/ 1 w 7"/>
                  <a:gd name="T3" fmla="*/ 5 h 5"/>
                  <a:gd name="T4" fmla="*/ 3 w 7"/>
                  <a:gd name="T5" fmla="*/ 3 h 5"/>
                  <a:gd name="T6" fmla="*/ 7 w 7"/>
                  <a:gd name="T7" fmla="*/ 3 h 5"/>
                  <a:gd name="T8" fmla="*/ 7 w 7"/>
                  <a:gd name="T9" fmla="*/ 3 h 5"/>
                  <a:gd name="T10" fmla="*/ 7 w 7"/>
                  <a:gd name="T11" fmla="*/ 2 h 5"/>
                  <a:gd name="T12" fmla="*/ 7 w 7"/>
                  <a:gd name="T13" fmla="*/ 0 h 5"/>
                  <a:gd name="T14" fmla="*/ 7 w 7"/>
                  <a:gd name="T15" fmla="*/ 0 h 5"/>
                  <a:gd name="T16" fmla="*/ 7 w 7"/>
                  <a:gd name="T17" fmla="*/ 2 h 5"/>
                  <a:gd name="T18" fmla="*/ 7 w 7"/>
                  <a:gd name="T19" fmla="*/ 2 h 5"/>
                  <a:gd name="T20" fmla="*/ 4 w 7"/>
                  <a:gd name="T21" fmla="*/ 2 h 5"/>
                  <a:gd name="T22" fmla="*/ 3 w 7"/>
                  <a:gd name="T23" fmla="*/ 2 h 5"/>
                  <a:gd name="T24" fmla="*/ 0 w 7"/>
                  <a:gd name="T25" fmla="*/ 2 h 5"/>
                  <a:gd name="T26" fmla="*/ 0 w 7"/>
                  <a:gd name="T27" fmla="*/ 2 h 5"/>
                  <a:gd name="T28" fmla="*/ 0 w 7"/>
                  <a:gd name="T29" fmla="*/ 3 h 5"/>
                  <a:gd name="T30" fmla="*/ 0 w 7"/>
                  <a:gd name="T31" fmla="*/ 3 h 5"/>
                  <a:gd name="T32" fmla="*/ 0 w 7"/>
                  <a:gd name="T33" fmla="*/ 3 h 5"/>
                  <a:gd name="T34" fmla="*/ 1 w 7"/>
                  <a:gd name="T35" fmla="*/ 5 h 5"/>
                  <a:gd name="T36" fmla="*/ 1 w 7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1" y="5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94"/>
              <p:cNvSpPr>
                <a:spLocks/>
              </p:cNvSpPr>
              <p:nvPr/>
            </p:nvSpPr>
            <p:spPr bwMode="auto">
              <a:xfrm>
                <a:off x="1394" y="1025"/>
                <a:ext cx="10" cy="6"/>
              </a:xfrm>
              <a:custGeom>
                <a:avLst/>
                <a:gdLst>
                  <a:gd name="T0" fmla="*/ 4 w 10"/>
                  <a:gd name="T1" fmla="*/ 3 h 6"/>
                  <a:gd name="T2" fmla="*/ 4 w 10"/>
                  <a:gd name="T3" fmla="*/ 3 h 6"/>
                  <a:gd name="T4" fmla="*/ 4 w 10"/>
                  <a:gd name="T5" fmla="*/ 2 h 6"/>
                  <a:gd name="T6" fmla="*/ 6 w 10"/>
                  <a:gd name="T7" fmla="*/ 2 h 6"/>
                  <a:gd name="T8" fmla="*/ 9 w 10"/>
                  <a:gd name="T9" fmla="*/ 2 h 6"/>
                  <a:gd name="T10" fmla="*/ 9 w 10"/>
                  <a:gd name="T11" fmla="*/ 2 h 6"/>
                  <a:gd name="T12" fmla="*/ 9 w 10"/>
                  <a:gd name="T13" fmla="*/ 2 h 6"/>
                  <a:gd name="T14" fmla="*/ 7 w 10"/>
                  <a:gd name="T15" fmla="*/ 6 h 6"/>
                  <a:gd name="T16" fmla="*/ 7 w 10"/>
                  <a:gd name="T17" fmla="*/ 6 h 6"/>
                  <a:gd name="T18" fmla="*/ 9 w 10"/>
                  <a:gd name="T19" fmla="*/ 5 h 6"/>
                  <a:gd name="T20" fmla="*/ 10 w 10"/>
                  <a:gd name="T21" fmla="*/ 0 h 6"/>
                  <a:gd name="T22" fmla="*/ 10 w 10"/>
                  <a:gd name="T23" fmla="*/ 0 h 6"/>
                  <a:gd name="T24" fmla="*/ 4 w 10"/>
                  <a:gd name="T25" fmla="*/ 0 h 6"/>
                  <a:gd name="T26" fmla="*/ 3 w 10"/>
                  <a:gd name="T27" fmla="*/ 0 h 6"/>
                  <a:gd name="T28" fmla="*/ 0 w 10"/>
                  <a:gd name="T29" fmla="*/ 2 h 6"/>
                  <a:gd name="T30" fmla="*/ 0 w 10"/>
                  <a:gd name="T31" fmla="*/ 2 h 6"/>
                  <a:gd name="T32" fmla="*/ 1 w 10"/>
                  <a:gd name="T33" fmla="*/ 2 h 6"/>
                  <a:gd name="T34" fmla="*/ 3 w 10"/>
                  <a:gd name="T35" fmla="*/ 2 h 6"/>
                  <a:gd name="T36" fmla="*/ 4 w 10"/>
                  <a:gd name="T37" fmla="*/ 3 h 6"/>
                  <a:gd name="T38" fmla="*/ 4 w 10"/>
                  <a:gd name="T3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6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95"/>
              <p:cNvSpPr>
                <a:spLocks/>
              </p:cNvSpPr>
              <p:nvPr/>
            </p:nvSpPr>
            <p:spPr bwMode="auto">
              <a:xfrm>
                <a:off x="1407" y="1025"/>
                <a:ext cx="11" cy="2"/>
              </a:xfrm>
              <a:custGeom>
                <a:avLst/>
                <a:gdLst>
                  <a:gd name="T0" fmla="*/ 11 w 11"/>
                  <a:gd name="T1" fmla="*/ 0 h 2"/>
                  <a:gd name="T2" fmla="*/ 11 w 11"/>
                  <a:gd name="T3" fmla="*/ 0 h 2"/>
                  <a:gd name="T4" fmla="*/ 6 w 11"/>
                  <a:gd name="T5" fmla="*/ 0 h 2"/>
                  <a:gd name="T6" fmla="*/ 3 w 11"/>
                  <a:gd name="T7" fmla="*/ 0 h 2"/>
                  <a:gd name="T8" fmla="*/ 0 w 11"/>
                  <a:gd name="T9" fmla="*/ 2 h 2"/>
                  <a:gd name="T10" fmla="*/ 0 w 11"/>
                  <a:gd name="T11" fmla="*/ 2 h 2"/>
                  <a:gd name="T12" fmla="*/ 8 w 11"/>
                  <a:gd name="T13" fmla="*/ 2 h 2"/>
                  <a:gd name="T14" fmla="*/ 9 w 11"/>
                  <a:gd name="T15" fmla="*/ 2 h 2"/>
                  <a:gd name="T16" fmla="*/ 11 w 11"/>
                  <a:gd name="T17" fmla="*/ 0 h 2"/>
                  <a:gd name="T18" fmla="*/ 11 w 11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96"/>
              <p:cNvSpPr>
                <a:spLocks/>
              </p:cNvSpPr>
              <p:nvPr/>
            </p:nvSpPr>
            <p:spPr bwMode="auto">
              <a:xfrm>
                <a:off x="1421" y="1024"/>
                <a:ext cx="7" cy="3"/>
              </a:xfrm>
              <a:custGeom>
                <a:avLst/>
                <a:gdLst>
                  <a:gd name="T0" fmla="*/ 1 w 7"/>
                  <a:gd name="T1" fmla="*/ 3 h 3"/>
                  <a:gd name="T2" fmla="*/ 1 w 7"/>
                  <a:gd name="T3" fmla="*/ 3 h 3"/>
                  <a:gd name="T4" fmla="*/ 1 w 7"/>
                  <a:gd name="T5" fmla="*/ 1 h 3"/>
                  <a:gd name="T6" fmla="*/ 4 w 7"/>
                  <a:gd name="T7" fmla="*/ 1 h 3"/>
                  <a:gd name="T8" fmla="*/ 7 w 7"/>
                  <a:gd name="T9" fmla="*/ 3 h 3"/>
                  <a:gd name="T10" fmla="*/ 7 w 7"/>
                  <a:gd name="T11" fmla="*/ 3 h 3"/>
                  <a:gd name="T12" fmla="*/ 7 w 7"/>
                  <a:gd name="T13" fmla="*/ 0 h 3"/>
                  <a:gd name="T14" fmla="*/ 4 w 7"/>
                  <a:gd name="T15" fmla="*/ 0 h 3"/>
                  <a:gd name="T16" fmla="*/ 0 w 7"/>
                  <a:gd name="T17" fmla="*/ 0 h 3"/>
                  <a:gd name="T18" fmla="*/ 0 w 7"/>
                  <a:gd name="T19" fmla="*/ 0 h 3"/>
                  <a:gd name="T20" fmla="*/ 0 w 7"/>
                  <a:gd name="T21" fmla="*/ 3 h 3"/>
                  <a:gd name="T22" fmla="*/ 0 w 7"/>
                  <a:gd name="T23" fmla="*/ 3 h 3"/>
                  <a:gd name="T24" fmla="*/ 0 w 7"/>
                  <a:gd name="T25" fmla="*/ 3 h 3"/>
                  <a:gd name="T26" fmla="*/ 1 w 7"/>
                  <a:gd name="T27" fmla="*/ 3 h 3"/>
                  <a:gd name="T28" fmla="*/ 1 w 7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97"/>
              <p:cNvSpPr>
                <a:spLocks/>
              </p:cNvSpPr>
              <p:nvPr/>
            </p:nvSpPr>
            <p:spPr bwMode="auto">
              <a:xfrm>
                <a:off x="1407" y="1028"/>
                <a:ext cx="8" cy="3"/>
              </a:xfrm>
              <a:custGeom>
                <a:avLst/>
                <a:gdLst>
                  <a:gd name="T0" fmla="*/ 2 w 8"/>
                  <a:gd name="T1" fmla="*/ 3 h 3"/>
                  <a:gd name="T2" fmla="*/ 2 w 8"/>
                  <a:gd name="T3" fmla="*/ 3 h 3"/>
                  <a:gd name="T4" fmla="*/ 5 w 8"/>
                  <a:gd name="T5" fmla="*/ 3 h 3"/>
                  <a:gd name="T6" fmla="*/ 8 w 8"/>
                  <a:gd name="T7" fmla="*/ 3 h 3"/>
                  <a:gd name="T8" fmla="*/ 8 w 8"/>
                  <a:gd name="T9" fmla="*/ 3 h 3"/>
                  <a:gd name="T10" fmla="*/ 8 w 8"/>
                  <a:gd name="T11" fmla="*/ 2 h 3"/>
                  <a:gd name="T12" fmla="*/ 8 w 8"/>
                  <a:gd name="T13" fmla="*/ 2 h 3"/>
                  <a:gd name="T14" fmla="*/ 8 w 8"/>
                  <a:gd name="T15" fmla="*/ 0 h 3"/>
                  <a:gd name="T16" fmla="*/ 8 w 8"/>
                  <a:gd name="T17" fmla="*/ 0 h 3"/>
                  <a:gd name="T18" fmla="*/ 8 w 8"/>
                  <a:gd name="T19" fmla="*/ 0 h 3"/>
                  <a:gd name="T20" fmla="*/ 6 w 8"/>
                  <a:gd name="T21" fmla="*/ 2 h 3"/>
                  <a:gd name="T22" fmla="*/ 3 w 8"/>
                  <a:gd name="T23" fmla="*/ 2 h 3"/>
                  <a:gd name="T24" fmla="*/ 0 w 8"/>
                  <a:gd name="T25" fmla="*/ 2 h 3"/>
                  <a:gd name="T26" fmla="*/ 2 w 8"/>
                  <a:gd name="T27" fmla="*/ 3 h 3"/>
                  <a:gd name="T28" fmla="*/ 2 w 8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98"/>
              <p:cNvSpPr>
                <a:spLocks/>
              </p:cNvSpPr>
              <p:nvPr/>
            </p:nvSpPr>
            <p:spPr bwMode="auto">
              <a:xfrm>
                <a:off x="1419" y="1028"/>
                <a:ext cx="9" cy="3"/>
              </a:xfrm>
              <a:custGeom>
                <a:avLst/>
                <a:gdLst>
                  <a:gd name="T0" fmla="*/ 9 w 9"/>
                  <a:gd name="T1" fmla="*/ 2 h 3"/>
                  <a:gd name="T2" fmla="*/ 9 w 9"/>
                  <a:gd name="T3" fmla="*/ 2 h 3"/>
                  <a:gd name="T4" fmla="*/ 9 w 9"/>
                  <a:gd name="T5" fmla="*/ 0 h 3"/>
                  <a:gd name="T6" fmla="*/ 6 w 9"/>
                  <a:gd name="T7" fmla="*/ 0 h 3"/>
                  <a:gd name="T8" fmla="*/ 0 w 9"/>
                  <a:gd name="T9" fmla="*/ 0 h 3"/>
                  <a:gd name="T10" fmla="*/ 0 w 9"/>
                  <a:gd name="T11" fmla="*/ 0 h 3"/>
                  <a:gd name="T12" fmla="*/ 0 w 9"/>
                  <a:gd name="T13" fmla="*/ 3 h 3"/>
                  <a:gd name="T14" fmla="*/ 3 w 9"/>
                  <a:gd name="T15" fmla="*/ 3 h 3"/>
                  <a:gd name="T16" fmla="*/ 6 w 9"/>
                  <a:gd name="T17" fmla="*/ 2 h 3"/>
                  <a:gd name="T18" fmla="*/ 9 w 9"/>
                  <a:gd name="T19" fmla="*/ 2 h 3"/>
                  <a:gd name="T20" fmla="*/ 9 w 9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499"/>
              <p:cNvSpPr>
                <a:spLocks/>
              </p:cNvSpPr>
              <p:nvPr/>
            </p:nvSpPr>
            <p:spPr bwMode="auto">
              <a:xfrm>
                <a:off x="1406" y="1033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6 w 7"/>
                  <a:gd name="T5" fmla="*/ 0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3 w 7"/>
                  <a:gd name="T15" fmla="*/ 3 h 3"/>
                  <a:gd name="T16" fmla="*/ 6 w 7"/>
                  <a:gd name="T17" fmla="*/ 3 h 3"/>
                  <a:gd name="T18" fmla="*/ 7 w 7"/>
                  <a:gd name="T19" fmla="*/ 0 h 3"/>
                  <a:gd name="T20" fmla="*/ 7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00"/>
              <p:cNvSpPr>
                <a:spLocks/>
              </p:cNvSpPr>
              <p:nvPr/>
            </p:nvSpPr>
            <p:spPr bwMode="auto">
              <a:xfrm>
                <a:off x="1419" y="103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2 w 9"/>
                  <a:gd name="T5" fmla="*/ 1 h 3"/>
                  <a:gd name="T6" fmla="*/ 5 w 9"/>
                  <a:gd name="T7" fmla="*/ 1 h 3"/>
                  <a:gd name="T8" fmla="*/ 9 w 9"/>
                  <a:gd name="T9" fmla="*/ 1 h 3"/>
                  <a:gd name="T10" fmla="*/ 9 w 9"/>
                  <a:gd name="T11" fmla="*/ 1 h 3"/>
                  <a:gd name="T12" fmla="*/ 9 w 9"/>
                  <a:gd name="T13" fmla="*/ 0 h 3"/>
                  <a:gd name="T14" fmla="*/ 6 w 9"/>
                  <a:gd name="T15" fmla="*/ 0 h 3"/>
                  <a:gd name="T16" fmla="*/ 0 w 9"/>
                  <a:gd name="T17" fmla="*/ 0 h 3"/>
                  <a:gd name="T18" fmla="*/ 0 w 9"/>
                  <a:gd name="T19" fmla="*/ 0 h 3"/>
                  <a:gd name="T20" fmla="*/ 0 w 9"/>
                  <a:gd name="T21" fmla="*/ 1 h 3"/>
                  <a:gd name="T22" fmla="*/ 0 w 9"/>
                  <a:gd name="T23" fmla="*/ 1 h 3"/>
                  <a:gd name="T24" fmla="*/ 0 w 9"/>
                  <a:gd name="T25" fmla="*/ 3 h 3"/>
                  <a:gd name="T26" fmla="*/ 0 w 9"/>
                  <a:gd name="T27" fmla="*/ 3 h 3"/>
                  <a:gd name="T28" fmla="*/ 0 w 9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01"/>
              <p:cNvSpPr>
                <a:spLocks/>
              </p:cNvSpPr>
              <p:nvPr/>
            </p:nvSpPr>
            <p:spPr bwMode="auto">
              <a:xfrm>
                <a:off x="1407" y="1036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0 h 3"/>
                  <a:gd name="T4" fmla="*/ 2 w 11"/>
                  <a:gd name="T5" fmla="*/ 3 h 3"/>
                  <a:gd name="T6" fmla="*/ 3 w 11"/>
                  <a:gd name="T7" fmla="*/ 3 h 3"/>
                  <a:gd name="T8" fmla="*/ 8 w 11"/>
                  <a:gd name="T9" fmla="*/ 3 h 3"/>
                  <a:gd name="T10" fmla="*/ 11 w 11"/>
                  <a:gd name="T11" fmla="*/ 3 h 3"/>
                  <a:gd name="T12" fmla="*/ 11 w 11"/>
                  <a:gd name="T13" fmla="*/ 3 h 3"/>
                  <a:gd name="T14" fmla="*/ 11 w 11"/>
                  <a:gd name="T15" fmla="*/ 1 h 3"/>
                  <a:gd name="T16" fmla="*/ 9 w 11"/>
                  <a:gd name="T17" fmla="*/ 1 h 3"/>
                  <a:gd name="T18" fmla="*/ 6 w 11"/>
                  <a:gd name="T19" fmla="*/ 0 h 3"/>
                  <a:gd name="T20" fmla="*/ 2 w 11"/>
                  <a:gd name="T21" fmla="*/ 1 h 3"/>
                  <a:gd name="T22" fmla="*/ 0 w 11"/>
                  <a:gd name="T23" fmla="*/ 0 h 3"/>
                  <a:gd name="T24" fmla="*/ 0 w 11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02"/>
              <p:cNvSpPr>
                <a:spLocks/>
              </p:cNvSpPr>
              <p:nvPr/>
            </p:nvSpPr>
            <p:spPr bwMode="auto">
              <a:xfrm>
                <a:off x="1419" y="1040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7 w 9"/>
                  <a:gd name="T5" fmla="*/ 0 h 3"/>
                  <a:gd name="T6" fmla="*/ 3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  <a:gd name="T12" fmla="*/ 0 w 9"/>
                  <a:gd name="T13" fmla="*/ 3 h 3"/>
                  <a:gd name="T14" fmla="*/ 0 w 9"/>
                  <a:gd name="T15" fmla="*/ 3 h 3"/>
                  <a:gd name="T16" fmla="*/ 2 w 9"/>
                  <a:gd name="T17" fmla="*/ 2 h 3"/>
                  <a:gd name="T18" fmla="*/ 5 w 9"/>
                  <a:gd name="T19" fmla="*/ 2 h 3"/>
                  <a:gd name="T20" fmla="*/ 7 w 9"/>
                  <a:gd name="T21" fmla="*/ 3 h 3"/>
                  <a:gd name="T22" fmla="*/ 9 w 9"/>
                  <a:gd name="T23" fmla="*/ 2 h 3"/>
                  <a:gd name="T24" fmla="*/ 9 w 9"/>
                  <a:gd name="T25" fmla="*/ 0 h 3"/>
                  <a:gd name="T26" fmla="*/ 9 w 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03"/>
              <p:cNvSpPr>
                <a:spLocks/>
              </p:cNvSpPr>
              <p:nvPr/>
            </p:nvSpPr>
            <p:spPr bwMode="auto">
              <a:xfrm>
                <a:off x="1409" y="1040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3 h 3"/>
                  <a:gd name="T6" fmla="*/ 0 w 9"/>
                  <a:gd name="T7" fmla="*/ 3 h 3"/>
                  <a:gd name="T8" fmla="*/ 6 w 9"/>
                  <a:gd name="T9" fmla="*/ 3 h 3"/>
                  <a:gd name="T10" fmla="*/ 9 w 9"/>
                  <a:gd name="T11" fmla="*/ 3 h 3"/>
                  <a:gd name="T12" fmla="*/ 9 w 9"/>
                  <a:gd name="T13" fmla="*/ 3 h 3"/>
                  <a:gd name="T14" fmla="*/ 7 w 9"/>
                  <a:gd name="T15" fmla="*/ 0 h 3"/>
                  <a:gd name="T16" fmla="*/ 6 w 9"/>
                  <a:gd name="T17" fmla="*/ 0 h 3"/>
                  <a:gd name="T18" fmla="*/ 0 w 9"/>
                  <a:gd name="T19" fmla="*/ 0 h 3"/>
                  <a:gd name="T20" fmla="*/ 0 w 9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04"/>
              <p:cNvSpPr>
                <a:spLocks/>
              </p:cNvSpPr>
              <p:nvPr/>
            </p:nvSpPr>
            <p:spPr bwMode="auto">
              <a:xfrm>
                <a:off x="1421" y="1043"/>
                <a:ext cx="10" cy="3"/>
              </a:xfrm>
              <a:custGeom>
                <a:avLst/>
                <a:gdLst>
                  <a:gd name="T0" fmla="*/ 1 w 10"/>
                  <a:gd name="T1" fmla="*/ 3 h 3"/>
                  <a:gd name="T2" fmla="*/ 1 w 10"/>
                  <a:gd name="T3" fmla="*/ 3 h 3"/>
                  <a:gd name="T4" fmla="*/ 3 w 10"/>
                  <a:gd name="T5" fmla="*/ 3 h 3"/>
                  <a:gd name="T6" fmla="*/ 5 w 10"/>
                  <a:gd name="T7" fmla="*/ 3 h 3"/>
                  <a:gd name="T8" fmla="*/ 8 w 10"/>
                  <a:gd name="T9" fmla="*/ 3 h 3"/>
                  <a:gd name="T10" fmla="*/ 10 w 10"/>
                  <a:gd name="T11" fmla="*/ 2 h 3"/>
                  <a:gd name="T12" fmla="*/ 10 w 10"/>
                  <a:gd name="T13" fmla="*/ 2 h 3"/>
                  <a:gd name="T14" fmla="*/ 8 w 10"/>
                  <a:gd name="T15" fmla="*/ 0 h 3"/>
                  <a:gd name="T16" fmla="*/ 4 w 10"/>
                  <a:gd name="T17" fmla="*/ 0 h 3"/>
                  <a:gd name="T18" fmla="*/ 1 w 10"/>
                  <a:gd name="T19" fmla="*/ 2 h 3"/>
                  <a:gd name="T20" fmla="*/ 0 w 10"/>
                  <a:gd name="T21" fmla="*/ 3 h 3"/>
                  <a:gd name="T22" fmla="*/ 1 w 10"/>
                  <a:gd name="T23" fmla="*/ 3 h 3"/>
                  <a:gd name="T24" fmla="*/ 1 w 10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05"/>
              <p:cNvSpPr>
                <a:spLocks/>
              </p:cNvSpPr>
              <p:nvPr/>
            </p:nvSpPr>
            <p:spPr bwMode="auto">
              <a:xfrm>
                <a:off x="1107" y="104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5 w 5"/>
                  <a:gd name="T5" fmla="*/ 1 h 4"/>
                  <a:gd name="T6" fmla="*/ 3 w 5"/>
                  <a:gd name="T7" fmla="*/ 0 h 4"/>
                  <a:gd name="T8" fmla="*/ 3 w 5"/>
                  <a:gd name="T9" fmla="*/ 0 h 4"/>
                  <a:gd name="T10" fmla="*/ 3 w 5"/>
                  <a:gd name="T11" fmla="*/ 0 h 4"/>
                  <a:gd name="T12" fmla="*/ 3 w 5"/>
                  <a:gd name="T13" fmla="*/ 0 h 4"/>
                  <a:gd name="T14" fmla="*/ 0 w 5"/>
                  <a:gd name="T15" fmla="*/ 0 h 4"/>
                  <a:gd name="T16" fmla="*/ 0 w 5"/>
                  <a:gd name="T17" fmla="*/ 0 h 4"/>
                  <a:gd name="T18" fmla="*/ 0 w 5"/>
                  <a:gd name="T19" fmla="*/ 3 h 4"/>
                  <a:gd name="T20" fmla="*/ 2 w 5"/>
                  <a:gd name="T21" fmla="*/ 4 h 4"/>
                  <a:gd name="T22" fmla="*/ 2 w 5"/>
                  <a:gd name="T23" fmla="*/ 4 h 4"/>
                  <a:gd name="T24" fmla="*/ 3 w 5"/>
                  <a:gd name="T25" fmla="*/ 3 h 4"/>
                  <a:gd name="T26" fmla="*/ 3 w 5"/>
                  <a:gd name="T27" fmla="*/ 3 h 4"/>
                  <a:gd name="T28" fmla="*/ 5 w 5"/>
                  <a:gd name="T29" fmla="*/ 4 h 4"/>
                  <a:gd name="T30" fmla="*/ 5 w 5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06"/>
              <p:cNvSpPr>
                <a:spLocks/>
              </p:cNvSpPr>
              <p:nvPr/>
            </p:nvSpPr>
            <p:spPr bwMode="auto">
              <a:xfrm>
                <a:off x="1407" y="1045"/>
                <a:ext cx="8" cy="3"/>
              </a:xfrm>
              <a:custGeom>
                <a:avLst/>
                <a:gdLst>
                  <a:gd name="T0" fmla="*/ 8 w 8"/>
                  <a:gd name="T1" fmla="*/ 1 h 3"/>
                  <a:gd name="T2" fmla="*/ 8 w 8"/>
                  <a:gd name="T3" fmla="*/ 1 h 3"/>
                  <a:gd name="T4" fmla="*/ 8 w 8"/>
                  <a:gd name="T5" fmla="*/ 1 h 3"/>
                  <a:gd name="T6" fmla="*/ 8 w 8"/>
                  <a:gd name="T7" fmla="*/ 0 h 3"/>
                  <a:gd name="T8" fmla="*/ 5 w 8"/>
                  <a:gd name="T9" fmla="*/ 0 h 3"/>
                  <a:gd name="T10" fmla="*/ 2 w 8"/>
                  <a:gd name="T11" fmla="*/ 0 h 3"/>
                  <a:gd name="T12" fmla="*/ 0 w 8"/>
                  <a:gd name="T13" fmla="*/ 1 h 3"/>
                  <a:gd name="T14" fmla="*/ 0 w 8"/>
                  <a:gd name="T15" fmla="*/ 1 h 3"/>
                  <a:gd name="T16" fmla="*/ 0 w 8"/>
                  <a:gd name="T17" fmla="*/ 1 h 3"/>
                  <a:gd name="T18" fmla="*/ 2 w 8"/>
                  <a:gd name="T19" fmla="*/ 3 h 3"/>
                  <a:gd name="T20" fmla="*/ 5 w 8"/>
                  <a:gd name="T21" fmla="*/ 1 h 3"/>
                  <a:gd name="T22" fmla="*/ 6 w 8"/>
                  <a:gd name="T23" fmla="*/ 1 h 3"/>
                  <a:gd name="T24" fmla="*/ 8 w 8"/>
                  <a:gd name="T25" fmla="*/ 1 h 3"/>
                  <a:gd name="T26" fmla="*/ 8 w 8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07"/>
              <p:cNvSpPr>
                <a:spLocks/>
              </p:cNvSpPr>
              <p:nvPr/>
            </p:nvSpPr>
            <p:spPr bwMode="auto">
              <a:xfrm>
                <a:off x="1403" y="1049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7 w 15"/>
                  <a:gd name="T5" fmla="*/ 2 h 2"/>
                  <a:gd name="T6" fmla="*/ 12 w 15"/>
                  <a:gd name="T7" fmla="*/ 2 h 2"/>
                  <a:gd name="T8" fmla="*/ 15 w 15"/>
                  <a:gd name="T9" fmla="*/ 0 h 2"/>
                  <a:gd name="T10" fmla="*/ 15 w 15"/>
                  <a:gd name="T11" fmla="*/ 0 h 2"/>
                  <a:gd name="T12" fmla="*/ 6 w 15"/>
                  <a:gd name="T13" fmla="*/ 0 h 2"/>
                  <a:gd name="T14" fmla="*/ 1 w 15"/>
                  <a:gd name="T15" fmla="*/ 0 h 2"/>
                  <a:gd name="T16" fmla="*/ 1 w 15"/>
                  <a:gd name="T17" fmla="*/ 0 h 2"/>
                  <a:gd name="T18" fmla="*/ 0 w 15"/>
                  <a:gd name="T19" fmla="*/ 2 h 2"/>
                  <a:gd name="T20" fmla="*/ 0 w 1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08"/>
              <p:cNvSpPr>
                <a:spLocks/>
              </p:cNvSpPr>
              <p:nvPr/>
            </p:nvSpPr>
            <p:spPr bwMode="auto">
              <a:xfrm>
                <a:off x="1419" y="1048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9 w 9"/>
                  <a:gd name="T3" fmla="*/ 1 h 3"/>
                  <a:gd name="T4" fmla="*/ 6 w 9"/>
                  <a:gd name="T5" fmla="*/ 0 h 3"/>
                  <a:gd name="T6" fmla="*/ 3 w 9"/>
                  <a:gd name="T7" fmla="*/ 0 h 3"/>
                  <a:gd name="T8" fmla="*/ 2 w 9"/>
                  <a:gd name="T9" fmla="*/ 0 h 3"/>
                  <a:gd name="T10" fmla="*/ 0 w 9"/>
                  <a:gd name="T11" fmla="*/ 0 h 3"/>
                  <a:gd name="T12" fmla="*/ 0 w 9"/>
                  <a:gd name="T13" fmla="*/ 0 h 3"/>
                  <a:gd name="T14" fmla="*/ 0 w 9"/>
                  <a:gd name="T15" fmla="*/ 1 h 3"/>
                  <a:gd name="T16" fmla="*/ 0 w 9"/>
                  <a:gd name="T17" fmla="*/ 3 h 3"/>
                  <a:gd name="T18" fmla="*/ 5 w 9"/>
                  <a:gd name="T19" fmla="*/ 3 h 3"/>
                  <a:gd name="T20" fmla="*/ 7 w 9"/>
                  <a:gd name="T21" fmla="*/ 3 h 3"/>
                  <a:gd name="T22" fmla="*/ 9 w 9"/>
                  <a:gd name="T23" fmla="*/ 1 h 3"/>
                  <a:gd name="T24" fmla="*/ 9 w 9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9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09"/>
              <p:cNvSpPr>
                <a:spLocks/>
              </p:cNvSpPr>
              <p:nvPr/>
            </p:nvSpPr>
            <p:spPr bwMode="auto">
              <a:xfrm>
                <a:off x="1058" y="1049"/>
                <a:ext cx="18" cy="5"/>
              </a:xfrm>
              <a:custGeom>
                <a:avLst/>
                <a:gdLst>
                  <a:gd name="T0" fmla="*/ 18 w 18"/>
                  <a:gd name="T1" fmla="*/ 0 h 5"/>
                  <a:gd name="T2" fmla="*/ 18 w 18"/>
                  <a:gd name="T3" fmla="*/ 0 h 5"/>
                  <a:gd name="T4" fmla="*/ 7 w 18"/>
                  <a:gd name="T5" fmla="*/ 0 h 5"/>
                  <a:gd name="T6" fmla="*/ 3 w 18"/>
                  <a:gd name="T7" fmla="*/ 2 h 5"/>
                  <a:gd name="T8" fmla="*/ 0 w 18"/>
                  <a:gd name="T9" fmla="*/ 3 h 5"/>
                  <a:gd name="T10" fmla="*/ 0 w 18"/>
                  <a:gd name="T11" fmla="*/ 3 h 5"/>
                  <a:gd name="T12" fmla="*/ 10 w 18"/>
                  <a:gd name="T13" fmla="*/ 5 h 5"/>
                  <a:gd name="T14" fmla="*/ 15 w 18"/>
                  <a:gd name="T15" fmla="*/ 3 h 5"/>
                  <a:gd name="T16" fmla="*/ 18 w 18"/>
                  <a:gd name="T17" fmla="*/ 2 h 5"/>
                  <a:gd name="T18" fmla="*/ 18 w 18"/>
                  <a:gd name="T19" fmla="*/ 0 h 5"/>
                  <a:gd name="T20" fmla="*/ 18 w 1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8" y="0"/>
                    </a:moveTo>
                    <a:lnTo>
                      <a:pt x="18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10"/>
              <p:cNvSpPr>
                <a:spLocks/>
              </p:cNvSpPr>
              <p:nvPr/>
            </p:nvSpPr>
            <p:spPr bwMode="auto">
              <a:xfrm>
                <a:off x="1403" y="1052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4 w 15"/>
                  <a:gd name="T5" fmla="*/ 2 h 3"/>
                  <a:gd name="T6" fmla="*/ 9 w 15"/>
                  <a:gd name="T7" fmla="*/ 3 h 3"/>
                  <a:gd name="T8" fmla="*/ 13 w 15"/>
                  <a:gd name="T9" fmla="*/ 3 h 3"/>
                  <a:gd name="T10" fmla="*/ 15 w 15"/>
                  <a:gd name="T11" fmla="*/ 0 h 3"/>
                  <a:gd name="T12" fmla="*/ 15 w 15"/>
                  <a:gd name="T13" fmla="*/ 0 h 3"/>
                  <a:gd name="T14" fmla="*/ 9 w 15"/>
                  <a:gd name="T15" fmla="*/ 0 h 3"/>
                  <a:gd name="T16" fmla="*/ 3 w 15"/>
                  <a:gd name="T17" fmla="*/ 0 h 3"/>
                  <a:gd name="T18" fmla="*/ 0 w 15"/>
                  <a:gd name="T19" fmla="*/ 3 h 3"/>
                  <a:gd name="T20" fmla="*/ 0 w 1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511"/>
              <p:cNvSpPr>
                <a:spLocks/>
              </p:cNvSpPr>
              <p:nvPr/>
            </p:nvSpPr>
            <p:spPr bwMode="auto">
              <a:xfrm>
                <a:off x="1421" y="1052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2 h 3"/>
                  <a:gd name="T6" fmla="*/ 0 w 7"/>
                  <a:gd name="T7" fmla="*/ 2 h 3"/>
                  <a:gd name="T8" fmla="*/ 0 w 7"/>
                  <a:gd name="T9" fmla="*/ 3 h 3"/>
                  <a:gd name="T10" fmla="*/ 1 w 7"/>
                  <a:gd name="T11" fmla="*/ 3 h 3"/>
                  <a:gd name="T12" fmla="*/ 1 w 7"/>
                  <a:gd name="T13" fmla="*/ 3 h 3"/>
                  <a:gd name="T14" fmla="*/ 1 w 7"/>
                  <a:gd name="T15" fmla="*/ 2 h 3"/>
                  <a:gd name="T16" fmla="*/ 4 w 7"/>
                  <a:gd name="T17" fmla="*/ 2 h 3"/>
                  <a:gd name="T18" fmla="*/ 5 w 7"/>
                  <a:gd name="T19" fmla="*/ 2 h 3"/>
                  <a:gd name="T20" fmla="*/ 7 w 7"/>
                  <a:gd name="T21" fmla="*/ 0 h 3"/>
                  <a:gd name="T22" fmla="*/ 7 w 7"/>
                  <a:gd name="T23" fmla="*/ 0 h 3"/>
                  <a:gd name="T24" fmla="*/ 7 w 7"/>
                  <a:gd name="T25" fmla="*/ 2 h 3"/>
                  <a:gd name="T26" fmla="*/ 7 w 7"/>
                  <a:gd name="T27" fmla="*/ 3 h 3"/>
                  <a:gd name="T28" fmla="*/ 7 w 7"/>
                  <a:gd name="T29" fmla="*/ 3 h 3"/>
                  <a:gd name="T30" fmla="*/ 7 w 7"/>
                  <a:gd name="T31" fmla="*/ 0 h 3"/>
                  <a:gd name="T32" fmla="*/ 7 w 7"/>
                  <a:gd name="T33" fmla="*/ 0 h 3"/>
                  <a:gd name="T34" fmla="*/ 3 w 7"/>
                  <a:gd name="T35" fmla="*/ 0 h 3"/>
                  <a:gd name="T36" fmla="*/ 1 w 7"/>
                  <a:gd name="T37" fmla="*/ 0 h 3"/>
                  <a:gd name="T38" fmla="*/ 0 w 7"/>
                  <a:gd name="T39" fmla="*/ 0 h 3"/>
                  <a:gd name="T40" fmla="*/ 0 w 7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512"/>
              <p:cNvSpPr>
                <a:spLocks/>
              </p:cNvSpPr>
              <p:nvPr/>
            </p:nvSpPr>
            <p:spPr bwMode="auto">
              <a:xfrm>
                <a:off x="1054" y="1054"/>
                <a:ext cx="29" cy="2"/>
              </a:xfrm>
              <a:custGeom>
                <a:avLst/>
                <a:gdLst>
                  <a:gd name="T0" fmla="*/ 29 w 29"/>
                  <a:gd name="T1" fmla="*/ 1 h 2"/>
                  <a:gd name="T2" fmla="*/ 29 w 29"/>
                  <a:gd name="T3" fmla="*/ 1 h 2"/>
                  <a:gd name="T4" fmla="*/ 16 w 29"/>
                  <a:gd name="T5" fmla="*/ 0 h 2"/>
                  <a:gd name="T6" fmla="*/ 7 w 29"/>
                  <a:gd name="T7" fmla="*/ 1 h 2"/>
                  <a:gd name="T8" fmla="*/ 0 w 29"/>
                  <a:gd name="T9" fmla="*/ 2 h 2"/>
                  <a:gd name="T10" fmla="*/ 0 w 29"/>
                  <a:gd name="T11" fmla="*/ 2 h 2"/>
                  <a:gd name="T12" fmla="*/ 17 w 29"/>
                  <a:gd name="T13" fmla="*/ 2 h 2"/>
                  <a:gd name="T14" fmla="*/ 25 w 29"/>
                  <a:gd name="T15" fmla="*/ 2 h 2"/>
                  <a:gd name="T16" fmla="*/ 29 w 29"/>
                  <a:gd name="T17" fmla="*/ 1 h 2"/>
                  <a:gd name="T18" fmla="*/ 29 w 29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">
                    <a:moveTo>
                      <a:pt x="29" y="1"/>
                    </a:moveTo>
                    <a:lnTo>
                      <a:pt x="29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513"/>
              <p:cNvSpPr>
                <a:spLocks/>
              </p:cNvSpPr>
              <p:nvPr/>
            </p:nvSpPr>
            <p:spPr bwMode="auto">
              <a:xfrm>
                <a:off x="1085" y="105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3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1 h 2"/>
                  <a:gd name="T12" fmla="*/ 1 w 4"/>
                  <a:gd name="T13" fmla="*/ 2 h 2"/>
                  <a:gd name="T14" fmla="*/ 3 w 4"/>
                  <a:gd name="T15" fmla="*/ 2 h 2"/>
                  <a:gd name="T16" fmla="*/ 4 w 4"/>
                  <a:gd name="T17" fmla="*/ 1 h 2"/>
                  <a:gd name="T18" fmla="*/ 4 w 4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514"/>
              <p:cNvSpPr>
                <a:spLocks/>
              </p:cNvSpPr>
              <p:nvPr/>
            </p:nvSpPr>
            <p:spPr bwMode="auto">
              <a:xfrm>
                <a:off x="1089" y="105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2 w 12"/>
                  <a:gd name="T5" fmla="*/ 1 h 2"/>
                  <a:gd name="T6" fmla="*/ 2 w 12"/>
                  <a:gd name="T7" fmla="*/ 2 h 2"/>
                  <a:gd name="T8" fmla="*/ 6 w 12"/>
                  <a:gd name="T9" fmla="*/ 2 h 2"/>
                  <a:gd name="T10" fmla="*/ 11 w 12"/>
                  <a:gd name="T11" fmla="*/ 2 h 2"/>
                  <a:gd name="T12" fmla="*/ 12 w 12"/>
                  <a:gd name="T13" fmla="*/ 1 h 2"/>
                  <a:gd name="T14" fmla="*/ 12 w 12"/>
                  <a:gd name="T15" fmla="*/ 1 h 2"/>
                  <a:gd name="T16" fmla="*/ 9 w 12"/>
                  <a:gd name="T17" fmla="*/ 0 h 2"/>
                  <a:gd name="T18" fmla="*/ 8 w 12"/>
                  <a:gd name="T19" fmla="*/ 0 h 2"/>
                  <a:gd name="T20" fmla="*/ 0 w 12"/>
                  <a:gd name="T21" fmla="*/ 0 h 2"/>
                  <a:gd name="T22" fmla="*/ 0 w 1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515"/>
              <p:cNvSpPr>
                <a:spLocks/>
              </p:cNvSpPr>
              <p:nvPr/>
            </p:nvSpPr>
            <p:spPr bwMode="auto">
              <a:xfrm>
                <a:off x="1054" y="1058"/>
                <a:ext cx="29" cy="3"/>
              </a:xfrm>
              <a:custGeom>
                <a:avLst/>
                <a:gdLst>
                  <a:gd name="T0" fmla="*/ 29 w 29"/>
                  <a:gd name="T1" fmla="*/ 1 h 3"/>
                  <a:gd name="T2" fmla="*/ 29 w 29"/>
                  <a:gd name="T3" fmla="*/ 1 h 3"/>
                  <a:gd name="T4" fmla="*/ 23 w 29"/>
                  <a:gd name="T5" fmla="*/ 0 h 3"/>
                  <a:gd name="T6" fmla="*/ 14 w 29"/>
                  <a:gd name="T7" fmla="*/ 0 h 3"/>
                  <a:gd name="T8" fmla="*/ 7 w 29"/>
                  <a:gd name="T9" fmla="*/ 1 h 3"/>
                  <a:gd name="T10" fmla="*/ 0 w 29"/>
                  <a:gd name="T11" fmla="*/ 3 h 3"/>
                  <a:gd name="T12" fmla="*/ 0 w 29"/>
                  <a:gd name="T13" fmla="*/ 3 h 3"/>
                  <a:gd name="T14" fmla="*/ 16 w 29"/>
                  <a:gd name="T15" fmla="*/ 1 h 3"/>
                  <a:gd name="T16" fmla="*/ 29 w 29"/>
                  <a:gd name="T17" fmla="*/ 1 h 3"/>
                  <a:gd name="T18" fmla="*/ 29 w 29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">
                    <a:moveTo>
                      <a:pt x="29" y="1"/>
                    </a:moveTo>
                    <a:lnTo>
                      <a:pt x="29" y="1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6" y="1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516"/>
              <p:cNvSpPr>
                <a:spLocks/>
              </p:cNvSpPr>
              <p:nvPr/>
            </p:nvSpPr>
            <p:spPr bwMode="auto">
              <a:xfrm>
                <a:off x="1085" y="1058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3 h 3"/>
                  <a:gd name="T10" fmla="*/ 0 w 4"/>
                  <a:gd name="T11" fmla="*/ 3 h 3"/>
                  <a:gd name="T12" fmla="*/ 0 w 4"/>
                  <a:gd name="T13" fmla="*/ 3 h 3"/>
                  <a:gd name="T14" fmla="*/ 1 w 4"/>
                  <a:gd name="T15" fmla="*/ 1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517"/>
              <p:cNvSpPr>
                <a:spLocks/>
              </p:cNvSpPr>
              <p:nvPr/>
            </p:nvSpPr>
            <p:spPr bwMode="auto">
              <a:xfrm>
                <a:off x="1103" y="1058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3 w 4"/>
                  <a:gd name="T5" fmla="*/ 0 h 3"/>
                  <a:gd name="T6" fmla="*/ 1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3 w 4"/>
                  <a:gd name="T17" fmla="*/ 1 h 3"/>
                  <a:gd name="T18" fmla="*/ 4 w 4"/>
                  <a:gd name="T19" fmla="*/ 3 h 3"/>
                  <a:gd name="T20" fmla="*/ 4 w 4"/>
                  <a:gd name="T21" fmla="*/ 3 h 3"/>
                  <a:gd name="T22" fmla="*/ 4 w 4"/>
                  <a:gd name="T23" fmla="*/ 0 h 3"/>
                  <a:gd name="T24" fmla="*/ 4 w 4"/>
                  <a:gd name="T25" fmla="*/ 0 h 3"/>
                  <a:gd name="T26" fmla="*/ 4 w 4"/>
                  <a:gd name="T27" fmla="*/ 0 h 3"/>
                  <a:gd name="T28" fmla="*/ 3 w 4"/>
                  <a:gd name="T29" fmla="*/ 0 h 3"/>
                  <a:gd name="T30" fmla="*/ 3 w 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518"/>
              <p:cNvSpPr>
                <a:spLocks/>
              </p:cNvSpPr>
              <p:nvPr/>
            </p:nvSpPr>
            <p:spPr bwMode="auto">
              <a:xfrm>
                <a:off x="1404" y="1059"/>
                <a:ext cx="14" cy="3"/>
              </a:xfrm>
              <a:custGeom>
                <a:avLst/>
                <a:gdLst>
                  <a:gd name="T0" fmla="*/ 14 w 14"/>
                  <a:gd name="T1" fmla="*/ 3 h 3"/>
                  <a:gd name="T2" fmla="*/ 14 w 14"/>
                  <a:gd name="T3" fmla="*/ 3 h 3"/>
                  <a:gd name="T4" fmla="*/ 14 w 14"/>
                  <a:gd name="T5" fmla="*/ 2 h 3"/>
                  <a:gd name="T6" fmla="*/ 14 w 14"/>
                  <a:gd name="T7" fmla="*/ 2 h 3"/>
                  <a:gd name="T8" fmla="*/ 14 w 14"/>
                  <a:gd name="T9" fmla="*/ 0 h 3"/>
                  <a:gd name="T10" fmla="*/ 12 w 14"/>
                  <a:gd name="T11" fmla="*/ 0 h 3"/>
                  <a:gd name="T12" fmla="*/ 12 w 14"/>
                  <a:gd name="T13" fmla="*/ 0 h 3"/>
                  <a:gd name="T14" fmla="*/ 9 w 14"/>
                  <a:gd name="T15" fmla="*/ 2 h 3"/>
                  <a:gd name="T16" fmla="*/ 5 w 14"/>
                  <a:gd name="T17" fmla="*/ 0 h 3"/>
                  <a:gd name="T18" fmla="*/ 2 w 14"/>
                  <a:gd name="T19" fmla="*/ 0 h 3"/>
                  <a:gd name="T20" fmla="*/ 0 w 14"/>
                  <a:gd name="T21" fmla="*/ 2 h 3"/>
                  <a:gd name="T22" fmla="*/ 0 w 14"/>
                  <a:gd name="T23" fmla="*/ 3 h 3"/>
                  <a:gd name="T24" fmla="*/ 0 w 14"/>
                  <a:gd name="T25" fmla="*/ 3 h 3"/>
                  <a:gd name="T26" fmla="*/ 8 w 14"/>
                  <a:gd name="T27" fmla="*/ 3 h 3"/>
                  <a:gd name="T28" fmla="*/ 14 w 14"/>
                  <a:gd name="T29" fmla="*/ 3 h 3"/>
                  <a:gd name="T30" fmla="*/ 14 w 1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14" y="3"/>
                    </a:move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519"/>
              <p:cNvSpPr>
                <a:spLocks/>
              </p:cNvSpPr>
              <p:nvPr/>
            </p:nvSpPr>
            <p:spPr bwMode="auto">
              <a:xfrm>
                <a:off x="1107" y="1061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3 h 3"/>
                  <a:gd name="T6" fmla="*/ 0 w 8"/>
                  <a:gd name="T7" fmla="*/ 3 h 3"/>
                  <a:gd name="T8" fmla="*/ 2 w 8"/>
                  <a:gd name="T9" fmla="*/ 3 h 3"/>
                  <a:gd name="T10" fmla="*/ 2 w 8"/>
                  <a:gd name="T11" fmla="*/ 3 h 3"/>
                  <a:gd name="T12" fmla="*/ 2 w 8"/>
                  <a:gd name="T13" fmla="*/ 3 h 3"/>
                  <a:gd name="T14" fmla="*/ 5 w 8"/>
                  <a:gd name="T15" fmla="*/ 3 h 3"/>
                  <a:gd name="T16" fmla="*/ 8 w 8"/>
                  <a:gd name="T17" fmla="*/ 3 h 3"/>
                  <a:gd name="T18" fmla="*/ 8 w 8"/>
                  <a:gd name="T19" fmla="*/ 3 h 3"/>
                  <a:gd name="T20" fmla="*/ 8 w 8"/>
                  <a:gd name="T21" fmla="*/ 1 h 3"/>
                  <a:gd name="T22" fmla="*/ 5 w 8"/>
                  <a:gd name="T23" fmla="*/ 0 h 3"/>
                  <a:gd name="T24" fmla="*/ 3 w 8"/>
                  <a:gd name="T25" fmla="*/ 1 h 3"/>
                  <a:gd name="T26" fmla="*/ 0 w 8"/>
                  <a:gd name="T27" fmla="*/ 0 h 3"/>
                  <a:gd name="T28" fmla="*/ 0 w 8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520"/>
              <p:cNvSpPr>
                <a:spLocks/>
              </p:cNvSpPr>
              <p:nvPr/>
            </p:nvSpPr>
            <p:spPr bwMode="auto">
              <a:xfrm>
                <a:off x="1116" y="1061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3 w 4"/>
                  <a:gd name="T5" fmla="*/ 1 h 3"/>
                  <a:gd name="T6" fmla="*/ 1 w 4"/>
                  <a:gd name="T7" fmla="*/ 1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3 h 3"/>
                  <a:gd name="T14" fmla="*/ 0 w 4"/>
                  <a:gd name="T15" fmla="*/ 3 h 3"/>
                  <a:gd name="T16" fmla="*/ 1 w 4"/>
                  <a:gd name="T17" fmla="*/ 3 h 3"/>
                  <a:gd name="T18" fmla="*/ 4 w 4"/>
                  <a:gd name="T19" fmla="*/ 3 h 3"/>
                  <a:gd name="T20" fmla="*/ 4 w 4"/>
                  <a:gd name="T21" fmla="*/ 3 h 3"/>
                  <a:gd name="T22" fmla="*/ 4 w 4"/>
                  <a:gd name="T23" fmla="*/ 1 h 3"/>
                  <a:gd name="T24" fmla="*/ 4 w 4"/>
                  <a:gd name="T25" fmla="*/ 1 h 3"/>
                  <a:gd name="T26" fmla="*/ 3 w 4"/>
                  <a:gd name="T27" fmla="*/ 1 h 3"/>
                  <a:gd name="T28" fmla="*/ 3 w 4"/>
                  <a:gd name="T29" fmla="*/ 0 h 3"/>
                  <a:gd name="T30" fmla="*/ 3 w 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521"/>
              <p:cNvSpPr>
                <a:spLocks/>
              </p:cNvSpPr>
              <p:nvPr/>
            </p:nvSpPr>
            <p:spPr bwMode="auto">
              <a:xfrm>
                <a:off x="1120" y="1061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2 w 6"/>
                  <a:gd name="T9" fmla="*/ 3 h 4"/>
                  <a:gd name="T10" fmla="*/ 3 w 6"/>
                  <a:gd name="T11" fmla="*/ 4 h 4"/>
                  <a:gd name="T12" fmla="*/ 6 w 6"/>
                  <a:gd name="T13" fmla="*/ 3 h 4"/>
                  <a:gd name="T14" fmla="*/ 6 w 6"/>
                  <a:gd name="T15" fmla="*/ 0 h 4"/>
                  <a:gd name="T16" fmla="*/ 6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522"/>
              <p:cNvSpPr>
                <a:spLocks/>
              </p:cNvSpPr>
              <p:nvPr/>
            </p:nvSpPr>
            <p:spPr bwMode="auto">
              <a:xfrm>
                <a:off x="1406" y="1064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1 h 3"/>
                  <a:gd name="T6" fmla="*/ 1 w 9"/>
                  <a:gd name="T7" fmla="*/ 3 h 3"/>
                  <a:gd name="T8" fmla="*/ 4 w 9"/>
                  <a:gd name="T9" fmla="*/ 3 h 3"/>
                  <a:gd name="T10" fmla="*/ 7 w 9"/>
                  <a:gd name="T11" fmla="*/ 1 h 3"/>
                  <a:gd name="T12" fmla="*/ 9 w 9"/>
                  <a:gd name="T13" fmla="*/ 0 h 3"/>
                  <a:gd name="T14" fmla="*/ 9 w 9"/>
                  <a:gd name="T15" fmla="*/ 0 h 3"/>
                  <a:gd name="T16" fmla="*/ 7 w 9"/>
                  <a:gd name="T17" fmla="*/ 0 h 3"/>
                  <a:gd name="T18" fmla="*/ 4 w 9"/>
                  <a:gd name="T19" fmla="*/ 0 h 3"/>
                  <a:gd name="T20" fmla="*/ 0 w 9"/>
                  <a:gd name="T21" fmla="*/ 0 h 3"/>
                  <a:gd name="T22" fmla="*/ 0 w 9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523"/>
              <p:cNvSpPr>
                <a:spLocks/>
              </p:cNvSpPr>
              <p:nvPr/>
            </p:nvSpPr>
            <p:spPr bwMode="auto">
              <a:xfrm>
                <a:off x="1421" y="1064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7 w 7"/>
                  <a:gd name="T7" fmla="*/ 0 h 1"/>
                  <a:gd name="T8" fmla="*/ 4 w 7"/>
                  <a:gd name="T9" fmla="*/ 0 h 1"/>
                  <a:gd name="T10" fmla="*/ 1 w 7"/>
                  <a:gd name="T11" fmla="*/ 0 h 1"/>
                  <a:gd name="T12" fmla="*/ 0 w 7"/>
                  <a:gd name="T13" fmla="*/ 0 h 1"/>
                  <a:gd name="T14" fmla="*/ 0 w 7"/>
                  <a:gd name="T15" fmla="*/ 1 h 1"/>
                  <a:gd name="T16" fmla="*/ 0 w 7"/>
                  <a:gd name="T17" fmla="*/ 1 h 1"/>
                  <a:gd name="T18" fmla="*/ 1 w 7"/>
                  <a:gd name="T19" fmla="*/ 1 h 1"/>
                  <a:gd name="T20" fmla="*/ 3 w 7"/>
                  <a:gd name="T21" fmla="*/ 1 h 1"/>
                  <a:gd name="T22" fmla="*/ 5 w 7"/>
                  <a:gd name="T23" fmla="*/ 1 h 1"/>
                  <a:gd name="T24" fmla="*/ 7 w 7"/>
                  <a:gd name="T25" fmla="*/ 1 h 1"/>
                  <a:gd name="T26" fmla="*/ 7 w 7"/>
                  <a:gd name="T2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524"/>
              <p:cNvSpPr>
                <a:spLocks/>
              </p:cNvSpPr>
              <p:nvPr/>
            </p:nvSpPr>
            <p:spPr bwMode="auto">
              <a:xfrm>
                <a:off x="1519" y="106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  <a:gd name="T10" fmla="*/ 3 w 3"/>
                  <a:gd name="T11" fmla="*/ 0 h 4"/>
                  <a:gd name="T12" fmla="*/ 1 w 3"/>
                  <a:gd name="T13" fmla="*/ 0 h 4"/>
                  <a:gd name="T14" fmla="*/ 0 w 3"/>
                  <a:gd name="T15" fmla="*/ 1 h 4"/>
                  <a:gd name="T16" fmla="*/ 0 w 3"/>
                  <a:gd name="T17" fmla="*/ 1 h 4"/>
                  <a:gd name="T18" fmla="*/ 1 w 3"/>
                  <a:gd name="T19" fmla="*/ 1 h 4"/>
                  <a:gd name="T20" fmla="*/ 3 w 3"/>
                  <a:gd name="T21" fmla="*/ 1 h 4"/>
                  <a:gd name="T22" fmla="*/ 0 w 3"/>
                  <a:gd name="T23" fmla="*/ 4 h 4"/>
                  <a:gd name="T24" fmla="*/ 0 w 3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525"/>
              <p:cNvSpPr>
                <a:spLocks/>
              </p:cNvSpPr>
              <p:nvPr/>
            </p:nvSpPr>
            <p:spPr bwMode="auto">
              <a:xfrm>
                <a:off x="1474" y="1070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3 h 9"/>
                  <a:gd name="T6" fmla="*/ 3 w 3"/>
                  <a:gd name="T7" fmla="*/ 0 h 9"/>
                  <a:gd name="T8" fmla="*/ 2 w 3"/>
                  <a:gd name="T9" fmla="*/ 0 h 9"/>
                  <a:gd name="T10" fmla="*/ 2 w 3"/>
                  <a:gd name="T11" fmla="*/ 0 h 9"/>
                  <a:gd name="T12" fmla="*/ 0 w 3"/>
                  <a:gd name="T13" fmla="*/ 6 h 9"/>
                  <a:gd name="T14" fmla="*/ 2 w 3"/>
                  <a:gd name="T15" fmla="*/ 7 h 9"/>
                  <a:gd name="T16" fmla="*/ 3 w 3"/>
                  <a:gd name="T17" fmla="*/ 9 h 9"/>
                  <a:gd name="T18" fmla="*/ 3 w 3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526"/>
              <p:cNvSpPr>
                <a:spLocks/>
              </p:cNvSpPr>
              <p:nvPr/>
            </p:nvSpPr>
            <p:spPr bwMode="auto">
              <a:xfrm>
                <a:off x="1404" y="10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0 h 3"/>
                  <a:gd name="T6" fmla="*/ 3 w 6"/>
                  <a:gd name="T7" fmla="*/ 0 h 3"/>
                  <a:gd name="T8" fmla="*/ 0 w 6"/>
                  <a:gd name="T9" fmla="*/ 0 h 3"/>
                  <a:gd name="T10" fmla="*/ 0 w 6"/>
                  <a:gd name="T11" fmla="*/ 3 h 3"/>
                  <a:gd name="T12" fmla="*/ 0 w 6"/>
                  <a:gd name="T13" fmla="*/ 3 h 3"/>
                  <a:gd name="T14" fmla="*/ 2 w 6"/>
                  <a:gd name="T15" fmla="*/ 3 h 3"/>
                  <a:gd name="T16" fmla="*/ 3 w 6"/>
                  <a:gd name="T17" fmla="*/ 2 h 3"/>
                  <a:gd name="T18" fmla="*/ 5 w 6"/>
                  <a:gd name="T19" fmla="*/ 2 h 3"/>
                  <a:gd name="T20" fmla="*/ 6 w 6"/>
                  <a:gd name="T21" fmla="*/ 3 h 3"/>
                  <a:gd name="T22" fmla="*/ 6 w 6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527"/>
              <p:cNvSpPr>
                <a:spLocks/>
              </p:cNvSpPr>
              <p:nvPr/>
            </p:nvSpPr>
            <p:spPr bwMode="auto">
              <a:xfrm>
                <a:off x="1205" y="107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1 h 3"/>
                  <a:gd name="T6" fmla="*/ 6 w 6"/>
                  <a:gd name="T7" fmla="*/ 1 h 3"/>
                  <a:gd name="T8" fmla="*/ 3 w 6"/>
                  <a:gd name="T9" fmla="*/ 0 h 3"/>
                  <a:gd name="T10" fmla="*/ 0 w 6"/>
                  <a:gd name="T11" fmla="*/ 1 h 3"/>
                  <a:gd name="T12" fmla="*/ 0 w 6"/>
                  <a:gd name="T13" fmla="*/ 1 h 3"/>
                  <a:gd name="T14" fmla="*/ 2 w 6"/>
                  <a:gd name="T15" fmla="*/ 3 h 3"/>
                  <a:gd name="T16" fmla="*/ 2 w 6"/>
                  <a:gd name="T17" fmla="*/ 3 h 3"/>
                  <a:gd name="T18" fmla="*/ 2 w 6"/>
                  <a:gd name="T19" fmla="*/ 1 h 3"/>
                  <a:gd name="T20" fmla="*/ 3 w 6"/>
                  <a:gd name="T21" fmla="*/ 3 h 3"/>
                  <a:gd name="T22" fmla="*/ 5 w 6"/>
                  <a:gd name="T23" fmla="*/ 3 h 3"/>
                  <a:gd name="T24" fmla="*/ 6 w 6"/>
                  <a:gd name="T25" fmla="*/ 3 h 3"/>
                  <a:gd name="T26" fmla="*/ 6 w 6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528"/>
              <p:cNvSpPr>
                <a:spLocks/>
              </p:cNvSpPr>
              <p:nvPr/>
            </p:nvSpPr>
            <p:spPr bwMode="auto">
              <a:xfrm>
                <a:off x="1419" y="1074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2 h 3"/>
                  <a:gd name="T12" fmla="*/ 2 w 6"/>
                  <a:gd name="T13" fmla="*/ 3 h 3"/>
                  <a:gd name="T14" fmla="*/ 5 w 6"/>
                  <a:gd name="T15" fmla="*/ 3 h 3"/>
                  <a:gd name="T16" fmla="*/ 6 w 6"/>
                  <a:gd name="T17" fmla="*/ 2 h 3"/>
                  <a:gd name="T18" fmla="*/ 6 w 6"/>
                  <a:gd name="T19" fmla="*/ 2 h 3"/>
                  <a:gd name="T20" fmla="*/ 6 w 6"/>
                  <a:gd name="T21" fmla="*/ 0 h 3"/>
                  <a:gd name="T22" fmla="*/ 6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529"/>
              <p:cNvSpPr>
                <a:spLocks/>
              </p:cNvSpPr>
              <p:nvPr/>
            </p:nvSpPr>
            <p:spPr bwMode="auto">
              <a:xfrm>
                <a:off x="1276" y="1076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7 h 7"/>
                  <a:gd name="T4" fmla="*/ 2 w 2"/>
                  <a:gd name="T5" fmla="*/ 0 h 7"/>
                  <a:gd name="T6" fmla="*/ 2 w 2"/>
                  <a:gd name="T7" fmla="*/ 0 h 7"/>
                  <a:gd name="T8" fmla="*/ 0 w 2"/>
                  <a:gd name="T9" fmla="*/ 0 h 7"/>
                  <a:gd name="T10" fmla="*/ 0 w 2"/>
                  <a:gd name="T11" fmla="*/ 1 h 7"/>
                  <a:gd name="T12" fmla="*/ 0 w 2"/>
                  <a:gd name="T13" fmla="*/ 4 h 7"/>
                  <a:gd name="T14" fmla="*/ 0 w 2"/>
                  <a:gd name="T15" fmla="*/ 7 h 7"/>
                  <a:gd name="T16" fmla="*/ 0 w 2"/>
                  <a:gd name="T17" fmla="*/ 7 h 7"/>
                  <a:gd name="T18" fmla="*/ 2 w 2"/>
                  <a:gd name="T19" fmla="*/ 7 h 7"/>
                  <a:gd name="T20" fmla="*/ 2 w 2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2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30"/>
              <p:cNvSpPr>
                <a:spLocks/>
              </p:cNvSpPr>
              <p:nvPr/>
            </p:nvSpPr>
            <p:spPr bwMode="auto">
              <a:xfrm>
                <a:off x="1361" y="1076"/>
                <a:ext cx="9" cy="7"/>
              </a:xfrm>
              <a:custGeom>
                <a:avLst/>
                <a:gdLst>
                  <a:gd name="T0" fmla="*/ 5 w 9"/>
                  <a:gd name="T1" fmla="*/ 7 h 7"/>
                  <a:gd name="T2" fmla="*/ 5 w 9"/>
                  <a:gd name="T3" fmla="*/ 7 h 7"/>
                  <a:gd name="T4" fmla="*/ 6 w 9"/>
                  <a:gd name="T5" fmla="*/ 4 h 7"/>
                  <a:gd name="T6" fmla="*/ 6 w 9"/>
                  <a:gd name="T7" fmla="*/ 4 h 7"/>
                  <a:gd name="T8" fmla="*/ 8 w 9"/>
                  <a:gd name="T9" fmla="*/ 3 h 7"/>
                  <a:gd name="T10" fmla="*/ 9 w 9"/>
                  <a:gd name="T11" fmla="*/ 0 h 7"/>
                  <a:gd name="T12" fmla="*/ 9 w 9"/>
                  <a:gd name="T13" fmla="*/ 0 h 7"/>
                  <a:gd name="T14" fmla="*/ 8 w 9"/>
                  <a:gd name="T15" fmla="*/ 0 h 7"/>
                  <a:gd name="T16" fmla="*/ 8 w 9"/>
                  <a:gd name="T17" fmla="*/ 0 h 7"/>
                  <a:gd name="T18" fmla="*/ 6 w 9"/>
                  <a:gd name="T19" fmla="*/ 0 h 7"/>
                  <a:gd name="T20" fmla="*/ 6 w 9"/>
                  <a:gd name="T21" fmla="*/ 1 h 7"/>
                  <a:gd name="T22" fmla="*/ 6 w 9"/>
                  <a:gd name="T23" fmla="*/ 1 h 7"/>
                  <a:gd name="T24" fmla="*/ 6 w 9"/>
                  <a:gd name="T25" fmla="*/ 1 h 7"/>
                  <a:gd name="T26" fmla="*/ 3 w 9"/>
                  <a:gd name="T27" fmla="*/ 1 h 7"/>
                  <a:gd name="T28" fmla="*/ 2 w 9"/>
                  <a:gd name="T29" fmla="*/ 3 h 7"/>
                  <a:gd name="T30" fmla="*/ 0 w 9"/>
                  <a:gd name="T31" fmla="*/ 4 h 7"/>
                  <a:gd name="T32" fmla="*/ 0 w 9"/>
                  <a:gd name="T33" fmla="*/ 4 h 7"/>
                  <a:gd name="T34" fmla="*/ 3 w 9"/>
                  <a:gd name="T35" fmla="*/ 3 h 7"/>
                  <a:gd name="T36" fmla="*/ 3 w 9"/>
                  <a:gd name="T37" fmla="*/ 4 h 7"/>
                  <a:gd name="T38" fmla="*/ 5 w 9"/>
                  <a:gd name="T39" fmla="*/ 7 h 7"/>
                  <a:gd name="T40" fmla="*/ 5 w 9"/>
                  <a:gd name="T4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7">
                    <a:moveTo>
                      <a:pt x="5" y="7"/>
                    </a:moveTo>
                    <a:lnTo>
                      <a:pt x="5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531"/>
              <p:cNvSpPr>
                <a:spLocks/>
              </p:cNvSpPr>
              <p:nvPr/>
            </p:nvSpPr>
            <p:spPr bwMode="auto">
              <a:xfrm>
                <a:off x="1049" y="1077"/>
                <a:ext cx="28" cy="2"/>
              </a:xfrm>
              <a:custGeom>
                <a:avLst/>
                <a:gdLst>
                  <a:gd name="T0" fmla="*/ 28 w 28"/>
                  <a:gd name="T1" fmla="*/ 0 h 2"/>
                  <a:gd name="T2" fmla="*/ 28 w 28"/>
                  <a:gd name="T3" fmla="*/ 0 h 2"/>
                  <a:gd name="T4" fmla="*/ 12 w 28"/>
                  <a:gd name="T5" fmla="*/ 0 h 2"/>
                  <a:gd name="T6" fmla="*/ 6 w 28"/>
                  <a:gd name="T7" fmla="*/ 0 h 2"/>
                  <a:gd name="T8" fmla="*/ 0 w 28"/>
                  <a:gd name="T9" fmla="*/ 2 h 2"/>
                  <a:gd name="T10" fmla="*/ 0 w 28"/>
                  <a:gd name="T11" fmla="*/ 2 h 2"/>
                  <a:gd name="T12" fmla="*/ 16 w 28"/>
                  <a:gd name="T13" fmla="*/ 2 h 2"/>
                  <a:gd name="T14" fmla="*/ 22 w 28"/>
                  <a:gd name="T15" fmla="*/ 2 h 2"/>
                  <a:gd name="T16" fmla="*/ 28 w 28"/>
                  <a:gd name="T17" fmla="*/ 0 h 2"/>
                  <a:gd name="T18" fmla="*/ 28 w 28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532"/>
              <p:cNvSpPr>
                <a:spLocks/>
              </p:cNvSpPr>
              <p:nvPr/>
            </p:nvSpPr>
            <p:spPr bwMode="auto">
              <a:xfrm>
                <a:off x="1198" y="1077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1 w 4"/>
                  <a:gd name="T7" fmla="*/ 2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2 h 3"/>
                  <a:gd name="T24" fmla="*/ 0 w 4"/>
                  <a:gd name="T25" fmla="*/ 2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533"/>
              <p:cNvSpPr>
                <a:spLocks/>
              </p:cNvSpPr>
              <p:nvPr/>
            </p:nvSpPr>
            <p:spPr bwMode="auto">
              <a:xfrm>
                <a:off x="1208" y="10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2 h 3"/>
                  <a:gd name="T22" fmla="*/ 0 w 3"/>
                  <a:gd name="T23" fmla="*/ 2 h 3"/>
                  <a:gd name="T24" fmla="*/ 0 w 3"/>
                  <a:gd name="T25" fmla="*/ 3 h 3"/>
                  <a:gd name="T26" fmla="*/ 0 w 3"/>
                  <a:gd name="T27" fmla="*/ 3 h 3"/>
                  <a:gd name="T28" fmla="*/ 0 w 3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534"/>
              <p:cNvSpPr>
                <a:spLocks/>
              </p:cNvSpPr>
              <p:nvPr/>
            </p:nvSpPr>
            <p:spPr bwMode="auto">
              <a:xfrm>
                <a:off x="1268" y="1077"/>
                <a:ext cx="5" cy="3"/>
              </a:xfrm>
              <a:custGeom>
                <a:avLst/>
                <a:gdLst>
                  <a:gd name="T0" fmla="*/ 1 w 5"/>
                  <a:gd name="T1" fmla="*/ 3 h 3"/>
                  <a:gd name="T2" fmla="*/ 1 w 5"/>
                  <a:gd name="T3" fmla="*/ 3 h 3"/>
                  <a:gd name="T4" fmla="*/ 2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  <a:gd name="T12" fmla="*/ 5 w 5"/>
                  <a:gd name="T13" fmla="*/ 0 h 3"/>
                  <a:gd name="T14" fmla="*/ 1 w 5"/>
                  <a:gd name="T15" fmla="*/ 2 h 3"/>
                  <a:gd name="T16" fmla="*/ 0 w 5"/>
                  <a:gd name="T17" fmla="*/ 2 h 3"/>
                  <a:gd name="T18" fmla="*/ 1 w 5"/>
                  <a:gd name="T19" fmla="*/ 3 h 3"/>
                  <a:gd name="T20" fmla="*/ 1 w 5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35"/>
              <p:cNvSpPr>
                <a:spLocks/>
              </p:cNvSpPr>
              <p:nvPr/>
            </p:nvSpPr>
            <p:spPr bwMode="auto">
              <a:xfrm>
                <a:off x="1418" y="1079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3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1 h 3"/>
                  <a:gd name="T12" fmla="*/ 1 w 7"/>
                  <a:gd name="T13" fmla="*/ 1 h 3"/>
                  <a:gd name="T14" fmla="*/ 4 w 7"/>
                  <a:gd name="T15" fmla="*/ 3 h 3"/>
                  <a:gd name="T16" fmla="*/ 7 w 7"/>
                  <a:gd name="T17" fmla="*/ 1 h 3"/>
                  <a:gd name="T18" fmla="*/ 7 w 7"/>
                  <a:gd name="T19" fmla="*/ 1 h 3"/>
                  <a:gd name="T20" fmla="*/ 7 w 7"/>
                  <a:gd name="T21" fmla="*/ 0 h 3"/>
                  <a:gd name="T22" fmla="*/ 7 w 7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536"/>
              <p:cNvSpPr>
                <a:spLocks/>
              </p:cNvSpPr>
              <p:nvPr/>
            </p:nvSpPr>
            <p:spPr bwMode="auto">
              <a:xfrm>
                <a:off x="1049" y="1080"/>
                <a:ext cx="28" cy="3"/>
              </a:xfrm>
              <a:custGeom>
                <a:avLst/>
                <a:gdLst>
                  <a:gd name="T0" fmla="*/ 28 w 28"/>
                  <a:gd name="T1" fmla="*/ 2 h 3"/>
                  <a:gd name="T2" fmla="*/ 28 w 28"/>
                  <a:gd name="T3" fmla="*/ 2 h 3"/>
                  <a:gd name="T4" fmla="*/ 25 w 28"/>
                  <a:gd name="T5" fmla="*/ 0 h 3"/>
                  <a:gd name="T6" fmla="*/ 22 w 28"/>
                  <a:gd name="T7" fmla="*/ 0 h 3"/>
                  <a:gd name="T8" fmla="*/ 15 w 28"/>
                  <a:gd name="T9" fmla="*/ 0 h 3"/>
                  <a:gd name="T10" fmla="*/ 8 w 28"/>
                  <a:gd name="T11" fmla="*/ 2 h 3"/>
                  <a:gd name="T12" fmla="*/ 0 w 28"/>
                  <a:gd name="T13" fmla="*/ 0 h 3"/>
                  <a:gd name="T14" fmla="*/ 0 w 28"/>
                  <a:gd name="T15" fmla="*/ 0 h 3"/>
                  <a:gd name="T16" fmla="*/ 3 w 28"/>
                  <a:gd name="T17" fmla="*/ 2 h 3"/>
                  <a:gd name="T18" fmla="*/ 6 w 28"/>
                  <a:gd name="T19" fmla="*/ 3 h 3"/>
                  <a:gd name="T20" fmla="*/ 14 w 28"/>
                  <a:gd name="T21" fmla="*/ 3 h 3"/>
                  <a:gd name="T22" fmla="*/ 21 w 28"/>
                  <a:gd name="T23" fmla="*/ 2 h 3"/>
                  <a:gd name="T24" fmla="*/ 28 w 28"/>
                  <a:gd name="T25" fmla="*/ 2 h 3"/>
                  <a:gd name="T26" fmla="*/ 28 w 2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lnTo>
                      <a:pt x="28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21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537"/>
              <p:cNvSpPr>
                <a:spLocks/>
              </p:cNvSpPr>
              <p:nvPr/>
            </p:nvSpPr>
            <p:spPr bwMode="auto">
              <a:xfrm>
                <a:off x="1217" y="1080"/>
                <a:ext cx="13" cy="11"/>
              </a:xfrm>
              <a:custGeom>
                <a:avLst/>
                <a:gdLst>
                  <a:gd name="T0" fmla="*/ 13 w 13"/>
                  <a:gd name="T1" fmla="*/ 0 h 11"/>
                  <a:gd name="T2" fmla="*/ 13 w 13"/>
                  <a:gd name="T3" fmla="*/ 0 h 11"/>
                  <a:gd name="T4" fmla="*/ 6 w 13"/>
                  <a:gd name="T5" fmla="*/ 0 h 11"/>
                  <a:gd name="T6" fmla="*/ 3 w 13"/>
                  <a:gd name="T7" fmla="*/ 0 h 11"/>
                  <a:gd name="T8" fmla="*/ 0 w 13"/>
                  <a:gd name="T9" fmla="*/ 0 h 11"/>
                  <a:gd name="T10" fmla="*/ 0 w 13"/>
                  <a:gd name="T11" fmla="*/ 0 h 11"/>
                  <a:gd name="T12" fmla="*/ 1 w 13"/>
                  <a:gd name="T13" fmla="*/ 6 h 11"/>
                  <a:gd name="T14" fmla="*/ 1 w 13"/>
                  <a:gd name="T15" fmla="*/ 11 h 11"/>
                  <a:gd name="T16" fmla="*/ 1 w 13"/>
                  <a:gd name="T17" fmla="*/ 11 h 11"/>
                  <a:gd name="T18" fmla="*/ 4 w 13"/>
                  <a:gd name="T19" fmla="*/ 9 h 11"/>
                  <a:gd name="T20" fmla="*/ 7 w 13"/>
                  <a:gd name="T21" fmla="*/ 8 h 11"/>
                  <a:gd name="T22" fmla="*/ 13 w 13"/>
                  <a:gd name="T23" fmla="*/ 9 h 11"/>
                  <a:gd name="T24" fmla="*/ 13 w 13"/>
                  <a:gd name="T25" fmla="*/ 9 h 11"/>
                  <a:gd name="T26" fmla="*/ 13 w 13"/>
                  <a:gd name="T27" fmla="*/ 8 h 11"/>
                  <a:gd name="T28" fmla="*/ 12 w 13"/>
                  <a:gd name="T29" fmla="*/ 6 h 11"/>
                  <a:gd name="T30" fmla="*/ 7 w 13"/>
                  <a:gd name="T31" fmla="*/ 8 h 11"/>
                  <a:gd name="T32" fmla="*/ 4 w 13"/>
                  <a:gd name="T33" fmla="*/ 8 h 11"/>
                  <a:gd name="T34" fmla="*/ 3 w 13"/>
                  <a:gd name="T35" fmla="*/ 6 h 11"/>
                  <a:gd name="T36" fmla="*/ 3 w 13"/>
                  <a:gd name="T37" fmla="*/ 5 h 11"/>
                  <a:gd name="T38" fmla="*/ 3 w 13"/>
                  <a:gd name="T39" fmla="*/ 5 h 11"/>
                  <a:gd name="T40" fmla="*/ 9 w 13"/>
                  <a:gd name="T41" fmla="*/ 5 h 11"/>
                  <a:gd name="T42" fmla="*/ 10 w 13"/>
                  <a:gd name="T43" fmla="*/ 5 h 11"/>
                  <a:gd name="T44" fmla="*/ 13 w 13"/>
                  <a:gd name="T45" fmla="*/ 3 h 11"/>
                  <a:gd name="T46" fmla="*/ 13 w 13"/>
                  <a:gd name="T47" fmla="*/ 3 h 11"/>
                  <a:gd name="T48" fmla="*/ 7 w 13"/>
                  <a:gd name="T49" fmla="*/ 3 h 11"/>
                  <a:gd name="T50" fmla="*/ 4 w 13"/>
                  <a:gd name="T51" fmla="*/ 3 h 11"/>
                  <a:gd name="T52" fmla="*/ 1 w 13"/>
                  <a:gd name="T53" fmla="*/ 2 h 11"/>
                  <a:gd name="T54" fmla="*/ 1 w 13"/>
                  <a:gd name="T55" fmla="*/ 2 h 11"/>
                  <a:gd name="T56" fmla="*/ 6 w 13"/>
                  <a:gd name="T57" fmla="*/ 2 h 11"/>
                  <a:gd name="T58" fmla="*/ 9 w 13"/>
                  <a:gd name="T59" fmla="*/ 2 h 11"/>
                  <a:gd name="T60" fmla="*/ 12 w 13"/>
                  <a:gd name="T61" fmla="*/ 2 h 11"/>
                  <a:gd name="T62" fmla="*/ 13 w 13"/>
                  <a:gd name="T63" fmla="*/ 0 h 11"/>
                  <a:gd name="T64" fmla="*/ 13 w 13"/>
                  <a:gd name="T6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6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538"/>
              <p:cNvSpPr>
                <a:spLocks/>
              </p:cNvSpPr>
              <p:nvPr/>
            </p:nvSpPr>
            <p:spPr bwMode="auto">
              <a:xfrm>
                <a:off x="1198" y="1080"/>
                <a:ext cx="4" cy="6"/>
              </a:xfrm>
              <a:custGeom>
                <a:avLst/>
                <a:gdLst>
                  <a:gd name="T0" fmla="*/ 1 w 4"/>
                  <a:gd name="T1" fmla="*/ 3 h 6"/>
                  <a:gd name="T2" fmla="*/ 1 w 4"/>
                  <a:gd name="T3" fmla="*/ 3 h 6"/>
                  <a:gd name="T4" fmla="*/ 1 w 4"/>
                  <a:gd name="T5" fmla="*/ 3 h 6"/>
                  <a:gd name="T6" fmla="*/ 3 w 4"/>
                  <a:gd name="T7" fmla="*/ 3 h 6"/>
                  <a:gd name="T8" fmla="*/ 4 w 4"/>
                  <a:gd name="T9" fmla="*/ 3 h 6"/>
                  <a:gd name="T10" fmla="*/ 4 w 4"/>
                  <a:gd name="T11" fmla="*/ 2 h 6"/>
                  <a:gd name="T12" fmla="*/ 4 w 4"/>
                  <a:gd name="T13" fmla="*/ 2 h 6"/>
                  <a:gd name="T14" fmla="*/ 3 w 4"/>
                  <a:gd name="T15" fmla="*/ 0 h 6"/>
                  <a:gd name="T16" fmla="*/ 1 w 4"/>
                  <a:gd name="T17" fmla="*/ 2 h 6"/>
                  <a:gd name="T18" fmla="*/ 1 w 4"/>
                  <a:gd name="T19" fmla="*/ 2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6 h 6"/>
                  <a:gd name="T26" fmla="*/ 0 w 4"/>
                  <a:gd name="T27" fmla="*/ 6 h 6"/>
                  <a:gd name="T28" fmla="*/ 4 w 4"/>
                  <a:gd name="T29" fmla="*/ 6 h 6"/>
                  <a:gd name="T30" fmla="*/ 4 w 4"/>
                  <a:gd name="T31" fmla="*/ 6 h 6"/>
                  <a:gd name="T32" fmla="*/ 4 w 4"/>
                  <a:gd name="T33" fmla="*/ 5 h 6"/>
                  <a:gd name="T34" fmla="*/ 3 w 4"/>
                  <a:gd name="T35" fmla="*/ 5 h 6"/>
                  <a:gd name="T36" fmla="*/ 1 w 4"/>
                  <a:gd name="T37" fmla="*/ 5 h 6"/>
                  <a:gd name="T38" fmla="*/ 1 w 4"/>
                  <a:gd name="T39" fmla="*/ 3 h 6"/>
                  <a:gd name="T40" fmla="*/ 1 w 4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539"/>
              <p:cNvSpPr>
                <a:spLocks/>
              </p:cNvSpPr>
              <p:nvPr/>
            </p:nvSpPr>
            <p:spPr bwMode="auto">
              <a:xfrm>
                <a:off x="1202" y="1080"/>
                <a:ext cx="5" cy="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3 h 6"/>
                  <a:gd name="T4" fmla="*/ 3 w 5"/>
                  <a:gd name="T5" fmla="*/ 3 h 6"/>
                  <a:gd name="T6" fmla="*/ 5 w 5"/>
                  <a:gd name="T7" fmla="*/ 3 h 6"/>
                  <a:gd name="T8" fmla="*/ 5 w 5"/>
                  <a:gd name="T9" fmla="*/ 3 h 6"/>
                  <a:gd name="T10" fmla="*/ 5 w 5"/>
                  <a:gd name="T11" fmla="*/ 2 h 6"/>
                  <a:gd name="T12" fmla="*/ 5 w 5"/>
                  <a:gd name="T13" fmla="*/ 2 h 6"/>
                  <a:gd name="T14" fmla="*/ 3 w 5"/>
                  <a:gd name="T15" fmla="*/ 0 h 6"/>
                  <a:gd name="T16" fmla="*/ 0 w 5"/>
                  <a:gd name="T17" fmla="*/ 0 h 6"/>
                  <a:gd name="T18" fmla="*/ 0 w 5"/>
                  <a:gd name="T19" fmla="*/ 0 h 6"/>
                  <a:gd name="T20" fmla="*/ 0 w 5"/>
                  <a:gd name="T21" fmla="*/ 6 h 6"/>
                  <a:gd name="T22" fmla="*/ 0 w 5"/>
                  <a:gd name="T23" fmla="*/ 6 h 6"/>
                  <a:gd name="T24" fmla="*/ 5 w 5"/>
                  <a:gd name="T25" fmla="*/ 6 h 6"/>
                  <a:gd name="T26" fmla="*/ 5 w 5"/>
                  <a:gd name="T27" fmla="*/ 6 h 6"/>
                  <a:gd name="T28" fmla="*/ 5 w 5"/>
                  <a:gd name="T29" fmla="*/ 5 h 6"/>
                  <a:gd name="T30" fmla="*/ 3 w 5"/>
                  <a:gd name="T31" fmla="*/ 5 h 6"/>
                  <a:gd name="T32" fmla="*/ 2 w 5"/>
                  <a:gd name="T33" fmla="*/ 5 h 6"/>
                  <a:gd name="T34" fmla="*/ 2 w 5"/>
                  <a:gd name="T35" fmla="*/ 3 h 6"/>
                  <a:gd name="T36" fmla="*/ 2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540"/>
              <p:cNvSpPr>
                <a:spLocks/>
              </p:cNvSpPr>
              <p:nvPr/>
            </p:nvSpPr>
            <p:spPr bwMode="auto">
              <a:xfrm>
                <a:off x="1208" y="108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0 h 3"/>
                  <a:gd name="T20" fmla="*/ 3 w 3"/>
                  <a:gd name="T21" fmla="*/ 0 h 3"/>
                  <a:gd name="T22" fmla="*/ 0 w 3"/>
                  <a:gd name="T23" fmla="*/ 0 h 3"/>
                  <a:gd name="T24" fmla="*/ 0 w 3"/>
                  <a:gd name="T25" fmla="*/ 0 h 3"/>
                  <a:gd name="T26" fmla="*/ 0 w 3"/>
                  <a:gd name="T27" fmla="*/ 3 h 3"/>
                  <a:gd name="T28" fmla="*/ 0 w 3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541"/>
              <p:cNvSpPr>
                <a:spLocks/>
              </p:cNvSpPr>
              <p:nvPr/>
            </p:nvSpPr>
            <p:spPr bwMode="auto">
              <a:xfrm>
                <a:off x="1213" y="1080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1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2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3 h 3"/>
                  <a:gd name="T24" fmla="*/ 0 w 4"/>
                  <a:gd name="T25" fmla="*/ 3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542"/>
              <p:cNvSpPr>
                <a:spLocks/>
              </p:cNvSpPr>
              <p:nvPr/>
            </p:nvSpPr>
            <p:spPr bwMode="auto">
              <a:xfrm>
                <a:off x="1049" y="1083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4 w 28"/>
                  <a:gd name="T5" fmla="*/ 2 h 3"/>
                  <a:gd name="T6" fmla="*/ 6 w 28"/>
                  <a:gd name="T7" fmla="*/ 2 h 3"/>
                  <a:gd name="T8" fmla="*/ 0 w 28"/>
                  <a:gd name="T9" fmla="*/ 3 h 3"/>
                  <a:gd name="T10" fmla="*/ 0 w 28"/>
                  <a:gd name="T11" fmla="*/ 3 h 3"/>
                  <a:gd name="T12" fmla="*/ 8 w 28"/>
                  <a:gd name="T13" fmla="*/ 3 h 3"/>
                  <a:gd name="T14" fmla="*/ 16 w 28"/>
                  <a:gd name="T15" fmla="*/ 3 h 3"/>
                  <a:gd name="T16" fmla="*/ 24 w 28"/>
                  <a:gd name="T17" fmla="*/ 3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6" y="3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543"/>
              <p:cNvSpPr>
                <a:spLocks/>
              </p:cNvSpPr>
              <p:nvPr/>
            </p:nvSpPr>
            <p:spPr bwMode="auto">
              <a:xfrm>
                <a:off x="1270" y="1083"/>
                <a:ext cx="2" cy="17"/>
              </a:xfrm>
              <a:custGeom>
                <a:avLst/>
                <a:gdLst>
                  <a:gd name="T0" fmla="*/ 0 w 2"/>
                  <a:gd name="T1" fmla="*/ 17 h 17"/>
                  <a:gd name="T2" fmla="*/ 0 w 2"/>
                  <a:gd name="T3" fmla="*/ 17 h 17"/>
                  <a:gd name="T4" fmla="*/ 2 w 2"/>
                  <a:gd name="T5" fmla="*/ 12 h 17"/>
                  <a:gd name="T6" fmla="*/ 2 w 2"/>
                  <a:gd name="T7" fmla="*/ 8 h 17"/>
                  <a:gd name="T8" fmla="*/ 2 w 2"/>
                  <a:gd name="T9" fmla="*/ 3 h 17"/>
                  <a:gd name="T10" fmla="*/ 0 w 2"/>
                  <a:gd name="T11" fmla="*/ 0 h 17"/>
                  <a:gd name="T12" fmla="*/ 0 w 2"/>
                  <a:gd name="T13" fmla="*/ 0 h 17"/>
                  <a:gd name="T14" fmla="*/ 0 w 2"/>
                  <a:gd name="T15" fmla="*/ 8 h 17"/>
                  <a:gd name="T16" fmla="*/ 0 w 2"/>
                  <a:gd name="T17" fmla="*/ 17 h 17"/>
                  <a:gd name="T18" fmla="*/ 0 w 2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17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544"/>
              <p:cNvSpPr>
                <a:spLocks/>
              </p:cNvSpPr>
              <p:nvPr/>
            </p:nvSpPr>
            <p:spPr bwMode="auto">
              <a:xfrm>
                <a:off x="1276" y="1085"/>
                <a:ext cx="2" cy="21"/>
              </a:xfrm>
              <a:custGeom>
                <a:avLst/>
                <a:gdLst>
                  <a:gd name="T0" fmla="*/ 0 w 2"/>
                  <a:gd name="T1" fmla="*/ 0 h 21"/>
                  <a:gd name="T2" fmla="*/ 0 w 2"/>
                  <a:gd name="T3" fmla="*/ 0 h 21"/>
                  <a:gd name="T4" fmla="*/ 0 w 2"/>
                  <a:gd name="T5" fmla="*/ 6 h 21"/>
                  <a:gd name="T6" fmla="*/ 0 w 2"/>
                  <a:gd name="T7" fmla="*/ 12 h 21"/>
                  <a:gd name="T8" fmla="*/ 0 w 2"/>
                  <a:gd name="T9" fmla="*/ 16 h 21"/>
                  <a:gd name="T10" fmla="*/ 2 w 2"/>
                  <a:gd name="T11" fmla="*/ 21 h 21"/>
                  <a:gd name="T12" fmla="*/ 2 w 2"/>
                  <a:gd name="T13" fmla="*/ 21 h 21"/>
                  <a:gd name="T14" fmla="*/ 2 w 2"/>
                  <a:gd name="T15" fmla="*/ 16 h 21"/>
                  <a:gd name="T16" fmla="*/ 2 w 2"/>
                  <a:gd name="T17" fmla="*/ 9 h 21"/>
                  <a:gd name="T18" fmla="*/ 2 w 2"/>
                  <a:gd name="T19" fmla="*/ 4 h 21"/>
                  <a:gd name="T20" fmla="*/ 2 w 2"/>
                  <a:gd name="T21" fmla="*/ 1 h 21"/>
                  <a:gd name="T22" fmla="*/ 0 w 2"/>
                  <a:gd name="T23" fmla="*/ 0 h 21"/>
                  <a:gd name="T24" fmla="*/ 0 w 2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545"/>
              <p:cNvSpPr>
                <a:spLocks/>
              </p:cNvSpPr>
              <p:nvPr/>
            </p:nvSpPr>
            <p:spPr bwMode="auto">
              <a:xfrm>
                <a:off x="1049" y="1088"/>
                <a:ext cx="28" cy="3"/>
              </a:xfrm>
              <a:custGeom>
                <a:avLst/>
                <a:gdLst>
                  <a:gd name="T0" fmla="*/ 28 w 28"/>
                  <a:gd name="T1" fmla="*/ 0 h 3"/>
                  <a:gd name="T2" fmla="*/ 28 w 28"/>
                  <a:gd name="T3" fmla="*/ 0 h 3"/>
                  <a:gd name="T4" fmla="*/ 12 w 28"/>
                  <a:gd name="T5" fmla="*/ 0 h 3"/>
                  <a:gd name="T6" fmla="*/ 6 w 28"/>
                  <a:gd name="T7" fmla="*/ 1 h 3"/>
                  <a:gd name="T8" fmla="*/ 0 w 28"/>
                  <a:gd name="T9" fmla="*/ 3 h 3"/>
                  <a:gd name="T10" fmla="*/ 0 w 28"/>
                  <a:gd name="T11" fmla="*/ 3 h 3"/>
                  <a:gd name="T12" fmla="*/ 6 w 28"/>
                  <a:gd name="T13" fmla="*/ 1 h 3"/>
                  <a:gd name="T14" fmla="*/ 14 w 28"/>
                  <a:gd name="T15" fmla="*/ 3 h 3"/>
                  <a:gd name="T16" fmla="*/ 22 w 28"/>
                  <a:gd name="T17" fmla="*/ 1 h 3"/>
                  <a:gd name="T18" fmla="*/ 28 w 28"/>
                  <a:gd name="T19" fmla="*/ 0 h 3"/>
                  <a:gd name="T20" fmla="*/ 28 w 28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">
                    <a:moveTo>
                      <a:pt x="28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14" y="3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546"/>
              <p:cNvSpPr>
                <a:spLocks/>
              </p:cNvSpPr>
              <p:nvPr/>
            </p:nvSpPr>
            <p:spPr bwMode="auto">
              <a:xfrm>
                <a:off x="1198" y="108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1 h 3"/>
                  <a:gd name="T6" fmla="*/ 4 w 4"/>
                  <a:gd name="T7" fmla="*/ 1 h 3"/>
                  <a:gd name="T8" fmla="*/ 3 w 4"/>
                  <a:gd name="T9" fmla="*/ 0 h 3"/>
                  <a:gd name="T10" fmla="*/ 1 w 4"/>
                  <a:gd name="T11" fmla="*/ 0 h 3"/>
                  <a:gd name="T12" fmla="*/ 1 w 4"/>
                  <a:gd name="T13" fmla="*/ 1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1 h 3"/>
                  <a:gd name="T20" fmla="*/ 0 w 4"/>
                  <a:gd name="T21" fmla="*/ 3 h 3"/>
                  <a:gd name="T22" fmla="*/ 4 w 4"/>
                  <a:gd name="T23" fmla="*/ 3 h 3"/>
                  <a:gd name="T24" fmla="*/ 4 w 4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547"/>
              <p:cNvSpPr>
                <a:spLocks/>
              </p:cNvSpPr>
              <p:nvPr/>
            </p:nvSpPr>
            <p:spPr bwMode="auto">
              <a:xfrm>
                <a:off x="1202" y="1088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3 h 3"/>
                  <a:gd name="T6" fmla="*/ 3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2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1 h 3"/>
                  <a:gd name="T24" fmla="*/ 0 w 5"/>
                  <a:gd name="T25" fmla="*/ 1 h 3"/>
                  <a:gd name="T26" fmla="*/ 0 w 5"/>
                  <a:gd name="T27" fmla="*/ 3 h 3"/>
                  <a:gd name="T28" fmla="*/ 2 w 5"/>
                  <a:gd name="T29" fmla="*/ 3 h 3"/>
                  <a:gd name="T30" fmla="*/ 2 w 5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548"/>
              <p:cNvSpPr>
                <a:spLocks/>
              </p:cNvSpPr>
              <p:nvPr/>
            </p:nvSpPr>
            <p:spPr bwMode="auto">
              <a:xfrm>
                <a:off x="1208" y="1088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0 h 3"/>
                  <a:gd name="T20" fmla="*/ 3 w 3"/>
                  <a:gd name="T21" fmla="*/ 0 h 3"/>
                  <a:gd name="T22" fmla="*/ 0 w 3"/>
                  <a:gd name="T23" fmla="*/ 0 h 3"/>
                  <a:gd name="T24" fmla="*/ 0 w 3"/>
                  <a:gd name="T25" fmla="*/ 0 h 3"/>
                  <a:gd name="T26" fmla="*/ 0 w 3"/>
                  <a:gd name="T27" fmla="*/ 1 h 3"/>
                  <a:gd name="T28" fmla="*/ 0 w 3"/>
                  <a:gd name="T2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549"/>
              <p:cNvSpPr>
                <a:spLocks/>
              </p:cNvSpPr>
              <p:nvPr/>
            </p:nvSpPr>
            <p:spPr bwMode="auto">
              <a:xfrm>
                <a:off x="1213" y="1088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1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1 h 3"/>
                  <a:gd name="T24" fmla="*/ 0 w 4"/>
                  <a:gd name="T25" fmla="*/ 1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550"/>
              <p:cNvSpPr>
                <a:spLocks/>
              </p:cNvSpPr>
              <p:nvPr/>
            </p:nvSpPr>
            <p:spPr bwMode="auto">
              <a:xfrm>
                <a:off x="1217" y="1091"/>
                <a:ext cx="13" cy="4"/>
              </a:xfrm>
              <a:custGeom>
                <a:avLst/>
                <a:gdLst>
                  <a:gd name="T0" fmla="*/ 0 w 13"/>
                  <a:gd name="T1" fmla="*/ 3 h 4"/>
                  <a:gd name="T2" fmla="*/ 0 w 13"/>
                  <a:gd name="T3" fmla="*/ 3 h 4"/>
                  <a:gd name="T4" fmla="*/ 1 w 13"/>
                  <a:gd name="T5" fmla="*/ 4 h 4"/>
                  <a:gd name="T6" fmla="*/ 3 w 13"/>
                  <a:gd name="T7" fmla="*/ 4 h 4"/>
                  <a:gd name="T8" fmla="*/ 3 w 13"/>
                  <a:gd name="T9" fmla="*/ 4 h 4"/>
                  <a:gd name="T10" fmla="*/ 4 w 13"/>
                  <a:gd name="T11" fmla="*/ 3 h 4"/>
                  <a:gd name="T12" fmla="*/ 7 w 13"/>
                  <a:gd name="T13" fmla="*/ 1 h 4"/>
                  <a:gd name="T14" fmla="*/ 13 w 13"/>
                  <a:gd name="T15" fmla="*/ 1 h 4"/>
                  <a:gd name="T16" fmla="*/ 13 w 13"/>
                  <a:gd name="T17" fmla="*/ 1 h 4"/>
                  <a:gd name="T18" fmla="*/ 12 w 13"/>
                  <a:gd name="T19" fmla="*/ 0 h 4"/>
                  <a:gd name="T20" fmla="*/ 7 w 13"/>
                  <a:gd name="T21" fmla="*/ 0 h 4"/>
                  <a:gd name="T22" fmla="*/ 3 w 13"/>
                  <a:gd name="T23" fmla="*/ 1 h 4"/>
                  <a:gd name="T24" fmla="*/ 1 w 13"/>
                  <a:gd name="T25" fmla="*/ 1 h 4"/>
                  <a:gd name="T26" fmla="*/ 0 w 13"/>
                  <a:gd name="T27" fmla="*/ 3 h 4"/>
                  <a:gd name="T28" fmla="*/ 0 w 13"/>
                  <a:gd name="T2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551"/>
              <p:cNvSpPr>
                <a:spLocks/>
              </p:cNvSpPr>
              <p:nvPr/>
            </p:nvSpPr>
            <p:spPr bwMode="auto">
              <a:xfrm>
                <a:off x="1364" y="1091"/>
                <a:ext cx="3" cy="7"/>
              </a:xfrm>
              <a:custGeom>
                <a:avLst/>
                <a:gdLst>
                  <a:gd name="T0" fmla="*/ 2 w 3"/>
                  <a:gd name="T1" fmla="*/ 7 h 7"/>
                  <a:gd name="T2" fmla="*/ 2 w 3"/>
                  <a:gd name="T3" fmla="*/ 7 h 7"/>
                  <a:gd name="T4" fmla="*/ 3 w 3"/>
                  <a:gd name="T5" fmla="*/ 3 h 7"/>
                  <a:gd name="T6" fmla="*/ 3 w 3"/>
                  <a:gd name="T7" fmla="*/ 1 h 7"/>
                  <a:gd name="T8" fmla="*/ 2 w 3"/>
                  <a:gd name="T9" fmla="*/ 0 h 7"/>
                  <a:gd name="T10" fmla="*/ 2 w 3"/>
                  <a:gd name="T11" fmla="*/ 0 h 7"/>
                  <a:gd name="T12" fmla="*/ 0 w 3"/>
                  <a:gd name="T13" fmla="*/ 4 h 7"/>
                  <a:gd name="T14" fmla="*/ 2 w 3"/>
                  <a:gd name="T15" fmla="*/ 6 h 7"/>
                  <a:gd name="T16" fmla="*/ 2 w 3"/>
                  <a:gd name="T17" fmla="*/ 7 h 7"/>
                  <a:gd name="T18" fmla="*/ 2 w 3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lnTo>
                      <a:pt x="2" y="7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552"/>
              <p:cNvSpPr>
                <a:spLocks/>
              </p:cNvSpPr>
              <p:nvPr/>
            </p:nvSpPr>
            <p:spPr bwMode="auto">
              <a:xfrm>
                <a:off x="1049" y="1092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22 w 27"/>
                  <a:gd name="T5" fmla="*/ 0 h 2"/>
                  <a:gd name="T6" fmla="*/ 15 w 27"/>
                  <a:gd name="T7" fmla="*/ 0 h 2"/>
                  <a:gd name="T8" fmla="*/ 8 w 27"/>
                  <a:gd name="T9" fmla="*/ 0 h 2"/>
                  <a:gd name="T10" fmla="*/ 2 w 27"/>
                  <a:gd name="T11" fmla="*/ 0 h 2"/>
                  <a:gd name="T12" fmla="*/ 2 w 27"/>
                  <a:gd name="T13" fmla="*/ 0 h 2"/>
                  <a:gd name="T14" fmla="*/ 2 w 27"/>
                  <a:gd name="T15" fmla="*/ 0 h 2"/>
                  <a:gd name="T16" fmla="*/ 0 w 27"/>
                  <a:gd name="T17" fmla="*/ 2 h 2"/>
                  <a:gd name="T18" fmla="*/ 0 w 27"/>
                  <a:gd name="T19" fmla="*/ 2 h 2"/>
                  <a:gd name="T20" fmla="*/ 14 w 27"/>
                  <a:gd name="T21" fmla="*/ 2 h 2"/>
                  <a:gd name="T22" fmla="*/ 27 w 27"/>
                  <a:gd name="T23" fmla="*/ 0 h 2"/>
                  <a:gd name="T24" fmla="*/ 27 w 27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553"/>
              <p:cNvSpPr>
                <a:spLocks/>
              </p:cNvSpPr>
              <p:nvPr/>
            </p:nvSpPr>
            <p:spPr bwMode="auto">
              <a:xfrm>
                <a:off x="1208" y="1092"/>
                <a:ext cx="5" cy="11"/>
              </a:xfrm>
              <a:custGeom>
                <a:avLst/>
                <a:gdLst>
                  <a:gd name="T0" fmla="*/ 0 w 5"/>
                  <a:gd name="T1" fmla="*/ 2 h 11"/>
                  <a:gd name="T2" fmla="*/ 0 w 5"/>
                  <a:gd name="T3" fmla="*/ 2 h 11"/>
                  <a:gd name="T4" fmla="*/ 2 w 5"/>
                  <a:gd name="T5" fmla="*/ 2 h 11"/>
                  <a:gd name="T6" fmla="*/ 3 w 5"/>
                  <a:gd name="T7" fmla="*/ 3 h 11"/>
                  <a:gd name="T8" fmla="*/ 3 w 5"/>
                  <a:gd name="T9" fmla="*/ 3 h 11"/>
                  <a:gd name="T10" fmla="*/ 3 w 5"/>
                  <a:gd name="T11" fmla="*/ 0 h 11"/>
                  <a:gd name="T12" fmla="*/ 3 w 5"/>
                  <a:gd name="T13" fmla="*/ 0 h 11"/>
                  <a:gd name="T14" fmla="*/ 2 w 5"/>
                  <a:gd name="T15" fmla="*/ 0 h 11"/>
                  <a:gd name="T16" fmla="*/ 0 w 5"/>
                  <a:gd name="T17" fmla="*/ 0 h 11"/>
                  <a:gd name="T18" fmla="*/ 0 w 5"/>
                  <a:gd name="T19" fmla="*/ 0 h 11"/>
                  <a:gd name="T20" fmla="*/ 0 w 5"/>
                  <a:gd name="T21" fmla="*/ 5 h 11"/>
                  <a:gd name="T22" fmla="*/ 2 w 5"/>
                  <a:gd name="T23" fmla="*/ 6 h 11"/>
                  <a:gd name="T24" fmla="*/ 2 w 5"/>
                  <a:gd name="T25" fmla="*/ 8 h 11"/>
                  <a:gd name="T26" fmla="*/ 0 w 5"/>
                  <a:gd name="T27" fmla="*/ 11 h 11"/>
                  <a:gd name="T28" fmla="*/ 0 w 5"/>
                  <a:gd name="T29" fmla="*/ 11 h 11"/>
                  <a:gd name="T30" fmla="*/ 3 w 5"/>
                  <a:gd name="T31" fmla="*/ 11 h 11"/>
                  <a:gd name="T32" fmla="*/ 3 w 5"/>
                  <a:gd name="T33" fmla="*/ 11 h 11"/>
                  <a:gd name="T34" fmla="*/ 5 w 5"/>
                  <a:gd name="T35" fmla="*/ 8 h 11"/>
                  <a:gd name="T36" fmla="*/ 3 w 5"/>
                  <a:gd name="T37" fmla="*/ 5 h 11"/>
                  <a:gd name="T38" fmla="*/ 0 w 5"/>
                  <a:gd name="T39" fmla="*/ 2 h 11"/>
                  <a:gd name="T40" fmla="*/ 0 w 5"/>
                  <a:gd name="T4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1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554"/>
              <p:cNvSpPr>
                <a:spLocks/>
              </p:cNvSpPr>
              <p:nvPr/>
            </p:nvSpPr>
            <p:spPr bwMode="auto">
              <a:xfrm>
                <a:off x="1213" y="1092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2 h 3"/>
                  <a:gd name="T6" fmla="*/ 1 w 4"/>
                  <a:gd name="T7" fmla="*/ 2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2 h 3"/>
                  <a:gd name="T22" fmla="*/ 0 w 4"/>
                  <a:gd name="T23" fmla="*/ 2 h 3"/>
                  <a:gd name="T24" fmla="*/ 0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555"/>
              <p:cNvSpPr>
                <a:spLocks/>
              </p:cNvSpPr>
              <p:nvPr/>
            </p:nvSpPr>
            <p:spPr bwMode="auto">
              <a:xfrm>
                <a:off x="1213" y="1094"/>
                <a:ext cx="17" cy="12"/>
              </a:xfrm>
              <a:custGeom>
                <a:avLst/>
                <a:gdLst>
                  <a:gd name="T0" fmla="*/ 4 w 17"/>
                  <a:gd name="T1" fmla="*/ 3 h 12"/>
                  <a:gd name="T2" fmla="*/ 4 w 17"/>
                  <a:gd name="T3" fmla="*/ 3 h 12"/>
                  <a:gd name="T4" fmla="*/ 5 w 17"/>
                  <a:gd name="T5" fmla="*/ 4 h 12"/>
                  <a:gd name="T6" fmla="*/ 4 w 17"/>
                  <a:gd name="T7" fmla="*/ 6 h 12"/>
                  <a:gd name="T8" fmla="*/ 4 w 17"/>
                  <a:gd name="T9" fmla="*/ 6 h 12"/>
                  <a:gd name="T10" fmla="*/ 3 w 17"/>
                  <a:gd name="T11" fmla="*/ 6 h 12"/>
                  <a:gd name="T12" fmla="*/ 0 w 17"/>
                  <a:gd name="T13" fmla="*/ 6 h 12"/>
                  <a:gd name="T14" fmla="*/ 0 w 17"/>
                  <a:gd name="T15" fmla="*/ 6 h 12"/>
                  <a:gd name="T16" fmla="*/ 0 w 17"/>
                  <a:gd name="T17" fmla="*/ 9 h 12"/>
                  <a:gd name="T18" fmla="*/ 0 w 17"/>
                  <a:gd name="T19" fmla="*/ 9 h 12"/>
                  <a:gd name="T20" fmla="*/ 1 w 17"/>
                  <a:gd name="T21" fmla="*/ 9 h 12"/>
                  <a:gd name="T22" fmla="*/ 3 w 17"/>
                  <a:gd name="T23" fmla="*/ 7 h 12"/>
                  <a:gd name="T24" fmla="*/ 4 w 17"/>
                  <a:gd name="T25" fmla="*/ 7 h 12"/>
                  <a:gd name="T26" fmla="*/ 5 w 17"/>
                  <a:gd name="T27" fmla="*/ 9 h 12"/>
                  <a:gd name="T28" fmla="*/ 5 w 17"/>
                  <a:gd name="T29" fmla="*/ 9 h 12"/>
                  <a:gd name="T30" fmla="*/ 4 w 17"/>
                  <a:gd name="T31" fmla="*/ 10 h 12"/>
                  <a:gd name="T32" fmla="*/ 5 w 17"/>
                  <a:gd name="T33" fmla="*/ 12 h 12"/>
                  <a:gd name="T34" fmla="*/ 7 w 17"/>
                  <a:gd name="T35" fmla="*/ 12 h 12"/>
                  <a:gd name="T36" fmla="*/ 7 w 17"/>
                  <a:gd name="T37" fmla="*/ 12 h 12"/>
                  <a:gd name="T38" fmla="*/ 7 w 17"/>
                  <a:gd name="T39" fmla="*/ 10 h 12"/>
                  <a:gd name="T40" fmla="*/ 7 w 17"/>
                  <a:gd name="T41" fmla="*/ 10 h 12"/>
                  <a:gd name="T42" fmla="*/ 10 w 17"/>
                  <a:gd name="T43" fmla="*/ 10 h 12"/>
                  <a:gd name="T44" fmla="*/ 11 w 17"/>
                  <a:gd name="T45" fmla="*/ 10 h 12"/>
                  <a:gd name="T46" fmla="*/ 11 w 17"/>
                  <a:gd name="T47" fmla="*/ 10 h 12"/>
                  <a:gd name="T48" fmla="*/ 11 w 17"/>
                  <a:gd name="T49" fmla="*/ 9 h 12"/>
                  <a:gd name="T50" fmla="*/ 10 w 17"/>
                  <a:gd name="T51" fmla="*/ 9 h 12"/>
                  <a:gd name="T52" fmla="*/ 8 w 17"/>
                  <a:gd name="T53" fmla="*/ 9 h 12"/>
                  <a:gd name="T54" fmla="*/ 7 w 17"/>
                  <a:gd name="T55" fmla="*/ 7 h 12"/>
                  <a:gd name="T56" fmla="*/ 7 w 17"/>
                  <a:gd name="T57" fmla="*/ 7 h 12"/>
                  <a:gd name="T58" fmla="*/ 8 w 17"/>
                  <a:gd name="T59" fmla="*/ 6 h 12"/>
                  <a:gd name="T60" fmla="*/ 10 w 17"/>
                  <a:gd name="T61" fmla="*/ 7 h 12"/>
                  <a:gd name="T62" fmla="*/ 11 w 17"/>
                  <a:gd name="T63" fmla="*/ 7 h 12"/>
                  <a:gd name="T64" fmla="*/ 11 w 17"/>
                  <a:gd name="T65" fmla="*/ 6 h 12"/>
                  <a:gd name="T66" fmla="*/ 11 w 17"/>
                  <a:gd name="T67" fmla="*/ 6 h 12"/>
                  <a:gd name="T68" fmla="*/ 10 w 17"/>
                  <a:gd name="T69" fmla="*/ 4 h 12"/>
                  <a:gd name="T70" fmla="*/ 8 w 17"/>
                  <a:gd name="T71" fmla="*/ 4 h 12"/>
                  <a:gd name="T72" fmla="*/ 7 w 17"/>
                  <a:gd name="T73" fmla="*/ 4 h 12"/>
                  <a:gd name="T74" fmla="*/ 7 w 17"/>
                  <a:gd name="T75" fmla="*/ 4 h 12"/>
                  <a:gd name="T76" fmla="*/ 7 w 17"/>
                  <a:gd name="T77" fmla="*/ 4 h 12"/>
                  <a:gd name="T78" fmla="*/ 8 w 17"/>
                  <a:gd name="T79" fmla="*/ 3 h 12"/>
                  <a:gd name="T80" fmla="*/ 13 w 17"/>
                  <a:gd name="T81" fmla="*/ 3 h 12"/>
                  <a:gd name="T82" fmla="*/ 16 w 17"/>
                  <a:gd name="T83" fmla="*/ 1 h 12"/>
                  <a:gd name="T84" fmla="*/ 17 w 17"/>
                  <a:gd name="T85" fmla="*/ 1 h 12"/>
                  <a:gd name="T86" fmla="*/ 17 w 17"/>
                  <a:gd name="T87" fmla="*/ 0 h 12"/>
                  <a:gd name="T88" fmla="*/ 17 w 17"/>
                  <a:gd name="T89" fmla="*/ 0 h 12"/>
                  <a:gd name="T90" fmla="*/ 14 w 17"/>
                  <a:gd name="T91" fmla="*/ 1 h 12"/>
                  <a:gd name="T92" fmla="*/ 11 w 17"/>
                  <a:gd name="T93" fmla="*/ 1 h 12"/>
                  <a:gd name="T94" fmla="*/ 4 w 17"/>
                  <a:gd name="T95" fmla="*/ 3 h 12"/>
                  <a:gd name="T96" fmla="*/ 4 w 17"/>
                  <a:gd name="T9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12">
                    <a:moveTo>
                      <a:pt x="4" y="3"/>
                    </a:moveTo>
                    <a:lnTo>
                      <a:pt x="4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56"/>
              <p:cNvSpPr>
                <a:spLocks/>
              </p:cNvSpPr>
              <p:nvPr/>
            </p:nvSpPr>
            <p:spPr bwMode="auto">
              <a:xfrm>
                <a:off x="1263" y="1097"/>
                <a:ext cx="5" cy="6"/>
              </a:xfrm>
              <a:custGeom>
                <a:avLst/>
                <a:gdLst>
                  <a:gd name="T0" fmla="*/ 2 w 5"/>
                  <a:gd name="T1" fmla="*/ 6 h 6"/>
                  <a:gd name="T2" fmla="*/ 2 w 5"/>
                  <a:gd name="T3" fmla="*/ 6 h 6"/>
                  <a:gd name="T4" fmla="*/ 3 w 5"/>
                  <a:gd name="T5" fmla="*/ 6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4 h 6"/>
                  <a:gd name="T12" fmla="*/ 3 w 5"/>
                  <a:gd name="T13" fmla="*/ 3 h 6"/>
                  <a:gd name="T14" fmla="*/ 3 w 5"/>
                  <a:gd name="T15" fmla="*/ 3 h 6"/>
                  <a:gd name="T16" fmla="*/ 2 w 5"/>
                  <a:gd name="T17" fmla="*/ 3 h 6"/>
                  <a:gd name="T18" fmla="*/ 2 w 5"/>
                  <a:gd name="T19" fmla="*/ 3 h 6"/>
                  <a:gd name="T20" fmla="*/ 2 w 5"/>
                  <a:gd name="T21" fmla="*/ 0 h 6"/>
                  <a:gd name="T22" fmla="*/ 0 w 5"/>
                  <a:gd name="T23" fmla="*/ 0 h 6"/>
                  <a:gd name="T24" fmla="*/ 0 w 5"/>
                  <a:gd name="T25" fmla="*/ 0 h 6"/>
                  <a:gd name="T26" fmla="*/ 0 w 5"/>
                  <a:gd name="T27" fmla="*/ 4 h 6"/>
                  <a:gd name="T28" fmla="*/ 0 w 5"/>
                  <a:gd name="T29" fmla="*/ 6 h 6"/>
                  <a:gd name="T30" fmla="*/ 2 w 5"/>
                  <a:gd name="T31" fmla="*/ 6 h 6"/>
                  <a:gd name="T32" fmla="*/ 2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557"/>
              <p:cNvSpPr>
                <a:spLocks/>
              </p:cNvSpPr>
              <p:nvPr/>
            </p:nvSpPr>
            <p:spPr bwMode="auto">
              <a:xfrm>
                <a:off x="1187" y="1098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5 w 5"/>
                  <a:gd name="T5" fmla="*/ 2 h 5"/>
                  <a:gd name="T6" fmla="*/ 5 w 5"/>
                  <a:gd name="T7" fmla="*/ 2 h 5"/>
                  <a:gd name="T8" fmla="*/ 2 w 5"/>
                  <a:gd name="T9" fmla="*/ 0 h 5"/>
                  <a:gd name="T10" fmla="*/ 0 w 5"/>
                  <a:gd name="T11" fmla="*/ 2 h 5"/>
                  <a:gd name="T12" fmla="*/ 0 w 5"/>
                  <a:gd name="T13" fmla="*/ 3 h 5"/>
                  <a:gd name="T14" fmla="*/ 2 w 5"/>
                  <a:gd name="T15" fmla="*/ 5 h 5"/>
                  <a:gd name="T16" fmla="*/ 2 w 5"/>
                  <a:gd name="T17" fmla="*/ 5 h 5"/>
                  <a:gd name="T18" fmla="*/ 2 w 5"/>
                  <a:gd name="T19" fmla="*/ 3 h 5"/>
                  <a:gd name="T20" fmla="*/ 2 w 5"/>
                  <a:gd name="T21" fmla="*/ 3 h 5"/>
                  <a:gd name="T22" fmla="*/ 5 w 5"/>
                  <a:gd name="T23" fmla="*/ 5 h 5"/>
                  <a:gd name="T24" fmla="*/ 5 w 5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558"/>
              <p:cNvSpPr>
                <a:spLocks/>
              </p:cNvSpPr>
              <p:nvPr/>
            </p:nvSpPr>
            <p:spPr bwMode="auto">
              <a:xfrm>
                <a:off x="1192" y="1100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1 h 3"/>
                  <a:gd name="T6" fmla="*/ 3 w 4"/>
                  <a:gd name="T7" fmla="*/ 1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1 h 3"/>
                  <a:gd name="T22" fmla="*/ 0 w 4"/>
                  <a:gd name="T23" fmla="*/ 1 h 3"/>
                  <a:gd name="T24" fmla="*/ 1 w 4"/>
                  <a:gd name="T25" fmla="*/ 1 h 3"/>
                  <a:gd name="T26" fmla="*/ 1 w 4"/>
                  <a:gd name="T27" fmla="*/ 3 h 3"/>
                  <a:gd name="T28" fmla="*/ 1 w 4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59"/>
              <p:cNvSpPr>
                <a:spLocks/>
              </p:cNvSpPr>
              <p:nvPr/>
            </p:nvSpPr>
            <p:spPr bwMode="auto">
              <a:xfrm>
                <a:off x="1202" y="110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3 w 5"/>
                  <a:gd name="T7" fmla="*/ 0 h 3"/>
                  <a:gd name="T8" fmla="*/ 2 w 5"/>
                  <a:gd name="T9" fmla="*/ 0 h 3"/>
                  <a:gd name="T10" fmla="*/ 0 w 5"/>
                  <a:gd name="T11" fmla="*/ 0 h 3"/>
                  <a:gd name="T12" fmla="*/ 0 w 5"/>
                  <a:gd name="T13" fmla="*/ 0 h 3"/>
                  <a:gd name="T14" fmla="*/ 0 w 5"/>
                  <a:gd name="T15" fmla="*/ 1 h 3"/>
                  <a:gd name="T16" fmla="*/ 2 w 5"/>
                  <a:gd name="T17" fmla="*/ 1 h 3"/>
                  <a:gd name="T18" fmla="*/ 5 w 5"/>
                  <a:gd name="T19" fmla="*/ 3 h 3"/>
                  <a:gd name="T20" fmla="*/ 5 w 5"/>
                  <a:gd name="T21" fmla="*/ 3 h 3"/>
                  <a:gd name="T22" fmla="*/ 5 w 5"/>
                  <a:gd name="T23" fmla="*/ 0 h 3"/>
                  <a:gd name="T24" fmla="*/ 5 w 5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560"/>
              <p:cNvSpPr>
                <a:spLocks/>
              </p:cNvSpPr>
              <p:nvPr/>
            </p:nvSpPr>
            <p:spPr bwMode="auto">
              <a:xfrm>
                <a:off x="1367" y="1100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1 h 6"/>
                  <a:gd name="T6" fmla="*/ 0 w 3"/>
                  <a:gd name="T7" fmla="*/ 3 h 6"/>
                  <a:gd name="T8" fmla="*/ 0 w 3"/>
                  <a:gd name="T9" fmla="*/ 4 h 6"/>
                  <a:gd name="T10" fmla="*/ 2 w 3"/>
                  <a:gd name="T11" fmla="*/ 6 h 6"/>
                  <a:gd name="T12" fmla="*/ 2 w 3"/>
                  <a:gd name="T13" fmla="*/ 6 h 6"/>
                  <a:gd name="T14" fmla="*/ 3 w 3"/>
                  <a:gd name="T15" fmla="*/ 4 h 6"/>
                  <a:gd name="T16" fmla="*/ 3 w 3"/>
                  <a:gd name="T17" fmla="*/ 3 h 6"/>
                  <a:gd name="T18" fmla="*/ 2 w 3"/>
                  <a:gd name="T19" fmla="*/ 1 h 6"/>
                  <a:gd name="T20" fmla="*/ 3 w 3"/>
                  <a:gd name="T21" fmla="*/ 0 h 6"/>
                  <a:gd name="T22" fmla="*/ 3 w 3"/>
                  <a:gd name="T23" fmla="*/ 0 h 6"/>
                  <a:gd name="T24" fmla="*/ 2 w 3"/>
                  <a:gd name="T25" fmla="*/ 0 h 6"/>
                  <a:gd name="T26" fmla="*/ 0 w 3"/>
                  <a:gd name="T27" fmla="*/ 0 h 6"/>
                  <a:gd name="T28" fmla="*/ 0 w 3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561"/>
              <p:cNvSpPr>
                <a:spLocks/>
              </p:cNvSpPr>
              <p:nvPr/>
            </p:nvSpPr>
            <p:spPr bwMode="auto">
              <a:xfrm>
                <a:off x="1094" y="1103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3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3 w 4"/>
                  <a:gd name="T15" fmla="*/ 3 h 3"/>
                  <a:gd name="T16" fmla="*/ 4 w 4"/>
                  <a:gd name="T17" fmla="*/ 1 h 3"/>
                  <a:gd name="T18" fmla="*/ 4 w 4"/>
                  <a:gd name="T19" fmla="*/ 0 h 3"/>
                  <a:gd name="T20" fmla="*/ 4 w 4"/>
                  <a:gd name="T21" fmla="*/ 0 h 3"/>
                  <a:gd name="T22" fmla="*/ 4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562"/>
              <p:cNvSpPr>
                <a:spLocks/>
              </p:cNvSpPr>
              <p:nvPr/>
            </p:nvSpPr>
            <p:spPr bwMode="auto">
              <a:xfrm>
                <a:off x="1027" y="1103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4 h 4"/>
                  <a:gd name="T4" fmla="*/ 4 w 6"/>
                  <a:gd name="T5" fmla="*/ 1 h 4"/>
                  <a:gd name="T6" fmla="*/ 4 w 6"/>
                  <a:gd name="T7" fmla="*/ 0 h 4"/>
                  <a:gd name="T8" fmla="*/ 4 w 6"/>
                  <a:gd name="T9" fmla="*/ 0 h 4"/>
                  <a:gd name="T10" fmla="*/ 3 w 6"/>
                  <a:gd name="T11" fmla="*/ 1 h 4"/>
                  <a:gd name="T12" fmla="*/ 1 w 6"/>
                  <a:gd name="T13" fmla="*/ 3 h 4"/>
                  <a:gd name="T14" fmla="*/ 1 w 6"/>
                  <a:gd name="T15" fmla="*/ 3 h 4"/>
                  <a:gd name="T16" fmla="*/ 1 w 6"/>
                  <a:gd name="T17" fmla="*/ 1 h 4"/>
                  <a:gd name="T18" fmla="*/ 1 w 6"/>
                  <a:gd name="T19" fmla="*/ 0 h 4"/>
                  <a:gd name="T20" fmla="*/ 1 w 6"/>
                  <a:gd name="T21" fmla="*/ 0 h 4"/>
                  <a:gd name="T22" fmla="*/ 0 w 6"/>
                  <a:gd name="T23" fmla="*/ 1 h 4"/>
                  <a:gd name="T24" fmla="*/ 0 w 6"/>
                  <a:gd name="T25" fmla="*/ 4 h 4"/>
                  <a:gd name="T26" fmla="*/ 0 w 6"/>
                  <a:gd name="T27" fmla="*/ 4 h 4"/>
                  <a:gd name="T28" fmla="*/ 3 w 6"/>
                  <a:gd name="T29" fmla="*/ 3 h 4"/>
                  <a:gd name="T30" fmla="*/ 4 w 6"/>
                  <a:gd name="T31" fmla="*/ 3 h 4"/>
                  <a:gd name="T32" fmla="*/ 6 w 6"/>
                  <a:gd name="T33" fmla="*/ 4 h 4"/>
                  <a:gd name="T34" fmla="*/ 6 w 6"/>
                  <a:gd name="T3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63"/>
              <p:cNvSpPr>
                <a:spLocks/>
              </p:cNvSpPr>
              <p:nvPr/>
            </p:nvSpPr>
            <p:spPr bwMode="auto">
              <a:xfrm>
                <a:off x="1198" y="1103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1 w 4"/>
                  <a:gd name="T5" fmla="*/ 0 h 5"/>
                  <a:gd name="T6" fmla="*/ 0 w 4"/>
                  <a:gd name="T7" fmla="*/ 1 h 5"/>
                  <a:gd name="T8" fmla="*/ 0 w 4"/>
                  <a:gd name="T9" fmla="*/ 3 h 5"/>
                  <a:gd name="T10" fmla="*/ 0 w 4"/>
                  <a:gd name="T11" fmla="*/ 3 h 5"/>
                  <a:gd name="T12" fmla="*/ 1 w 4"/>
                  <a:gd name="T13" fmla="*/ 3 h 5"/>
                  <a:gd name="T14" fmla="*/ 0 w 4"/>
                  <a:gd name="T15" fmla="*/ 5 h 5"/>
                  <a:gd name="T16" fmla="*/ 0 w 4"/>
                  <a:gd name="T17" fmla="*/ 5 h 5"/>
                  <a:gd name="T18" fmla="*/ 4 w 4"/>
                  <a:gd name="T19" fmla="*/ 5 h 5"/>
                  <a:gd name="T20" fmla="*/ 4 w 4"/>
                  <a:gd name="T21" fmla="*/ 5 h 5"/>
                  <a:gd name="T22" fmla="*/ 4 w 4"/>
                  <a:gd name="T23" fmla="*/ 0 h 5"/>
                  <a:gd name="T24" fmla="*/ 4 w 4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564"/>
              <p:cNvSpPr>
                <a:spLocks/>
              </p:cNvSpPr>
              <p:nvPr/>
            </p:nvSpPr>
            <p:spPr bwMode="auto">
              <a:xfrm>
                <a:off x="1202" y="1103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3 h 5"/>
                  <a:gd name="T10" fmla="*/ 0 w 5"/>
                  <a:gd name="T11" fmla="*/ 3 h 5"/>
                  <a:gd name="T12" fmla="*/ 3 w 5"/>
                  <a:gd name="T13" fmla="*/ 3 h 5"/>
                  <a:gd name="T14" fmla="*/ 0 w 5"/>
                  <a:gd name="T15" fmla="*/ 5 h 5"/>
                  <a:gd name="T16" fmla="*/ 0 w 5"/>
                  <a:gd name="T17" fmla="*/ 5 h 5"/>
                  <a:gd name="T18" fmla="*/ 5 w 5"/>
                  <a:gd name="T19" fmla="*/ 5 h 5"/>
                  <a:gd name="T20" fmla="*/ 5 w 5"/>
                  <a:gd name="T21" fmla="*/ 5 h 5"/>
                  <a:gd name="T22" fmla="*/ 5 w 5"/>
                  <a:gd name="T23" fmla="*/ 0 h 5"/>
                  <a:gd name="T24" fmla="*/ 5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565"/>
              <p:cNvSpPr>
                <a:spLocks/>
              </p:cNvSpPr>
              <p:nvPr/>
            </p:nvSpPr>
            <p:spPr bwMode="auto">
              <a:xfrm>
                <a:off x="1208" y="110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5 h 5"/>
                  <a:gd name="T6" fmla="*/ 0 w 3"/>
                  <a:gd name="T7" fmla="*/ 5 h 5"/>
                  <a:gd name="T8" fmla="*/ 3 w 3"/>
                  <a:gd name="T9" fmla="*/ 5 h 5"/>
                  <a:gd name="T10" fmla="*/ 3 w 3"/>
                  <a:gd name="T11" fmla="*/ 5 h 5"/>
                  <a:gd name="T12" fmla="*/ 2 w 3"/>
                  <a:gd name="T13" fmla="*/ 3 h 5"/>
                  <a:gd name="T14" fmla="*/ 3 w 3"/>
                  <a:gd name="T15" fmla="*/ 0 h 5"/>
                  <a:gd name="T16" fmla="*/ 3 w 3"/>
                  <a:gd name="T17" fmla="*/ 0 h 5"/>
                  <a:gd name="T18" fmla="*/ 0 w 3"/>
                  <a:gd name="T19" fmla="*/ 0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566"/>
              <p:cNvSpPr>
                <a:spLocks/>
              </p:cNvSpPr>
              <p:nvPr/>
            </p:nvSpPr>
            <p:spPr bwMode="auto">
              <a:xfrm>
                <a:off x="1213" y="1103"/>
                <a:ext cx="4" cy="5"/>
              </a:xfrm>
              <a:custGeom>
                <a:avLst/>
                <a:gdLst>
                  <a:gd name="T0" fmla="*/ 1 w 4"/>
                  <a:gd name="T1" fmla="*/ 3 h 5"/>
                  <a:gd name="T2" fmla="*/ 1 w 4"/>
                  <a:gd name="T3" fmla="*/ 3 h 5"/>
                  <a:gd name="T4" fmla="*/ 3 w 4"/>
                  <a:gd name="T5" fmla="*/ 3 h 5"/>
                  <a:gd name="T6" fmla="*/ 3 w 4"/>
                  <a:gd name="T7" fmla="*/ 3 h 5"/>
                  <a:gd name="T8" fmla="*/ 4 w 4"/>
                  <a:gd name="T9" fmla="*/ 3 h 5"/>
                  <a:gd name="T10" fmla="*/ 4 w 4"/>
                  <a:gd name="T11" fmla="*/ 1 h 5"/>
                  <a:gd name="T12" fmla="*/ 4 w 4"/>
                  <a:gd name="T13" fmla="*/ 1 h 5"/>
                  <a:gd name="T14" fmla="*/ 3 w 4"/>
                  <a:gd name="T15" fmla="*/ 0 h 5"/>
                  <a:gd name="T16" fmla="*/ 0 w 4"/>
                  <a:gd name="T17" fmla="*/ 0 h 5"/>
                  <a:gd name="T18" fmla="*/ 0 w 4"/>
                  <a:gd name="T19" fmla="*/ 0 h 5"/>
                  <a:gd name="T20" fmla="*/ 0 w 4"/>
                  <a:gd name="T21" fmla="*/ 5 h 5"/>
                  <a:gd name="T22" fmla="*/ 0 w 4"/>
                  <a:gd name="T23" fmla="*/ 5 h 5"/>
                  <a:gd name="T24" fmla="*/ 4 w 4"/>
                  <a:gd name="T25" fmla="*/ 5 h 5"/>
                  <a:gd name="T26" fmla="*/ 4 w 4"/>
                  <a:gd name="T27" fmla="*/ 5 h 5"/>
                  <a:gd name="T28" fmla="*/ 4 w 4"/>
                  <a:gd name="T29" fmla="*/ 4 h 5"/>
                  <a:gd name="T30" fmla="*/ 3 w 4"/>
                  <a:gd name="T31" fmla="*/ 4 h 5"/>
                  <a:gd name="T32" fmla="*/ 1 w 4"/>
                  <a:gd name="T33" fmla="*/ 4 h 5"/>
                  <a:gd name="T34" fmla="*/ 1 w 4"/>
                  <a:gd name="T35" fmla="*/ 3 h 5"/>
                  <a:gd name="T36" fmla="*/ 1 w 4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567"/>
              <p:cNvSpPr>
                <a:spLocks/>
              </p:cNvSpPr>
              <p:nvPr/>
            </p:nvSpPr>
            <p:spPr bwMode="auto">
              <a:xfrm>
                <a:off x="1217" y="1106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7 w 7"/>
                  <a:gd name="T3" fmla="*/ 2 h 2"/>
                  <a:gd name="T4" fmla="*/ 7 w 7"/>
                  <a:gd name="T5" fmla="*/ 0 h 2"/>
                  <a:gd name="T6" fmla="*/ 4 w 7"/>
                  <a:gd name="T7" fmla="*/ 0 h 2"/>
                  <a:gd name="T8" fmla="*/ 0 w 7"/>
                  <a:gd name="T9" fmla="*/ 1 h 2"/>
                  <a:gd name="T10" fmla="*/ 0 w 7"/>
                  <a:gd name="T11" fmla="*/ 1 h 2"/>
                  <a:gd name="T12" fmla="*/ 1 w 7"/>
                  <a:gd name="T13" fmla="*/ 2 h 2"/>
                  <a:gd name="T14" fmla="*/ 3 w 7"/>
                  <a:gd name="T15" fmla="*/ 2 h 2"/>
                  <a:gd name="T16" fmla="*/ 4 w 7"/>
                  <a:gd name="T17" fmla="*/ 2 h 2"/>
                  <a:gd name="T18" fmla="*/ 7 w 7"/>
                  <a:gd name="T19" fmla="*/ 2 h 2"/>
                  <a:gd name="T20" fmla="*/ 7 w 7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568"/>
              <p:cNvSpPr>
                <a:spLocks/>
              </p:cNvSpPr>
              <p:nvPr/>
            </p:nvSpPr>
            <p:spPr bwMode="auto">
              <a:xfrm>
                <a:off x="1268" y="1108"/>
                <a:ext cx="4" cy="11"/>
              </a:xfrm>
              <a:custGeom>
                <a:avLst/>
                <a:gdLst>
                  <a:gd name="T0" fmla="*/ 2 w 4"/>
                  <a:gd name="T1" fmla="*/ 0 h 11"/>
                  <a:gd name="T2" fmla="*/ 2 w 4"/>
                  <a:gd name="T3" fmla="*/ 0 h 11"/>
                  <a:gd name="T4" fmla="*/ 2 w 4"/>
                  <a:gd name="T5" fmla="*/ 2 h 11"/>
                  <a:gd name="T6" fmla="*/ 2 w 4"/>
                  <a:gd name="T7" fmla="*/ 3 h 11"/>
                  <a:gd name="T8" fmla="*/ 2 w 4"/>
                  <a:gd name="T9" fmla="*/ 3 h 11"/>
                  <a:gd name="T10" fmla="*/ 1 w 4"/>
                  <a:gd name="T11" fmla="*/ 2 h 11"/>
                  <a:gd name="T12" fmla="*/ 0 w 4"/>
                  <a:gd name="T13" fmla="*/ 3 h 11"/>
                  <a:gd name="T14" fmla="*/ 0 w 4"/>
                  <a:gd name="T15" fmla="*/ 6 h 11"/>
                  <a:gd name="T16" fmla="*/ 0 w 4"/>
                  <a:gd name="T17" fmla="*/ 6 h 11"/>
                  <a:gd name="T18" fmla="*/ 1 w 4"/>
                  <a:gd name="T19" fmla="*/ 6 h 11"/>
                  <a:gd name="T20" fmla="*/ 1 w 4"/>
                  <a:gd name="T21" fmla="*/ 5 h 11"/>
                  <a:gd name="T22" fmla="*/ 2 w 4"/>
                  <a:gd name="T23" fmla="*/ 3 h 11"/>
                  <a:gd name="T24" fmla="*/ 2 w 4"/>
                  <a:gd name="T25" fmla="*/ 5 h 11"/>
                  <a:gd name="T26" fmla="*/ 2 w 4"/>
                  <a:gd name="T27" fmla="*/ 5 h 11"/>
                  <a:gd name="T28" fmla="*/ 4 w 4"/>
                  <a:gd name="T29" fmla="*/ 11 h 11"/>
                  <a:gd name="T30" fmla="*/ 4 w 4"/>
                  <a:gd name="T31" fmla="*/ 8 h 11"/>
                  <a:gd name="T32" fmla="*/ 4 w 4"/>
                  <a:gd name="T33" fmla="*/ 3 h 11"/>
                  <a:gd name="T34" fmla="*/ 4 w 4"/>
                  <a:gd name="T35" fmla="*/ 0 h 11"/>
                  <a:gd name="T36" fmla="*/ 2 w 4"/>
                  <a:gd name="T37" fmla="*/ 0 h 11"/>
                  <a:gd name="T38" fmla="*/ 2 w 4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569"/>
              <p:cNvSpPr>
                <a:spLocks/>
              </p:cNvSpPr>
              <p:nvPr/>
            </p:nvSpPr>
            <p:spPr bwMode="auto">
              <a:xfrm>
                <a:off x="1030" y="1108"/>
                <a:ext cx="3" cy="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0 h 6"/>
                  <a:gd name="T4" fmla="*/ 0 w 3"/>
                  <a:gd name="T5" fmla="*/ 6 h 6"/>
                  <a:gd name="T6" fmla="*/ 0 w 3"/>
                  <a:gd name="T7" fmla="*/ 6 h 6"/>
                  <a:gd name="T8" fmla="*/ 1 w 3"/>
                  <a:gd name="T9" fmla="*/ 6 h 6"/>
                  <a:gd name="T10" fmla="*/ 3 w 3"/>
                  <a:gd name="T11" fmla="*/ 3 h 6"/>
                  <a:gd name="T12" fmla="*/ 1 w 3"/>
                  <a:gd name="T13" fmla="*/ 0 h 6"/>
                  <a:gd name="T14" fmla="*/ 1 w 3"/>
                  <a:gd name="T15" fmla="*/ 0 h 6"/>
                  <a:gd name="T16" fmla="*/ 1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570"/>
              <p:cNvSpPr>
                <a:spLocks/>
              </p:cNvSpPr>
              <p:nvPr/>
            </p:nvSpPr>
            <p:spPr bwMode="auto">
              <a:xfrm>
                <a:off x="1033" y="1108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1 w 3"/>
                  <a:gd name="T5" fmla="*/ 3 h 6"/>
                  <a:gd name="T6" fmla="*/ 0 w 3"/>
                  <a:gd name="T7" fmla="*/ 6 h 6"/>
                  <a:gd name="T8" fmla="*/ 0 w 3"/>
                  <a:gd name="T9" fmla="*/ 6 h 6"/>
                  <a:gd name="T10" fmla="*/ 1 w 3"/>
                  <a:gd name="T11" fmla="*/ 5 h 6"/>
                  <a:gd name="T12" fmla="*/ 3 w 3"/>
                  <a:gd name="T13" fmla="*/ 3 h 6"/>
                  <a:gd name="T14" fmla="*/ 1 w 3"/>
                  <a:gd name="T15" fmla="*/ 0 h 6"/>
                  <a:gd name="T16" fmla="*/ 0 w 3"/>
                  <a:gd name="T17" fmla="*/ 0 h 6"/>
                  <a:gd name="T18" fmla="*/ 0 w 3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571"/>
              <p:cNvSpPr>
                <a:spLocks/>
              </p:cNvSpPr>
              <p:nvPr/>
            </p:nvSpPr>
            <p:spPr bwMode="auto">
              <a:xfrm>
                <a:off x="1553" y="1108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7 w 7"/>
                  <a:gd name="T3" fmla="*/ 9 h 9"/>
                  <a:gd name="T4" fmla="*/ 7 w 7"/>
                  <a:gd name="T5" fmla="*/ 3 h 9"/>
                  <a:gd name="T6" fmla="*/ 7 w 7"/>
                  <a:gd name="T7" fmla="*/ 3 h 9"/>
                  <a:gd name="T8" fmla="*/ 3 w 7"/>
                  <a:gd name="T9" fmla="*/ 3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3 h 9"/>
                  <a:gd name="T16" fmla="*/ 3 w 7"/>
                  <a:gd name="T17" fmla="*/ 5 h 9"/>
                  <a:gd name="T18" fmla="*/ 6 w 7"/>
                  <a:gd name="T19" fmla="*/ 6 h 9"/>
                  <a:gd name="T20" fmla="*/ 7 w 7"/>
                  <a:gd name="T21" fmla="*/ 9 h 9"/>
                  <a:gd name="T22" fmla="*/ 7 w 7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9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572"/>
              <p:cNvSpPr>
                <a:spLocks/>
              </p:cNvSpPr>
              <p:nvPr/>
            </p:nvSpPr>
            <p:spPr bwMode="auto">
              <a:xfrm>
                <a:off x="1217" y="1110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3 w 7"/>
                  <a:gd name="T5" fmla="*/ 0 h 3"/>
                  <a:gd name="T6" fmla="*/ 1 w 7"/>
                  <a:gd name="T7" fmla="*/ 0 h 3"/>
                  <a:gd name="T8" fmla="*/ 0 w 7"/>
                  <a:gd name="T9" fmla="*/ 1 h 3"/>
                  <a:gd name="T10" fmla="*/ 0 w 7"/>
                  <a:gd name="T11" fmla="*/ 3 h 3"/>
                  <a:gd name="T12" fmla="*/ 0 w 7"/>
                  <a:gd name="T13" fmla="*/ 3 h 3"/>
                  <a:gd name="T14" fmla="*/ 6 w 7"/>
                  <a:gd name="T15" fmla="*/ 1 h 3"/>
                  <a:gd name="T16" fmla="*/ 7 w 7"/>
                  <a:gd name="T17" fmla="*/ 1 h 3"/>
                  <a:gd name="T18" fmla="*/ 7 w 7"/>
                  <a:gd name="T19" fmla="*/ 0 h 3"/>
                  <a:gd name="T20" fmla="*/ 7 w 7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573"/>
              <p:cNvSpPr>
                <a:spLocks/>
              </p:cNvSpPr>
              <p:nvPr/>
            </p:nvSpPr>
            <p:spPr bwMode="auto">
              <a:xfrm>
                <a:off x="1187" y="1110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2 w 5"/>
                  <a:gd name="T5" fmla="*/ 3 h 3"/>
                  <a:gd name="T6" fmla="*/ 2 w 5"/>
                  <a:gd name="T7" fmla="*/ 3 h 3"/>
                  <a:gd name="T8" fmla="*/ 5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1 h 3"/>
                  <a:gd name="T22" fmla="*/ 0 w 5"/>
                  <a:gd name="T23" fmla="*/ 1 h 3"/>
                  <a:gd name="T24" fmla="*/ 0 w 5"/>
                  <a:gd name="T25" fmla="*/ 3 h 3"/>
                  <a:gd name="T26" fmla="*/ 2 w 5"/>
                  <a:gd name="T27" fmla="*/ 3 h 3"/>
                  <a:gd name="T28" fmla="*/ 2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574"/>
              <p:cNvSpPr>
                <a:spLocks/>
              </p:cNvSpPr>
              <p:nvPr/>
            </p:nvSpPr>
            <p:spPr bwMode="auto">
              <a:xfrm>
                <a:off x="1192" y="1110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1 h 3"/>
                  <a:gd name="T22" fmla="*/ 0 w 4"/>
                  <a:gd name="T23" fmla="*/ 1 h 3"/>
                  <a:gd name="T24" fmla="*/ 1 w 4"/>
                  <a:gd name="T25" fmla="*/ 3 h 3"/>
                  <a:gd name="T26" fmla="*/ 1 w 4"/>
                  <a:gd name="T27" fmla="*/ 3 h 3"/>
                  <a:gd name="T28" fmla="*/ 1 w 4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575"/>
              <p:cNvSpPr>
                <a:spLocks/>
              </p:cNvSpPr>
              <p:nvPr/>
            </p:nvSpPr>
            <p:spPr bwMode="auto">
              <a:xfrm>
                <a:off x="1198" y="1110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1 w 4"/>
                  <a:gd name="T5" fmla="*/ 3 h 3"/>
                  <a:gd name="T6" fmla="*/ 4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  <a:gd name="T12" fmla="*/ 4 w 4"/>
                  <a:gd name="T13" fmla="*/ 0 h 3"/>
                  <a:gd name="T14" fmla="*/ 1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  <a:gd name="T20" fmla="*/ 0 w 4"/>
                  <a:gd name="T21" fmla="*/ 3 h 3"/>
                  <a:gd name="T22" fmla="*/ 0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576"/>
              <p:cNvSpPr>
                <a:spLocks/>
              </p:cNvSpPr>
              <p:nvPr/>
            </p:nvSpPr>
            <p:spPr bwMode="auto">
              <a:xfrm>
                <a:off x="1202" y="1110"/>
                <a:ext cx="5" cy="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3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5 w 5"/>
                  <a:gd name="T21" fmla="*/ 0 h 3"/>
                  <a:gd name="T22" fmla="*/ 2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  <a:gd name="T28" fmla="*/ 0 w 5"/>
                  <a:gd name="T29" fmla="*/ 1 h 3"/>
                  <a:gd name="T30" fmla="*/ 0 w 5"/>
                  <a:gd name="T3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577"/>
              <p:cNvSpPr>
                <a:spLocks/>
              </p:cNvSpPr>
              <p:nvPr/>
            </p:nvSpPr>
            <p:spPr bwMode="auto">
              <a:xfrm>
                <a:off x="1208" y="111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2 w 3"/>
                  <a:gd name="T13" fmla="*/ 3 h 3"/>
                  <a:gd name="T14" fmla="*/ 3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78"/>
              <p:cNvSpPr>
                <a:spLocks/>
              </p:cNvSpPr>
              <p:nvPr/>
            </p:nvSpPr>
            <p:spPr bwMode="auto">
              <a:xfrm>
                <a:off x="1213" y="1110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1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  <a:gd name="T14" fmla="*/ 3 w 4"/>
                  <a:gd name="T15" fmla="*/ 0 h 3"/>
                  <a:gd name="T16" fmla="*/ 0 w 4"/>
                  <a:gd name="T17" fmla="*/ 0 h 3"/>
                  <a:gd name="T18" fmla="*/ 0 w 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579"/>
              <p:cNvSpPr>
                <a:spLocks/>
              </p:cNvSpPr>
              <p:nvPr/>
            </p:nvSpPr>
            <p:spPr bwMode="auto">
              <a:xfrm>
                <a:off x="1218" y="1113"/>
                <a:ext cx="6" cy="4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3 h 4"/>
                  <a:gd name="T4" fmla="*/ 6 w 6"/>
                  <a:gd name="T5" fmla="*/ 0 h 4"/>
                  <a:gd name="T6" fmla="*/ 6 w 6"/>
                  <a:gd name="T7" fmla="*/ 0 h 4"/>
                  <a:gd name="T8" fmla="*/ 2 w 6"/>
                  <a:gd name="T9" fmla="*/ 0 h 4"/>
                  <a:gd name="T10" fmla="*/ 0 w 6"/>
                  <a:gd name="T11" fmla="*/ 1 h 4"/>
                  <a:gd name="T12" fmla="*/ 0 w 6"/>
                  <a:gd name="T13" fmla="*/ 4 h 4"/>
                  <a:gd name="T14" fmla="*/ 0 w 6"/>
                  <a:gd name="T15" fmla="*/ 4 h 4"/>
                  <a:gd name="T16" fmla="*/ 2 w 6"/>
                  <a:gd name="T17" fmla="*/ 3 h 4"/>
                  <a:gd name="T18" fmla="*/ 3 w 6"/>
                  <a:gd name="T19" fmla="*/ 3 h 4"/>
                  <a:gd name="T20" fmla="*/ 6 w 6"/>
                  <a:gd name="T21" fmla="*/ 3 h 4"/>
                  <a:gd name="T22" fmla="*/ 6 w 6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580"/>
              <p:cNvSpPr>
                <a:spLocks/>
              </p:cNvSpPr>
              <p:nvPr/>
            </p:nvSpPr>
            <p:spPr bwMode="auto">
              <a:xfrm>
                <a:off x="1187" y="1114"/>
                <a:ext cx="5" cy="6"/>
              </a:xfrm>
              <a:custGeom>
                <a:avLst/>
                <a:gdLst>
                  <a:gd name="T0" fmla="*/ 2 w 5"/>
                  <a:gd name="T1" fmla="*/ 2 h 6"/>
                  <a:gd name="T2" fmla="*/ 2 w 5"/>
                  <a:gd name="T3" fmla="*/ 2 h 6"/>
                  <a:gd name="T4" fmla="*/ 5 w 5"/>
                  <a:gd name="T5" fmla="*/ 2 h 6"/>
                  <a:gd name="T6" fmla="*/ 5 w 5"/>
                  <a:gd name="T7" fmla="*/ 0 h 6"/>
                  <a:gd name="T8" fmla="*/ 5 w 5"/>
                  <a:gd name="T9" fmla="*/ 0 h 6"/>
                  <a:gd name="T10" fmla="*/ 0 w 5"/>
                  <a:gd name="T11" fmla="*/ 0 h 6"/>
                  <a:gd name="T12" fmla="*/ 0 w 5"/>
                  <a:gd name="T13" fmla="*/ 0 h 6"/>
                  <a:gd name="T14" fmla="*/ 0 w 5"/>
                  <a:gd name="T15" fmla="*/ 3 h 6"/>
                  <a:gd name="T16" fmla="*/ 0 w 5"/>
                  <a:gd name="T17" fmla="*/ 6 h 6"/>
                  <a:gd name="T18" fmla="*/ 0 w 5"/>
                  <a:gd name="T19" fmla="*/ 6 h 6"/>
                  <a:gd name="T20" fmla="*/ 5 w 5"/>
                  <a:gd name="T21" fmla="*/ 6 h 6"/>
                  <a:gd name="T22" fmla="*/ 5 w 5"/>
                  <a:gd name="T23" fmla="*/ 6 h 6"/>
                  <a:gd name="T24" fmla="*/ 5 w 5"/>
                  <a:gd name="T25" fmla="*/ 5 h 6"/>
                  <a:gd name="T26" fmla="*/ 3 w 5"/>
                  <a:gd name="T27" fmla="*/ 3 h 6"/>
                  <a:gd name="T28" fmla="*/ 2 w 5"/>
                  <a:gd name="T29" fmla="*/ 2 h 6"/>
                  <a:gd name="T30" fmla="*/ 2 w 5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81"/>
              <p:cNvSpPr>
                <a:spLocks/>
              </p:cNvSpPr>
              <p:nvPr/>
            </p:nvSpPr>
            <p:spPr bwMode="auto">
              <a:xfrm>
                <a:off x="1192" y="1114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0 w 4"/>
                  <a:gd name="T3" fmla="*/ 5 h 6"/>
                  <a:gd name="T4" fmla="*/ 1 w 4"/>
                  <a:gd name="T5" fmla="*/ 6 h 6"/>
                  <a:gd name="T6" fmla="*/ 4 w 4"/>
                  <a:gd name="T7" fmla="*/ 6 h 6"/>
                  <a:gd name="T8" fmla="*/ 4 w 4"/>
                  <a:gd name="T9" fmla="*/ 6 h 6"/>
                  <a:gd name="T10" fmla="*/ 4 w 4"/>
                  <a:gd name="T11" fmla="*/ 0 h 6"/>
                  <a:gd name="T12" fmla="*/ 4 w 4"/>
                  <a:gd name="T13" fmla="*/ 0 h 6"/>
                  <a:gd name="T14" fmla="*/ 0 w 4"/>
                  <a:gd name="T15" fmla="*/ 0 h 6"/>
                  <a:gd name="T16" fmla="*/ 0 w 4"/>
                  <a:gd name="T17" fmla="*/ 0 h 6"/>
                  <a:gd name="T18" fmla="*/ 0 w 4"/>
                  <a:gd name="T19" fmla="*/ 2 h 6"/>
                  <a:gd name="T20" fmla="*/ 1 w 4"/>
                  <a:gd name="T21" fmla="*/ 2 h 6"/>
                  <a:gd name="T22" fmla="*/ 3 w 4"/>
                  <a:gd name="T23" fmla="*/ 2 h 6"/>
                  <a:gd name="T24" fmla="*/ 3 w 4"/>
                  <a:gd name="T25" fmla="*/ 3 h 6"/>
                  <a:gd name="T26" fmla="*/ 3 w 4"/>
                  <a:gd name="T27" fmla="*/ 3 h 6"/>
                  <a:gd name="T28" fmla="*/ 3 w 4"/>
                  <a:gd name="T29" fmla="*/ 3 h 6"/>
                  <a:gd name="T30" fmla="*/ 1 w 4"/>
                  <a:gd name="T31" fmla="*/ 3 h 6"/>
                  <a:gd name="T32" fmla="*/ 1 w 4"/>
                  <a:gd name="T33" fmla="*/ 3 h 6"/>
                  <a:gd name="T34" fmla="*/ 0 w 4"/>
                  <a:gd name="T35" fmla="*/ 5 h 6"/>
                  <a:gd name="T36" fmla="*/ 0 w 4"/>
                  <a:gd name="T3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82"/>
              <p:cNvSpPr>
                <a:spLocks/>
              </p:cNvSpPr>
              <p:nvPr/>
            </p:nvSpPr>
            <p:spPr bwMode="auto">
              <a:xfrm>
                <a:off x="1198" y="1114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2 h 3"/>
                  <a:gd name="T6" fmla="*/ 0 w 4"/>
                  <a:gd name="T7" fmla="*/ 2 h 3"/>
                  <a:gd name="T8" fmla="*/ 0 w 4"/>
                  <a:gd name="T9" fmla="*/ 3 h 3"/>
                  <a:gd name="T10" fmla="*/ 1 w 4"/>
                  <a:gd name="T11" fmla="*/ 3 h 3"/>
                  <a:gd name="T12" fmla="*/ 1 w 4"/>
                  <a:gd name="T13" fmla="*/ 3 h 3"/>
                  <a:gd name="T14" fmla="*/ 1 w 4"/>
                  <a:gd name="T15" fmla="*/ 2 h 3"/>
                  <a:gd name="T16" fmla="*/ 4 w 4"/>
                  <a:gd name="T17" fmla="*/ 3 h 3"/>
                  <a:gd name="T18" fmla="*/ 4 w 4"/>
                  <a:gd name="T19" fmla="*/ 3 h 3"/>
                  <a:gd name="T20" fmla="*/ 4 w 4"/>
                  <a:gd name="T21" fmla="*/ 0 h 3"/>
                  <a:gd name="T22" fmla="*/ 3 w 4"/>
                  <a:gd name="T23" fmla="*/ 0 h 3"/>
                  <a:gd name="T24" fmla="*/ 0 w 4"/>
                  <a:gd name="T25" fmla="*/ 0 h 3"/>
                  <a:gd name="T26" fmla="*/ 0 w 4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83"/>
              <p:cNvSpPr>
                <a:spLocks/>
              </p:cNvSpPr>
              <p:nvPr/>
            </p:nvSpPr>
            <p:spPr bwMode="auto">
              <a:xfrm>
                <a:off x="1208" y="1114"/>
                <a:ext cx="3" cy="11"/>
              </a:xfrm>
              <a:custGeom>
                <a:avLst/>
                <a:gdLst>
                  <a:gd name="T0" fmla="*/ 3 w 3"/>
                  <a:gd name="T1" fmla="*/ 3 h 11"/>
                  <a:gd name="T2" fmla="*/ 3 w 3"/>
                  <a:gd name="T3" fmla="*/ 3 h 11"/>
                  <a:gd name="T4" fmla="*/ 0 w 3"/>
                  <a:gd name="T5" fmla="*/ 5 h 11"/>
                  <a:gd name="T6" fmla="*/ 0 w 3"/>
                  <a:gd name="T7" fmla="*/ 5 h 11"/>
                  <a:gd name="T8" fmla="*/ 0 w 3"/>
                  <a:gd name="T9" fmla="*/ 11 h 11"/>
                  <a:gd name="T10" fmla="*/ 0 w 3"/>
                  <a:gd name="T11" fmla="*/ 11 h 11"/>
                  <a:gd name="T12" fmla="*/ 3 w 3"/>
                  <a:gd name="T13" fmla="*/ 11 h 11"/>
                  <a:gd name="T14" fmla="*/ 3 w 3"/>
                  <a:gd name="T15" fmla="*/ 11 h 11"/>
                  <a:gd name="T16" fmla="*/ 3 w 3"/>
                  <a:gd name="T17" fmla="*/ 8 h 11"/>
                  <a:gd name="T18" fmla="*/ 3 w 3"/>
                  <a:gd name="T19" fmla="*/ 6 h 11"/>
                  <a:gd name="T20" fmla="*/ 3 w 3"/>
                  <a:gd name="T21" fmla="*/ 3 h 11"/>
                  <a:gd name="T22" fmla="*/ 3 w 3"/>
                  <a:gd name="T23" fmla="*/ 0 h 11"/>
                  <a:gd name="T24" fmla="*/ 3 w 3"/>
                  <a:gd name="T25" fmla="*/ 0 h 11"/>
                  <a:gd name="T26" fmla="*/ 0 w 3"/>
                  <a:gd name="T27" fmla="*/ 0 h 11"/>
                  <a:gd name="T28" fmla="*/ 0 w 3"/>
                  <a:gd name="T29" fmla="*/ 0 h 11"/>
                  <a:gd name="T30" fmla="*/ 0 w 3"/>
                  <a:gd name="T31" fmla="*/ 2 h 11"/>
                  <a:gd name="T32" fmla="*/ 0 w 3"/>
                  <a:gd name="T33" fmla="*/ 2 h 11"/>
                  <a:gd name="T34" fmla="*/ 0 w 3"/>
                  <a:gd name="T35" fmla="*/ 3 h 11"/>
                  <a:gd name="T36" fmla="*/ 2 w 3"/>
                  <a:gd name="T37" fmla="*/ 2 h 11"/>
                  <a:gd name="T38" fmla="*/ 2 w 3"/>
                  <a:gd name="T39" fmla="*/ 2 h 11"/>
                  <a:gd name="T40" fmla="*/ 3 w 3"/>
                  <a:gd name="T41" fmla="*/ 3 h 11"/>
                  <a:gd name="T42" fmla="*/ 3 w 3"/>
                  <a:gd name="T4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1">
                    <a:moveTo>
                      <a:pt x="3" y="3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84"/>
              <p:cNvSpPr>
                <a:spLocks/>
              </p:cNvSpPr>
              <p:nvPr/>
            </p:nvSpPr>
            <p:spPr bwMode="auto">
              <a:xfrm>
                <a:off x="1213" y="1114"/>
                <a:ext cx="4" cy="11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0 h 11"/>
                  <a:gd name="T4" fmla="*/ 3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5 h 11"/>
                  <a:gd name="T12" fmla="*/ 0 w 4"/>
                  <a:gd name="T13" fmla="*/ 11 h 11"/>
                  <a:gd name="T14" fmla="*/ 0 w 4"/>
                  <a:gd name="T15" fmla="*/ 11 h 11"/>
                  <a:gd name="T16" fmla="*/ 4 w 4"/>
                  <a:gd name="T17" fmla="*/ 11 h 11"/>
                  <a:gd name="T18" fmla="*/ 4 w 4"/>
                  <a:gd name="T19" fmla="*/ 11 h 11"/>
                  <a:gd name="T20" fmla="*/ 3 w 4"/>
                  <a:gd name="T21" fmla="*/ 6 h 11"/>
                  <a:gd name="T22" fmla="*/ 4 w 4"/>
                  <a:gd name="T23" fmla="*/ 3 h 11"/>
                  <a:gd name="T24" fmla="*/ 4 w 4"/>
                  <a:gd name="T25" fmla="*/ 3 h 11"/>
                  <a:gd name="T26" fmla="*/ 1 w 4"/>
                  <a:gd name="T27" fmla="*/ 3 h 11"/>
                  <a:gd name="T28" fmla="*/ 1 w 4"/>
                  <a:gd name="T29" fmla="*/ 3 h 11"/>
                  <a:gd name="T30" fmla="*/ 1 w 4"/>
                  <a:gd name="T31" fmla="*/ 2 h 11"/>
                  <a:gd name="T32" fmla="*/ 1 w 4"/>
                  <a:gd name="T33" fmla="*/ 2 h 11"/>
                  <a:gd name="T34" fmla="*/ 3 w 4"/>
                  <a:gd name="T35" fmla="*/ 2 h 11"/>
                  <a:gd name="T36" fmla="*/ 3 w 4"/>
                  <a:gd name="T37" fmla="*/ 3 h 11"/>
                  <a:gd name="T38" fmla="*/ 4 w 4"/>
                  <a:gd name="T39" fmla="*/ 3 h 11"/>
                  <a:gd name="T40" fmla="*/ 4 w 4"/>
                  <a:gd name="T41" fmla="*/ 0 h 11"/>
                  <a:gd name="T42" fmla="*/ 4 w 4"/>
                  <a:gd name="T4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85"/>
              <p:cNvSpPr>
                <a:spLocks/>
              </p:cNvSpPr>
              <p:nvPr/>
            </p:nvSpPr>
            <p:spPr bwMode="auto">
              <a:xfrm>
                <a:off x="1254" y="1116"/>
                <a:ext cx="3" cy="6"/>
              </a:xfrm>
              <a:custGeom>
                <a:avLst/>
                <a:gdLst>
                  <a:gd name="T0" fmla="*/ 2 w 3"/>
                  <a:gd name="T1" fmla="*/ 1 h 6"/>
                  <a:gd name="T2" fmla="*/ 2 w 3"/>
                  <a:gd name="T3" fmla="*/ 1 h 6"/>
                  <a:gd name="T4" fmla="*/ 2 w 3"/>
                  <a:gd name="T5" fmla="*/ 1 h 6"/>
                  <a:gd name="T6" fmla="*/ 2 w 3"/>
                  <a:gd name="T7" fmla="*/ 1 h 6"/>
                  <a:gd name="T8" fmla="*/ 2 w 3"/>
                  <a:gd name="T9" fmla="*/ 1 h 6"/>
                  <a:gd name="T10" fmla="*/ 2 w 3"/>
                  <a:gd name="T11" fmla="*/ 3 h 6"/>
                  <a:gd name="T12" fmla="*/ 2 w 3"/>
                  <a:gd name="T13" fmla="*/ 4 h 6"/>
                  <a:gd name="T14" fmla="*/ 2 w 3"/>
                  <a:gd name="T15" fmla="*/ 4 h 6"/>
                  <a:gd name="T16" fmla="*/ 0 w 3"/>
                  <a:gd name="T17" fmla="*/ 4 h 6"/>
                  <a:gd name="T18" fmla="*/ 0 w 3"/>
                  <a:gd name="T19" fmla="*/ 6 h 6"/>
                  <a:gd name="T20" fmla="*/ 0 w 3"/>
                  <a:gd name="T21" fmla="*/ 6 h 6"/>
                  <a:gd name="T22" fmla="*/ 3 w 3"/>
                  <a:gd name="T23" fmla="*/ 6 h 6"/>
                  <a:gd name="T24" fmla="*/ 3 w 3"/>
                  <a:gd name="T25" fmla="*/ 6 h 6"/>
                  <a:gd name="T26" fmla="*/ 3 w 3"/>
                  <a:gd name="T27" fmla="*/ 0 h 6"/>
                  <a:gd name="T28" fmla="*/ 3 w 3"/>
                  <a:gd name="T29" fmla="*/ 0 h 6"/>
                  <a:gd name="T30" fmla="*/ 2 w 3"/>
                  <a:gd name="T31" fmla="*/ 0 h 6"/>
                  <a:gd name="T32" fmla="*/ 0 w 3"/>
                  <a:gd name="T33" fmla="*/ 0 h 6"/>
                  <a:gd name="T34" fmla="*/ 0 w 3"/>
                  <a:gd name="T35" fmla="*/ 1 h 6"/>
                  <a:gd name="T36" fmla="*/ 2 w 3"/>
                  <a:gd name="T37" fmla="*/ 1 h 6"/>
                  <a:gd name="T38" fmla="*/ 2 w 3"/>
                  <a:gd name="T3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" h="6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86"/>
              <p:cNvSpPr>
                <a:spLocks/>
              </p:cNvSpPr>
              <p:nvPr/>
            </p:nvSpPr>
            <p:spPr bwMode="auto">
              <a:xfrm>
                <a:off x="1095" y="111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2 w 3"/>
                  <a:gd name="T11" fmla="*/ 0 h 3"/>
                  <a:gd name="T12" fmla="*/ 2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3 h 3"/>
                  <a:gd name="T20" fmla="*/ 0 w 3"/>
                  <a:gd name="T21" fmla="*/ 3 h 3"/>
                  <a:gd name="T22" fmla="*/ 2 w 3"/>
                  <a:gd name="T23" fmla="*/ 2 h 3"/>
                  <a:gd name="T24" fmla="*/ 3 w 3"/>
                  <a:gd name="T25" fmla="*/ 3 h 3"/>
                  <a:gd name="T26" fmla="*/ 3 w 3"/>
                  <a:gd name="T27" fmla="*/ 3 h 3"/>
                  <a:gd name="T28" fmla="*/ 3 w 3"/>
                  <a:gd name="T29" fmla="*/ 0 h 3"/>
                  <a:gd name="T30" fmla="*/ 3 w 3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87"/>
              <p:cNvSpPr>
                <a:spLocks/>
              </p:cNvSpPr>
              <p:nvPr/>
            </p:nvSpPr>
            <p:spPr bwMode="auto">
              <a:xfrm>
                <a:off x="1107" y="111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5 w 5"/>
                  <a:gd name="T7" fmla="*/ 0 h 3"/>
                  <a:gd name="T8" fmla="*/ 5 w 5"/>
                  <a:gd name="T9" fmla="*/ 0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3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3 h 3"/>
                  <a:gd name="T24" fmla="*/ 0 w 5"/>
                  <a:gd name="T25" fmla="*/ 3 h 3"/>
                  <a:gd name="T26" fmla="*/ 3 w 5"/>
                  <a:gd name="T27" fmla="*/ 2 h 3"/>
                  <a:gd name="T28" fmla="*/ 5 w 5"/>
                  <a:gd name="T29" fmla="*/ 3 h 3"/>
                  <a:gd name="T30" fmla="*/ 5 w 5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88"/>
              <p:cNvSpPr>
                <a:spLocks/>
              </p:cNvSpPr>
              <p:nvPr/>
            </p:nvSpPr>
            <p:spPr bwMode="auto">
              <a:xfrm>
                <a:off x="1120" y="1120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3 w 5"/>
                  <a:gd name="T5" fmla="*/ 3 h 5"/>
                  <a:gd name="T6" fmla="*/ 5 w 5"/>
                  <a:gd name="T7" fmla="*/ 5 h 5"/>
                  <a:gd name="T8" fmla="*/ 5 w 5"/>
                  <a:gd name="T9" fmla="*/ 5 h 5"/>
                  <a:gd name="T10" fmla="*/ 5 w 5"/>
                  <a:gd name="T11" fmla="*/ 2 h 5"/>
                  <a:gd name="T12" fmla="*/ 5 w 5"/>
                  <a:gd name="T13" fmla="*/ 2 h 5"/>
                  <a:gd name="T14" fmla="*/ 0 w 5"/>
                  <a:gd name="T15" fmla="*/ 0 h 5"/>
                  <a:gd name="T16" fmla="*/ 0 w 5"/>
                  <a:gd name="T17" fmla="*/ 0 h 5"/>
                  <a:gd name="T18" fmla="*/ 0 w 5"/>
                  <a:gd name="T19" fmla="*/ 3 h 5"/>
                  <a:gd name="T20" fmla="*/ 0 w 5"/>
                  <a:gd name="T21" fmla="*/ 3 h 5"/>
                  <a:gd name="T22" fmla="*/ 0 w 5"/>
                  <a:gd name="T23" fmla="*/ 3 h 5"/>
                  <a:gd name="T24" fmla="*/ 2 w 5"/>
                  <a:gd name="T25" fmla="*/ 5 h 5"/>
                  <a:gd name="T26" fmla="*/ 2 w 5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589"/>
              <p:cNvSpPr>
                <a:spLocks/>
              </p:cNvSpPr>
              <p:nvPr/>
            </p:nvSpPr>
            <p:spPr bwMode="auto">
              <a:xfrm>
                <a:off x="1183" y="1120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2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  <a:gd name="T14" fmla="*/ 0 w 3"/>
                  <a:gd name="T15" fmla="*/ 3 h 5"/>
                  <a:gd name="T16" fmla="*/ 0 w 3"/>
                  <a:gd name="T17" fmla="*/ 5 h 5"/>
                  <a:gd name="T18" fmla="*/ 1 w 3"/>
                  <a:gd name="T19" fmla="*/ 3 h 5"/>
                  <a:gd name="T20" fmla="*/ 3 w 3"/>
                  <a:gd name="T21" fmla="*/ 3 h 5"/>
                  <a:gd name="T22" fmla="*/ 3 w 3"/>
                  <a:gd name="T23" fmla="*/ 5 h 5"/>
                  <a:gd name="T24" fmla="*/ 3 w 3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90"/>
              <p:cNvSpPr>
                <a:spLocks/>
              </p:cNvSpPr>
              <p:nvPr/>
            </p:nvSpPr>
            <p:spPr bwMode="auto">
              <a:xfrm>
                <a:off x="1187" y="112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3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591"/>
              <p:cNvSpPr>
                <a:spLocks/>
              </p:cNvSpPr>
              <p:nvPr/>
            </p:nvSpPr>
            <p:spPr bwMode="auto">
              <a:xfrm>
                <a:off x="1192" y="1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3 h 5"/>
                  <a:gd name="T6" fmla="*/ 0 w 4"/>
                  <a:gd name="T7" fmla="*/ 3 h 5"/>
                  <a:gd name="T8" fmla="*/ 1 w 4"/>
                  <a:gd name="T9" fmla="*/ 3 h 5"/>
                  <a:gd name="T10" fmla="*/ 1 w 4"/>
                  <a:gd name="T11" fmla="*/ 5 h 5"/>
                  <a:gd name="T12" fmla="*/ 1 w 4"/>
                  <a:gd name="T13" fmla="*/ 5 h 5"/>
                  <a:gd name="T14" fmla="*/ 3 w 4"/>
                  <a:gd name="T15" fmla="*/ 3 h 5"/>
                  <a:gd name="T16" fmla="*/ 4 w 4"/>
                  <a:gd name="T17" fmla="*/ 5 h 5"/>
                  <a:gd name="T18" fmla="*/ 4 w 4"/>
                  <a:gd name="T19" fmla="*/ 5 h 5"/>
                  <a:gd name="T20" fmla="*/ 4 w 4"/>
                  <a:gd name="T21" fmla="*/ 2 h 5"/>
                  <a:gd name="T22" fmla="*/ 4 w 4"/>
                  <a:gd name="T23" fmla="*/ 2 h 5"/>
                  <a:gd name="T24" fmla="*/ 0 w 4"/>
                  <a:gd name="T25" fmla="*/ 0 h 5"/>
                  <a:gd name="T26" fmla="*/ 0 w 4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592"/>
              <p:cNvSpPr>
                <a:spLocks/>
              </p:cNvSpPr>
              <p:nvPr/>
            </p:nvSpPr>
            <p:spPr bwMode="auto">
              <a:xfrm>
                <a:off x="1198" y="1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3 h 5"/>
                  <a:gd name="T6" fmla="*/ 1 w 4"/>
                  <a:gd name="T7" fmla="*/ 5 h 5"/>
                  <a:gd name="T8" fmla="*/ 3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3 w 4"/>
                  <a:gd name="T15" fmla="*/ 0 h 5"/>
                  <a:gd name="T16" fmla="*/ 0 w 4"/>
                  <a:gd name="T17" fmla="*/ 0 h 5"/>
                  <a:gd name="T18" fmla="*/ 0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593"/>
              <p:cNvSpPr>
                <a:spLocks/>
              </p:cNvSpPr>
              <p:nvPr/>
            </p:nvSpPr>
            <p:spPr bwMode="auto">
              <a:xfrm>
                <a:off x="1202" y="112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5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3 w 5"/>
                  <a:gd name="T15" fmla="*/ 0 h 5"/>
                  <a:gd name="T16" fmla="*/ 0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594"/>
              <p:cNvSpPr>
                <a:spLocks/>
              </p:cNvSpPr>
              <p:nvPr/>
            </p:nvSpPr>
            <p:spPr bwMode="auto">
              <a:xfrm>
                <a:off x="1259" y="1120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8 h 8"/>
                  <a:gd name="T4" fmla="*/ 1 w 3"/>
                  <a:gd name="T5" fmla="*/ 5 h 8"/>
                  <a:gd name="T6" fmla="*/ 1 w 3"/>
                  <a:gd name="T7" fmla="*/ 2 h 8"/>
                  <a:gd name="T8" fmla="*/ 0 w 3"/>
                  <a:gd name="T9" fmla="*/ 0 h 8"/>
                  <a:gd name="T10" fmla="*/ 0 w 3"/>
                  <a:gd name="T11" fmla="*/ 0 h 8"/>
                  <a:gd name="T12" fmla="*/ 0 w 3"/>
                  <a:gd name="T13" fmla="*/ 3 h 8"/>
                  <a:gd name="T14" fmla="*/ 0 w 3"/>
                  <a:gd name="T15" fmla="*/ 8 h 8"/>
                  <a:gd name="T16" fmla="*/ 0 w 3"/>
                  <a:gd name="T17" fmla="*/ 8 h 8"/>
                  <a:gd name="T18" fmla="*/ 1 w 3"/>
                  <a:gd name="T19" fmla="*/ 8 h 8"/>
                  <a:gd name="T20" fmla="*/ 3 w 3"/>
                  <a:gd name="T21" fmla="*/ 8 h 8"/>
                  <a:gd name="T22" fmla="*/ 3 w 3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595"/>
              <p:cNvSpPr>
                <a:spLocks/>
              </p:cNvSpPr>
              <p:nvPr/>
            </p:nvSpPr>
            <p:spPr bwMode="auto">
              <a:xfrm>
                <a:off x="1270" y="1125"/>
                <a:ext cx="2" cy="19"/>
              </a:xfrm>
              <a:custGeom>
                <a:avLst/>
                <a:gdLst>
                  <a:gd name="T0" fmla="*/ 2 w 2"/>
                  <a:gd name="T1" fmla="*/ 19 h 19"/>
                  <a:gd name="T2" fmla="*/ 2 w 2"/>
                  <a:gd name="T3" fmla="*/ 19 h 19"/>
                  <a:gd name="T4" fmla="*/ 2 w 2"/>
                  <a:gd name="T5" fmla="*/ 7 h 19"/>
                  <a:gd name="T6" fmla="*/ 2 w 2"/>
                  <a:gd name="T7" fmla="*/ 1 h 19"/>
                  <a:gd name="T8" fmla="*/ 0 w 2"/>
                  <a:gd name="T9" fmla="*/ 0 h 19"/>
                  <a:gd name="T10" fmla="*/ 0 w 2"/>
                  <a:gd name="T11" fmla="*/ 0 h 19"/>
                  <a:gd name="T12" fmla="*/ 0 w 2"/>
                  <a:gd name="T13" fmla="*/ 12 h 19"/>
                  <a:gd name="T14" fmla="*/ 0 w 2"/>
                  <a:gd name="T15" fmla="*/ 16 h 19"/>
                  <a:gd name="T16" fmla="*/ 2 w 2"/>
                  <a:gd name="T17" fmla="*/ 19 h 19"/>
                  <a:gd name="T18" fmla="*/ 2 w 2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9">
                    <a:moveTo>
                      <a:pt x="2" y="19"/>
                    </a:moveTo>
                    <a:lnTo>
                      <a:pt x="2" y="19"/>
                    </a:lnTo>
                    <a:lnTo>
                      <a:pt x="2" y="7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596"/>
              <p:cNvSpPr>
                <a:spLocks/>
              </p:cNvSpPr>
              <p:nvPr/>
            </p:nvSpPr>
            <p:spPr bwMode="auto">
              <a:xfrm>
                <a:off x="1181" y="1128"/>
                <a:ext cx="6" cy="3"/>
              </a:xfrm>
              <a:custGeom>
                <a:avLst/>
                <a:gdLst>
                  <a:gd name="T0" fmla="*/ 5 w 6"/>
                  <a:gd name="T1" fmla="*/ 0 h 3"/>
                  <a:gd name="T2" fmla="*/ 5 w 6"/>
                  <a:gd name="T3" fmla="*/ 0 h 3"/>
                  <a:gd name="T4" fmla="*/ 3 w 6"/>
                  <a:gd name="T5" fmla="*/ 1 h 3"/>
                  <a:gd name="T6" fmla="*/ 2 w 6"/>
                  <a:gd name="T7" fmla="*/ 0 h 3"/>
                  <a:gd name="T8" fmla="*/ 2 w 6"/>
                  <a:gd name="T9" fmla="*/ 0 h 3"/>
                  <a:gd name="T10" fmla="*/ 0 w 6"/>
                  <a:gd name="T11" fmla="*/ 1 h 3"/>
                  <a:gd name="T12" fmla="*/ 2 w 6"/>
                  <a:gd name="T13" fmla="*/ 3 h 3"/>
                  <a:gd name="T14" fmla="*/ 3 w 6"/>
                  <a:gd name="T15" fmla="*/ 3 h 3"/>
                  <a:gd name="T16" fmla="*/ 6 w 6"/>
                  <a:gd name="T17" fmla="*/ 1 h 3"/>
                  <a:gd name="T18" fmla="*/ 5 w 6"/>
                  <a:gd name="T19" fmla="*/ 1 h 3"/>
                  <a:gd name="T20" fmla="*/ 5 w 6"/>
                  <a:gd name="T21" fmla="*/ 0 h 3"/>
                  <a:gd name="T22" fmla="*/ 5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597"/>
              <p:cNvSpPr>
                <a:spLocks/>
              </p:cNvSpPr>
              <p:nvPr/>
            </p:nvSpPr>
            <p:spPr bwMode="auto">
              <a:xfrm>
                <a:off x="1373" y="1128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3 h 6"/>
                  <a:gd name="T6" fmla="*/ 0 w 3"/>
                  <a:gd name="T7" fmla="*/ 4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598"/>
              <p:cNvSpPr>
                <a:spLocks/>
              </p:cNvSpPr>
              <p:nvPr/>
            </p:nvSpPr>
            <p:spPr bwMode="auto">
              <a:xfrm>
                <a:off x="1236" y="1131"/>
                <a:ext cx="8" cy="3"/>
              </a:xfrm>
              <a:custGeom>
                <a:avLst/>
                <a:gdLst>
                  <a:gd name="T0" fmla="*/ 8 w 8"/>
                  <a:gd name="T1" fmla="*/ 1 h 3"/>
                  <a:gd name="T2" fmla="*/ 8 w 8"/>
                  <a:gd name="T3" fmla="*/ 1 h 3"/>
                  <a:gd name="T4" fmla="*/ 3 w 8"/>
                  <a:gd name="T5" fmla="*/ 1 h 3"/>
                  <a:gd name="T6" fmla="*/ 0 w 8"/>
                  <a:gd name="T7" fmla="*/ 0 h 3"/>
                  <a:gd name="T8" fmla="*/ 0 w 8"/>
                  <a:gd name="T9" fmla="*/ 0 h 3"/>
                  <a:gd name="T10" fmla="*/ 2 w 8"/>
                  <a:gd name="T11" fmla="*/ 3 h 3"/>
                  <a:gd name="T12" fmla="*/ 3 w 8"/>
                  <a:gd name="T13" fmla="*/ 3 h 3"/>
                  <a:gd name="T14" fmla="*/ 6 w 8"/>
                  <a:gd name="T15" fmla="*/ 3 h 3"/>
                  <a:gd name="T16" fmla="*/ 8 w 8"/>
                  <a:gd name="T17" fmla="*/ 1 h 3"/>
                  <a:gd name="T18" fmla="*/ 8 w 8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599"/>
              <p:cNvSpPr>
                <a:spLocks/>
              </p:cNvSpPr>
              <p:nvPr/>
            </p:nvSpPr>
            <p:spPr bwMode="auto">
              <a:xfrm>
                <a:off x="1245" y="1131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3 w 6"/>
                  <a:gd name="T5" fmla="*/ 1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1 h 3"/>
                  <a:gd name="T12" fmla="*/ 3 w 6"/>
                  <a:gd name="T13" fmla="*/ 3 h 3"/>
                  <a:gd name="T14" fmla="*/ 5 w 6"/>
                  <a:gd name="T15" fmla="*/ 1 h 3"/>
                  <a:gd name="T16" fmla="*/ 6 w 6"/>
                  <a:gd name="T17" fmla="*/ 0 h 3"/>
                  <a:gd name="T18" fmla="*/ 6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600"/>
              <p:cNvSpPr>
                <a:spLocks/>
              </p:cNvSpPr>
              <p:nvPr/>
            </p:nvSpPr>
            <p:spPr bwMode="auto">
              <a:xfrm>
                <a:off x="1074" y="1132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0 w 5"/>
                  <a:gd name="T3" fmla="*/ 2 h 3"/>
                  <a:gd name="T4" fmla="*/ 3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5 w 5"/>
                  <a:gd name="T11" fmla="*/ 0 h 3"/>
                  <a:gd name="T12" fmla="*/ 5 w 5"/>
                  <a:gd name="T13" fmla="*/ 0 h 3"/>
                  <a:gd name="T14" fmla="*/ 2 w 5"/>
                  <a:gd name="T15" fmla="*/ 0 h 3"/>
                  <a:gd name="T16" fmla="*/ 0 w 5"/>
                  <a:gd name="T17" fmla="*/ 0 h 3"/>
                  <a:gd name="T18" fmla="*/ 0 w 5"/>
                  <a:gd name="T19" fmla="*/ 2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601"/>
              <p:cNvSpPr>
                <a:spLocks/>
              </p:cNvSpPr>
              <p:nvPr/>
            </p:nvSpPr>
            <p:spPr bwMode="auto">
              <a:xfrm>
                <a:off x="1116" y="1132"/>
                <a:ext cx="4" cy="3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3 h 3"/>
                  <a:gd name="T4" fmla="*/ 1 w 4"/>
                  <a:gd name="T5" fmla="*/ 3 h 3"/>
                  <a:gd name="T6" fmla="*/ 1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0 h 3"/>
                  <a:gd name="T14" fmla="*/ 4 w 4"/>
                  <a:gd name="T15" fmla="*/ 0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0 h 3"/>
                  <a:gd name="T22" fmla="*/ 0 w 4"/>
                  <a:gd name="T23" fmla="*/ 2 h 3"/>
                  <a:gd name="T24" fmla="*/ 0 w 4"/>
                  <a:gd name="T25" fmla="*/ 2 h 3"/>
                  <a:gd name="T26" fmla="*/ 0 w 4"/>
                  <a:gd name="T27" fmla="*/ 3 h 3"/>
                  <a:gd name="T28" fmla="*/ 1 w 4"/>
                  <a:gd name="T29" fmla="*/ 3 h 3"/>
                  <a:gd name="T30" fmla="*/ 1 w 4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02"/>
              <p:cNvSpPr>
                <a:spLocks/>
              </p:cNvSpPr>
              <p:nvPr/>
            </p:nvSpPr>
            <p:spPr bwMode="auto">
              <a:xfrm>
                <a:off x="1221" y="1135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8 w 8"/>
                  <a:gd name="T3" fmla="*/ 2 h 2"/>
                  <a:gd name="T4" fmla="*/ 2 w 8"/>
                  <a:gd name="T5" fmla="*/ 0 h 2"/>
                  <a:gd name="T6" fmla="*/ 0 w 8"/>
                  <a:gd name="T7" fmla="*/ 2 h 2"/>
                  <a:gd name="T8" fmla="*/ 2 w 8"/>
                  <a:gd name="T9" fmla="*/ 2 h 2"/>
                  <a:gd name="T10" fmla="*/ 8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603"/>
              <p:cNvSpPr>
                <a:spLocks/>
              </p:cNvSpPr>
              <p:nvPr/>
            </p:nvSpPr>
            <p:spPr bwMode="auto">
              <a:xfrm>
                <a:off x="1238" y="114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3 w 6"/>
                  <a:gd name="T7" fmla="*/ 1 h 1"/>
                  <a:gd name="T8" fmla="*/ 6 w 6"/>
                  <a:gd name="T9" fmla="*/ 1 h 1"/>
                  <a:gd name="T10" fmla="*/ 6 w 6"/>
                  <a:gd name="T11" fmla="*/ 0 h 1"/>
                  <a:gd name="T12" fmla="*/ 6 w 6"/>
                  <a:gd name="T13" fmla="*/ 0 h 1"/>
                  <a:gd name="T14" fmla="*/ 3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604"/>
              <p:cNvSpPr>
                <a:spLocks/>
              </p:cNvSpPr>
              <p:nvPr/>
            </p:nvSpPr>
            <p:spPr bwMode="auto">
              <a:xfrm>
                <a:off x="1116" y="1143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3 w 4"/>
                  <a:gd name="T3" fmla="*/ 0 h 3"/>
                  <a:gd name="T4" fmla="*/ 1 w 4"/>
                  <a:gd name="T5" fmla="*/ 1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3 h 3"/>
                  <a:gd name="T12" fmla="*/ 0 w 4"/>
                  <a:gd name="T13" fmla="*/ 3 h 3"/>
                  <a:gd name="T14" fmla="*/ 3 w 4"/>
                  <a:gd name="T15" fmla="*/ 3 h 3"/>
                  <a:gd name="T16" fmla="*/ 4 w 4"/>
                  <a:gd name="T17" fmla="*/ 3 h 3"/>
                  <a:gd name="T18" fmla="*/ 4 w 4"/>
                  <a:gd name="T19" fmla="*/ 1 h 3"/>
                  <a:gd name="T20" fmla="*/ 3 w 4"/>
                  <a:gd name="T21" fmla="*/ 0 h 3"/>
                  <a:gd name="T22" fmla="*/ 3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605"/>
              <p:cNvSpPr>
                <a:spLocks/>
              </p:cNvSpPr>
              <p:nvPr/>
            </p:nvSpPr>
            <p:spPr bwMode="auto">
              <a:xfrm>
                <a:off x="1120" y="114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1 h 3"/>
                  <a:gd name="T6" fmla="*/ 5 w 5"/>
                  <a:gd name="T7" fmla="*/ 1 h 3"/>
                  <a:gd name="T8" fmla="*/ 5 w 5"/>
                  <a:gd name="T9" fmla="*/ 1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1 h 3"/>
                  <a:gd name="T16" fmla="*/ 3 w 5"/>
                  <a:gd name="T17" fmla="*/ 1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3 h 3"/>
                  <a:gd name="T24" fmla="*/ 0 w 5"/>
                  <a:gd name="T25" fmla="*/ 3 h 3"/>
                  <a:gd name="T26" fmla="*/ 3 w 5"/>
                  <a:gd name="T27" fmla="*/ 3 h 3"/>
                  <a:gd name="T28" fmla="*/ 5 w 5"/>
                  <a:gd name="T29" fmla="*/ 3 h 3"/>
                  <a:gd name="T30" fmla="*/ 5 w 5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606"/>
              <p:cNvSpPr>
                <a:spLocks/>
              </p:cNvSpPr>
              <p:nvPr/>
            </p:nvSpPr>
            <p:spPr bwMode="auto">
              <a:xfrm>
                <a:off x="1218" y="1143"/>
                <a:ext cx="11" cy="3"/>
              </a:xfrm>
              <a:custGeom>
                <a:avLst/>
                <a:gdLst>
                  <a:gd name="T0" fmla="*/ 0 w 11"/>
                  <a:gd name="T1" fmla="*/ 3 h 3"/>
                  <a:gd name="T2" fmla="*/ 0 w 11"/>
                  <a:gd name="T3" fmla="*/ 3 h 3"/>
                  <a:gd name="T4" fmla="*/ 3 w 11"/>
                  <a:gd name="T5" fmla="*/ 1 h 3"/>
                  <a:gd name="T6" fmla="*/ 6 w 11"/>
                  <a:gd name="T7" fmla="*/ 3 h 3"/>
                  <a:gd name="T8" fmla="*/ 9 w 11"/>
                  <a:gd name="T9" fmla="*/ 3 h 3"/>
                  <a:gd name="T10" fmla="*/ 11 w 11"/>
                  <a:gd name="T11" fmla="*/ 0 h 3"/>
                  <a:gd name="T12" fmla="*/ 11 w 11"/>
                  <a:gd name="T13" fmla="*/ 0 h 3"/>
                  <a:gd name="T14" fmla="*/ 5 w 11"/>
                  <a:gd name="T15" fmla="*/ 0 h 3"/>
                  <a:gd name="T16" fmla="*/ 2 w 11"/>
                  <a:gd name="T17" fmla="*/ 0 h 3"/>
                  <a:gd name="T18" fmla="*/ 0 w 11"/>
                  <a:gd name="T19" fmla="*/ 3 h 3"/>
                  <a:gd name="T20" fmla="*/ 0 w 11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E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608"/>
            <p:cNvSpPr>
              <a:spLocks/>
            </p:cNvSpPr>
            <p:nvPr/>
          </p:nvSpPr>
          <p:spPr bwMode="auto">
            <a:xfrm>
              <a:off x="9810750" y="2919414"/>
              <a:ext cx="12700" cy="476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2 w 8"/>
                <a:gd name="T5" fmla="*/ 1 h 3"/>
                <a:gd name="T6" fmla="*/ 5 w 8"/>
                <a:gd name="T7" fmla="*/ 3 h 3"/>
                <a:gd name="T8" fmla="*/ 6 w 8"/>
                <a:gd name="T9" fmla="*/ 3 h 3"/>
                <a:gd name="T10" fmla="*/ 8 w 8"/>
                <a:gd name="T11" fmla="*/ 0 h 3"/>
                <a:gd name="T12" fmla="*/ 8 w 8"/>
                <a:gd name="T13" fmla="*/ 0 h 3"/>
                <a:gd name="T14" fmla="*/ 2 w 8"/>
                <a:gd name="T15" fmla="*/ 0 h 3"/>
                <a:gd name="T16" fmla="*/ 0 w 8"/>
                <a:gd name="T17" fmla="*/ 1 h 3"/>
                <a:gd name="T18" fmla="*/ 0 w 8"/>
                <a:gd name="T19" fmla="*/ 3 h 3"/>
                <a:gd name="T20" fmla="*/ 0 w 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09"/>
            <p:cNvSpPr>
              <a:spLocks/>
            </p:cNvSpPr>
            <p:nvPr/>
          </p:nvSpPr>
          <p:spPr bwMode="auto">
            <a:xfrm>
              <a:off x="9805988" y="2925764"/>
              <a:ext cx="17463" cy="3175"/>
            </a:xfrm>
            <a:custGeom>
              <a:avLst/>
              <a:gdLst>
                <a:gd name="T0" fmla="*/ 0 w 11"/>
                <a:gd name="T1" fmla="*/ 2 h 2"/>
                <a:gd name="T2" fmla="*/ 0 w 11"/>
                <a:gd name="T3" fmla="*/ 2 h 2"/>
                <a:gd name="T4" fmla="*/ 6 w 11"/>
                <a:gd name="T5" fmla="*/ 2 h 2"/>
                <a:gd name="T6" fmla="*/ 9 w 11"/>
                <a:gd name="T7" fmla="*/ 2 h 2"/>
                <a:gd name="T8" fmla="*/ 11 w 11"/>
                <a:gd name="T9" fmla="*/ 0 h 2"/>
                <a:gd name="T10" fmla="*/ 11 w 11"/>
                <a:gd name="T11" fmla="*/ 0 h 2"/>
                <a:gd name="T12" fmla="*/ 6 w 11"/>
                <a:gd name="T13" fmla="*/ 0 h 2"/>
                <a:gd name="T14" fmla="*/ 3 w 11"/>
                <a:gd name="T15" fmla="*/ 0 h 2"/>
                <a:gd name="T16" fmla="*/ 0 w 11"/>
                <a:gd name="T17" fmla="*/ 2 h 2"/>
                <a:gd name="T18" fmla="*/ 0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10"/>
            <p:cNvSpPr>
              <a:spLocks/>
            </p:cNvSpPr>
            <p:nvPr/>
          </p:nvSpPr>
          <p:spPr bwMode="auto">
            <a:xfrm>
              <a:off x="9864725" y="2924177"/>
              <a:ext cx="3175" cy="15875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0 h 10"/>
                <a:gd name="T4" fmla="*/ 0 w 2"/>
                <a:gd name="T5" fmla="*/ 6 h 10"/>
                <a:gd name="T6" fmla="*/ 0 w 2"/>
                <a:gd name="T7" fmla="*/ 9 h 10"/>
                <a:gd name="T8" fmla="*/ 2 w 2"/>
                <a:gd name="T9" fmla="*/ 10 h 10"/>
                <a:gd name="T10" fmla="*/ 2 w 2"/>
                <a:gd name="T11" fmla="*/ 10 h 10"/>
                <a:gd name="T12" fmla="*/ 2 w 2"/>
                <a:gd name="T13" fmla="*/ 4 h 10"/>
                <a:gd name="T14" fmla="*/ 2 w 2"/>
                <a:gd name="T15" fmla="*/ 3 h 10"/>
                <a:gd name="T16" fmla="*/ 0 w 2"/>
                <a:gd name="T17" fmla="*/ 0 h 10"/>
                <a:gd name="T18" fmla="*/ 0 w 2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11"/>
            <p:cNvSpPr>
              <a:spLocks/>
            </p:cNvSpPr>
            <p:nvPr/>
          </p:nvSpPr>
          <p:spPr bwMode="auto">
            <a:xfrm>
              <a:off x="9591675" y="2925764"/>
              <a:ext cx="4763" cy="476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3 w 3"/>
                <a:gd name="T13" fmla="*/ 3 h 3"/>
                <a:gd name="T14" fmla="*/ 3 w 3"/>
                <a:gd name="T15" fmla="*/ 3 h 3"/>
                <a:gd name="T16" fmla="*/ 3 w 3"/>
                <a:gd name="T17" fmla="*/ 2 h 3"/>
                <a:gd name="T18" fmla="*/ 3 w 3"/>
                <a:gd name="T19" fmla="*/ 0 h 3"/>
                <a:gd name="T20" fmla="*/ 0 w 3"/>
                <a:gd name="T21" fmla="*/ 0 h 3"/>
                <a:gd name="T22" fmla="*/ 0 w 3"/>
                <a:gd name="T23" fmla="*/ 0 h 3"/>
                <a:gd name="T24" fmla="*/ 0 w 3"/>
                <a:gd name="T25" fmla="*/ 2 h 3"/>
                <a:gd name="T26" fmla="*/ 0 w 3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2"/>
            <p:cNvSpPr>
              <a:spLocks/>
            </p:cNvSpPr>
            <p:nvPr/>
          </p:nvSpPr>
          <p:spPr bwMode="auto">
            <a:xfrm>
              <a:off x="9626600" y="2925764"/>
              <a:ext cx="7938" cy="476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2 h 3"/>
                <a:gd name="T12" fmla="*/ 5 w 5"/>
                <a:gd name="T13" fmla="*/ 0 h 3"/>
                <a:gd name="T14" fmla="*/ 0 w 5"/>
                <a:gd name="T15" fmla="*/ 0 h 3"/>
                <a:gd name="T16" fmla="*/ 0 w 5"/>
                <a:gd name="T17" fmla="*/ 0 h 3"/>
                <a:gd name="T18" fmla="*/ 0 w 5"/>
                <a:gd name="T19" fmla="*/ 2 h 3"/>
                <a:gd name="T20" fmla="*/ 0 w 5"/>
                <a:gd name="T21" fmla="*/ 2 h 3"/>
                <a:gd name="T22" fmla="*/ 0 w 5"/>
                <a:gd name="T23" fmla="*/ 3 h 3"/>
                <a:gd name="T24" fmla="*/ 2 w 5"/>
                <a:gd name="T25" fmla="*/ 3 h 3"/>
                <a:gd name="T26" fmla="*/ 2 w 5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3"/>
            <p:cNvSpPr>
              <a:spLocks/>
            </p:cNvSpPr>
            <p:nvPr/>
          </p:nvSpPr>
          <p:spPr bwMode="auto">
            <a:xfrm>
              <a:off x="9782175" y="2925764"/>
              <a:ext cx="14288" cy="3175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0 h 2"/>
                <a:gd name="T4" fmla="*/ 2 w 9"/>
                <a:gd name="T5" fmla="*/ 2 h 2"/>
                <a:gd name="T6" fmla="*/ 5 w 9"/>
                <a:gd name="T7" fmla="*/ 2 h 2"/>
                <a:gd name="T8" fmla="*/ 6 w 9"/>
                <a:gd name="T9" fmla="*/ 2 h 2"/>
                <a:gd name="T10" fmla="*/ 9 w 9"/>
                <a:gd name="T11" fmla="*/ 2 h 2"/>
                <a:gd name="T12" fmla="*/ 9 w 9"/>
                <a:gd name="T13" fmla="*/ 2 h 2"/>
                <a:gd name="T14" fmla="*/ 9 w 9"/>
                <a:gd name="T15" fmla="*/ 2 h 2"/>
                <a:gd name="T16" fmla="*/ 8 w 9"/>
                <a:gd name="T17" fmla="*/ 0 h 2"/>
                <a:gd name="T18" fmla="*/ 5 w 9"/>
                <a:gd name="T19" fmla="*/ 0 h 2"/>
                <a:gd name="T20" fmla="*/ 2 w 9"/>
                <a:gd name="T21" fmla="*/ 2 h 2"/>
                <a:gd name="T22" fmla="*/ 0 w 9"/>
                <a:gd name="T23" fmla="*/ 0 h 2"/>
                <a:gd name="T24" fmla="*/ 0 w 9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14"/>
            <p:cNvSpPr>
              <a:spLocks/>
            </p:cNvSpPr>
            <p:nvPr/>
          </p:nvSpPr>
          <p:spPr bwMode="auto">
            <a:xfrm>
              <a:off x="9853613" y="2925764"/>
              <a:ext cx="7938" cy="12700"/>
            </a:xfrm>
            <a:custGeom>
              <a:avLst/>
              <a:gdLst>
                <a:gd name="T0" fmla="*/ 0 w 5"/>
                <a:gd name="T1" fmla="*/ 5 h 8"/>
                <a:gd name="T2" fmla="*/ 0 w 5"/>
                <a:gd name="T3" fmla="*/ 5 h 8"/>
                <a:gd name="T4" fmla="*/ 2 w 5"/>
                <a:gd name="T5" fmla="*/ 3 h 8"/>
                <a:gd name="T6" fmla="*/ 3 w 5"/>
                <a:gd name="T7" fmla="*/ 2 h 8"/>
                <a:gd name="T8" fmla="*/ 3 w 5"/>
                <a:gd name="T9" fmla="*/ 2 h 8"/>
                <a:gd name="T10" fmla="*/ 3 w 5"/>
                <a:gd name="T11" fmla="*/ 5 h 8"/>
                <a:gd name="T12" fmla="*/ 5 w 5"/>
                <a:gd name="T13" fmla="*/ 8 h 8"/>
                <a:gd name="T14" fmla="*/ 5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2 w 5"/>
                <a:gd name="T21" fmla="*/ 0 h 8"/>
                <a:gd name="T22" fmla="*/ 2 w 5"/>
                <a:gd name="T23" fmla="*/ 0 h 8"/>
                <a:gd name="T24" fmla="*/ 0 w 5"/>
                <a:gd name="T25" fmla="*/ 2 h 8"/>
                <a:gd name="T26" fmla="*/ 0 w 5"/>
                <a:gd name="T27" fmla="*/ 5 h 8"/>
                <a:gd name="T28" fmla="*/ 0 w 5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15"/>
            <p:cNvSpPr>
              <a:spLocks/>
            </p:cNvSpPr>
            <p:nvPr/>
          </p:nvSpPr>
          <p:spPr bwMode="auto">
            <a:xfrm>
              <a:off x="9782175" y="2933702"/>
              <a:ext cx="12700" cy="1588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6 w 8"/>
                <a:gd name="T5" fmla="*/ 1 h 1"/>
                <a:gd name="T6" fmla="*/ 8 w 8"/>
                <a:gd name="T7" fmla="*/ 0 h 1"/>
                <a:gd name="T8" fmla="*/ 8 w 8"/>
                <a:gd name="T9" fmla="*/ 0 h 1"/>
                <a:gd name="T10" fmla="*/ 5 w 8"/>
                <a:gd name="T11" fmla="*/ 0 h 1"/>
                <a:gd name="T12" fmla="*/ 0 w 8"/>
                <a:gd name="T13" fmla="*/ 1 h 1"/>
                <a:gd name="T14" fmla="*/ 0 w 8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6"/>
            <p:cNvSpPr>
              <a:spLocks noEditPoints="1"/>
            </p:cNvSpPr>
            <p:nvPr/>
          </p:nvSpPr>
          <p:spPr bwMode="auto">
            <a:xfrm>
              <a:off x="9445625" y="2638427"/>
              <a:ext cx="936625" cy="395288"/>
            </a:xfrm>
            <a:custGeom>
              <a:avLst/>
              <a:gdLst>
                <a:gd name="T0" fmla="*/ 325 w 590"/>
                <a:gd name="T1" fmla="*/ 218 h 249"/>
                <a:gd name="T2" fmla="*/ 422 w 590"/>
                <a:gd name="T3" fmla="*/ 199 h 249"/>
                <a:gd name="T4" fmla="*/ 547 w 590"/>
                <a:gd name="T5" fmla="*/ 203 h 249"/>
                <a:gd name="T6" fmla="*/ 526 w 590"/>
                <a:gd name="T7" fmla="*/ 95 h 249"/>
                <a:gd name="T8" fmla="*/ 553 w 590"/>
                <a:gd name="T9" fmla="*/ 116 h 249"/>
                <a:gd name="T10" fmla="*/ 571 w 590"/>
                <a:gd name="T11" fmla="*/ 114 h 249"/>
                <a:gd name="T12" fmla="*/ 510 w 590"/>
                <a:gd name="T13" fmla="*/ 120 h 249"/>
                <a:gd name="T14" fmla="*/ 507 w 590"/>
                <a:gd name="T15" fmla="*/ 68 h 249"/>
                <a:gd name="T16" fmla="*/ 495 w 590"/>
                <a:gd name="T17" fmla="*/ 142 h 249"/>
                <a:gd name="T18" fmla="*/ 409 w 590"/>
                <a:gd name="T19" fmla="*/ 47 h 249"/>
                <a:gd name="T20" fmla="*/ 428 w 590"/>
                <a:gd name="T21" fmla="*/ 88 h 249"/>
                <a:gd name="T22" fmla="*/ 428 w 590"/>
                <a:gd name="T23" fmla="*/ 142 h 249"/>
                <a:gd name="T24" fmla="*/ 377 w 590"/>
                <a:gd name="T25" fmla="*/ 125 h 249"/>
                <a:gd name="T26" fmla="*/ 349 w 590"/>
                <a:gd name="T27" fmla="*/ 168 h 249"/>
                <a:gd name="T28" fmla="*/ 273 w 590"/>
                <a:gd name="T29" fmla="*/ 22 h 249"/>
                <a:gd name="T30" fmla="*/ 250 w 590"/>
                <a:gd name="T31" fmla="*/ 101 h 249"/>
                <a:gd name="T32" fmla="*/ 245 w 590"/>
                <a:gd name="T33" fmla="*/ 190 h 249"/>
                <a:gd name="T34" fmla="*/ 184 w 590"/>
                <a:gd name="T35" fmla="*/ 163 h 249"/>
                <a:gd name="T36" fmla="*/ 180 w 590"/>
                <a:gd name="T37" fmla="*/ 132 h 249"/>
                <a:gd name="T38" fmla="*/ 220 w 590"/>
                <a:gd name="T39" fmla="*/ 108 h 249"/>
                <a:gd name="T40" fmla="*/ 220 w 590"/>
                <a:gd name="T41" fmla="*/ 77 h 249"/>
                <a:gd name="T42" fmla="*/ 205 w 590"/>
                <a:gd name="T43" fmla="*/ 40 h 249"/>
                <a:gd name="T44" fmla="*/ 181 w 590"/>
                <a:gd name="T45" fmla="*/ 22 h 249"/>
                <a:gd name="T46" fmla="*/ 180 w 590"/>
                <a:gd name="T47" fmla="*/ 6 h 249"/>
                <a:gd name="T48" fmla="*/ 156 w 590"/>
                <a:gd name="T49" fmla="*/ 39 h 249"/>
                <a:gd name="T50" fmla="*/ 165 w 590"/>
                <a:gd name="T51" fmla="*/ 61 h 249"/>
                <a:gd name="T52" fmla="*/ 143 w 590"/>
                <a:gd name="T53" fmla="*/ 101 h 249"/>
                <a:gd name="T54" fmla="*/ 161 w 590"/>
                <a:gd name="T55" fmla="*/ 129 h 249"/>
                <a:gd name="T56" fmla="*/ 168 w 590"/>
                <a:gd name="T57" fmla="*/ 169 h 249"/>
                <a:gd name="T58" fmla="*/ 161 w 590"/>
                <a:gd name="T59" fmla="*/ 165 h 249"/>
                <a:gd name="T60" fmla="*/ 144 w 590"/>
                <a:gd name="T61" fmla="*/ 137 h 249"/>
                <a:gd name="T62" fmla="*/ 129 w 590"/>
                <a:gd name="T63" fmla="*/ 128 h 249"/>
                <a:gd name="T64" fmla="*/ 111 w 590"/>
                <a:gd name="T65" fmla="*/ 101 h 249"/>
                <a:gd name="T66" fmla="*/ 101 w 590"/>
                <a:gd name="T67" fmla="*/ 123 h 249"/>
                <a:gd name="T68" fmla="*/ 85 w 590"/>
                <a:gd name="T69" fmla="*/ 189 h 249"/>
                <a:gd name="T70" fmla="*/ 57 w 590"/>
                <a:gd name="T71" fmla="*/ 172 h 249"/>
                <a:gd name="T72" fmla="*/ 62 w 590"/>
                <a:gd name="T73" fmla="*/ 147 h 249"/>
                <a:gd name="T74" fmla="*/ 36 w 590"/>
                <a:gd name="T75" fmla="*/ 137 h 249"/>
                <a:gd name="T76" fmla="*/ 5 w 590"/>
                <a:gd name="T77" fmla="*/ 226 h 249"/>
                <a:gd name="T78" fmla="*/ 459 w 590"/>
                <a:gd name="T79" fmla="*/ 142 h 249"/>
                <a:gd name="T80" fmla="*/ 455 w 590"/>
                <a:gd name="T81" fmla="*/ 153 h 249"/>
                <a:gd name="T82" fmla="*/ 468 w 590"/>
                <a:gd name="T83" fmla="*/ 150 h 249"/>
                <a:gd name="T84" fmla="*/ 453 w 590"/>
                <a:gd name="T85" fmla="*/ 154 h 249"/>
                <a:gd name="T86" fmla="*/ 397 w 590"/>
                <a:gd name="T87" fmla="*/ 144 h 249"/>
                <a:gd name="T88" fmla="*/ 413 w 590"/>
                <a:gd name="T89" fmla="*/ 175 h 249"/>
                <a:gd name="T90" fmla="*/ 388 w 590"/>
                <a:gd name="T91" fmla="*/ 141 h 249"/>
                <a:gd name="T92" fmla="*/ 388 w 590"/>
                <a:gd name="T93" fmla="*/ 159 h 249"/>
                <a:gd name="T94" fmla="*/ 306 w 590"/>
                <a:gd name="T95" fmla="*/ 131 h 249"/>
                <a:gd name="T96" fmla="*/ 299 w 590"/>
                <a:gd name="T97" fmla="*/ 47 h 249"/>
                <a:gd name="T98" fmla="*/ 250 w 590"/>
                <a:gd name="T99" fmla="*/ 34 h 249"/>
                <a:gd name="T100" fmla="*/ 327 w 590"/>
                <a:gd name="T101" fmla="*/ 111 h 249"/>
                <a:gd name="T102" fmla="*/ 349 w 590"/>
                <a:gd name="T103" fmla="*/ 181 h 249"/>
                <a:gd name="T104" fmla="*/ 196 w 590"/>
                <a:gd name="T105" fmla="*/ 65 h 249"/>
                <a:gd name="T106" fmla="*/ 207 w 590"/>
                <a:gd name="T107" fmla="*/ 59 h 249"/>
                <a:gd name="T108" fmla="*/ 163 w 590"/>
                <a:gd name="T109" fmla="*/ 10 h 249"/>
                <a:gd name="T110" fmla="*/ 147 w 590"/>
                <a:gd name="T111" fmla="*/ 89 h 249"/>
                <a:gd name="T112" fmla="*/ 132 w 590"/>
                <a:gd name="T113" fmla="*/ 138 h 249"/>
                <a:gd name="T114" fmla="*/ 64 w 590"/>
                <a:gd name="T115" fmla="*/ 202 h 249"/>
                <a:gd name="T116" fmla="*/ 120 w 590"/>
                <a:gd name="T117" fmla="*/ 206 h 249"/>
                <a:gd name="T118" fmla="*/ 177 w 590"/>
                <a:gd name="T119" fmla="*/ 194 h 249"/>
                <a:gd name="T120" fmla="*/ 193 w 590"/>
                <a:gd name="T121" fmla="*/ 218 h 249"/>
                <a:gd name="T122" fmla="*/ 380 w 590"/>
                <a:gd name="T123" fmla="*/ 236 h 249"/>
                <a:gd name="T124" fmla="*/ 507 w 590"/>
                <a:gd name="T125" fmla="*/ 23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0" h="249">
                  <a:moveTo>
                    <a:pt x="590" y="217"/>
                  </a:moveTo>
                  <a:lnTo>
                    <a:pt x="590" y="217"/>
                  </a:lnTo>
                  <a:lnTo>
                    <a:pt x="581" y="215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5" y="218"/>
                  </a:lnTo>
                  <a:lnTo>
                    <a:pt x="575" y="218"/>
                  </a:lnTo>
                  <a:lnTo>
                    <a:pt x="576" y="220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8" y="218"/>
                  </a:lnTo>
                  <a:lnTo>
                    <a:pt x="579" y="218"/>
                  </a:lnTo>
                  <a:lnTo>
                    <a:pt x="582" y="218"/>
                  </a:lnTo>
                  <a:lnTo>
                    <a:pt x="585" y="221"/>
                  </a:lnTo>
                  <a:lnTo>
                    <a:pt x="588" y="224"/>
                  </a:lnTo>
                  <a:lnTo>
                    <a:pt x="588" y="224"/>
                  </a:lnTo>
                  <a:lnTo>
                    <a:pt x="582" y="224"/>
                  </a:lnTo>
                  <a:lnTo>
                    <a:pt x="579" y="224"/>
                  </a:lnTo>
                  <a:lnTo>
                    <a:pt x="575" y="224"/>
                  </a:lnTo>
                  <a:lnTo>
                    <a:pt x="569" y="224"/>
                  </a:lnTo>
                  <a:lnTo>
                    <a:pt x="569" y="224"/>
                  </a:lnTo>
                  <a:lnTo>
                    <a:pt x="569" y="217"/>
                  </a:lnTo>
                  <a:lnTo>
                    <a:pt x="569" y="217"/>
                  </a:lnTo>
                  <a:lnTo>
                    <a:pt x="538" y="217"/>
                  </a:lnTo>
                  <a:lnTo>
                    <a:pt x="523" y="217"/>
                  </a:lnTo>
                  <a:lnTo>
                    <a:pt x="510" y="218"/>
                  </a:lnTo>
                  <a:lnTo>
                    <a:pt x="510" y="218"/>
                  </a:lnTo>
                  <a:lnTo>
                    <a:pt x="514" y="220"/>
                  </a:lnTo>
                  <a:lnTo>
                    <a:pt x="516" y="223"/>
                  </a:lnTo>
                  <a:lnTo>
                    <a:pt x="516" y="224"/>
                  </a:lnTo>
                  <a:lnTo>
                    <a:pt x="516" y="224"/>
                  </a:lnTo>
                  <a:lnTo>
                    <a:pt x="501" y="224"/>
                  </a:lnTo>
                  <a:lnTo>
                    <a:pt x="501" y="224"/>
                  </a:lnTo>
                  <a:lnTo>
                    <a:pt x="501" y="217"/>
                  </a:lnTo>
                  <a:lnTo>
                    <a:pt x="501" y="217"/>
                  </a:lnTo>
                  <a:lnTo>
                    <a:pt x="472" y="215"/>
                  </a:lnTo>
                  <a:lnTo>
                    <a:pt x="444" y="215"/>
                  </a:lnTo>
                  <a:lnTo>
                    <a:pt x="444" y="215"/>
                  </a:lnTo>
                  <a:lnTo>
                    <a:pt x="447" y="218"/>
                  </a:lnTo>
                  <a:lnTo>
                    <a:pt x="449" y="220"/>
                  </a:lnTo>
                  <a:lnTo>
                    <a:pt x="452" y="221"/>
                  </a:lnTo>
                  <a:lnTo>
                    <a:pt x="452" y="224"/>
                  </a:lnTo>
                  <a:lnTo>
                    <a:pt x="452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34" y="220"/>
                  </a:lnTo>
                  <a:lnTo>
                    <a:pt x="434" y="215"/>
                  </a:lnTo>
                  <a:lnTo>
                    <a:pt x="434" y="215"/>
                  </a:lnTo>
                  <a:lnTo>
                    <a:pt x="407" y="215"/>
                  </a:lnTo>
                  <a:lnTo>
                    <a:pt x="394" y="215"/>
                  </a:lnTo>
                  <a:lnTo>
                    <a:pt x="382" y="217"/>
                  </a:lnTo>
                  <a:lnTo>
                    <a:pt x="382" y="217"/>
                  </a:lnTo>
                  <a:lnTo>
                    <a:pt x="386" y="220"/>
                  </a:lnTo>
                  <a:lnTo>
                    <a:pt x="388" y="223"/>
                  </a:lnTo>
                  <a:lnTo>
                    <a:pt x="388" y="224"/>
                  </a:lnTo>
                  <a:lnTo>
                    <a:pt x="388" y="224"/>
                  </a:lnTo>
                  <a:lnTo>
                    <a:pt x="386" y="223"/>
                  </a:lnTo>
                  <a:lnTo>
                    <a:pt x="382" y="223"/>
                  </a:lnTo>
                  <a:lnTo>
                    <a:pt x="377" y="224"/>
                  </a:lnTo>
                  <a:lnTo>
                    <a:pt x="377" y="224"/>
                  </a:lnTo>
                  <a:lnTo>
                    <a:pt x="376" y="221"/>
                  </a:lnTo>
                  <a:lnTo>
                    <a:pt x="374" y="217"/>
                  </a:lnTo>
                  <a:lnTo>
                    <a:pt x="374" y="217"/>
                  </a:lnTo>
                  <a:lnTo>
                    <a:pt x="349" y="215"/>
                  </a:lnTo>
                  <a:lnTo>
                    <a:pt x="322" y="217"/>
                  </a:lnTo>
                  <a:lnTo>
                    <a:pt x="322" y="217"/>
                  </a:lnTo>
                  <a:lnTo>
                    <a:pt x="324" y="217"/>
                  </a:lnTo>
                  <a:lnTo>
                    <a:pt x="324" y="218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5" y="218"/>
                  </a:lnTo>
                  <a:lnTo>
                    <a:pt x="327" y="217"/>
                  </a:lnTo>
                  <a:lnTo>
                    <a:pt x="327" y="217"/>
                  </a:lnTo>
                  <a:lnTo>
                    <a:pt x="331" y="220"/>
                  </a:lnTo>
                  <a:lnTo>
                    <a:pt x="333" y="221"/>
                  </a:lnTo>
                  <a:lnTo>
                    <a:pt x="333" y="223"/>
                  </a:lnTo>
                  <a:lnTo>
                    <a:pt x="333" y="223"/>
                  </a:lnTo>
                  <a:lnTo>
                    <a:pt x="324" y="223"/>
                  </a:lnTo>
                  <a:lnTo>
                    <a:pt x="321" y="223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18"/>
                  </a:lnTo>
                  <a:lnTo>
                    <a:pt x="319" y="215"/>
                  </a:lnTo>
                  <a:lnTo>
                    <a:pt x="319" y="215"/>
                  </a:lnTo>
                  <a:lnTo>
                    <a:pt x="299" y="215"/>
                  </a:lnTo>
                  <a:lnTo>
                    <a:pt x="281" y="217"/>
                  </a:lnTo>
                  <a:lnTo>
                    <a:pt x="263" y="217"/>
                  </a:lnTo>
                  <a:lnTo>
                    <a:pt x="256" y="215"/>
                  </a:lnTo>
                  <a:lnTo>
                    <a:pt x="250" y="214"/>
                  </a:lnTo>
                  <a:lnTo>
                    <a:pt x="250" y="214"/>
                  </a:lnTo>
                  <a:lnTo>
                    <a:pt x="251" y="214"/>
                  </a:lnTo>
                  <a:lnTo>
                    <a:pt x="251" y="212"/>
                  </a:lnTo>
                  <a:lnTo>
                    <a:pt x="251" y="209"/>
                  </a:lnTo>
                  <a:lnTo>
                    <a:pt x="253" y="209"/>
                  </a:lnTo>
                  <a:lnTo>
                    <a:pt x="253" y="209"/>
                  </a:lnTo>
                  <a:lnTo>
                    <a:pt x="297" y="205"/>
                  </a:lnTo>
                  <a:lnTo>
                    <a:pt x="297" y="205"/>
                  </a:lnTo>
                  <a:lnTo>
                    <a:pt x="299" y="206"/>
                  </a:lnTo>
                  <a:lnTo>
                    <a:pt x="302" y="206"/>
                  </a:lnTo>
                  <a:lnTo>
                    <a:pt x="305" y="206"/>
                  </a:lnTo>
                  <a:lnTo>
                    <a:pt x="306" y="205"/>
                  </a:lnTo>
                  <a:lnTo>
                    <a:pt x="306" y="205"/>
                  </a:lnTo>
                  <a:lnTo>
                    <a:pt x="312" y="206"/>
                  </a:lnTo>
                  <a:lnTo>
                    <a:pt x="319" y="206"/>
                  </a:lnTo>
                  <a:lnTo>
                    <a:pt x="337" y="206"/>
                  </a:lnTo>
                  <a:lnTo>
                    <a:pt x="355" y="206"/>
                  </a:lnTo>
                  <a:lnTo>
                    <a:pt x="368" y="206"/>
                  </a:lnTo>
                  <a:lnTo>
                    <a:pt x="368" y="206"/>
                  </a:lnTo>
                  <a:lnTo>
                    <a:pt x="368" y="205"/>
                  </a:lnTo>
                  <a:lnTo>
                    <a:pt x="370" y="203"/>
                  </a:lnTo>
                  <a:lnTo>
                    <a:pt x="370" y="203"/>
                  </a:lnTo>
                  <a:lnTo>
                    <a:pt x="370" y="206"/>
                  </a:lnTo>
                  <a:lnTo>
                    <a:pt x="370" y="206"/>
                  </a:lnTo>
                  <a:lnTo>
                    <a:pt x="382" y="205"/>
                  </a:lnTo>
                  <a:lnTo>
                    <a:pt x="386" y="205"/>
                  </a:lnTo>
                  <a:lnTo>
                    <a:pt x="391" y="206"/>
                  </a:lnTo>
                  <a:lnTo>
                    <a:pt x="391" y="206"/>
                  </a:lnTo>
                  <a:lnTo>
                    <a:pt x="391" y="205"/>
                  </a:lnTo>
                  <a:lnTo>
                    <a:pt x="392" y="205"/>
                  </a:lnTo>
                  <a:lnTo>
                    <a:pt x="392" y="205"/>
                  </a:lnTo>
                  <a:lnTo>
                    <a:pt x="394" y="205"/>
                  </a:lnTo>
                  <a:lnTo>
                    <a:pt x="394" y="205"/>
                  </a:lnTo>
                  <a:lnTo>
                    <a:pt x="394" y="202"/>
                  </a:lnTo>
                  <a:lnTo>
                    <a:pt x="394" y="200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5" y="203"/>
                  </a:lnTo>
                  <a:lnTo>
                    <a:pt x="397" y="203"/>
                  </a:lnTo>
                  <a:lnTo>
                    <a:pt x="398" y="199"/>
                  </a:lnTo>
                  <a:lnTo>
                    <a:pt x="398" y="199"/>
                  </a:lnTo>
                  <a:lnTo>
                    <a:pt x="398" y="203"/>
                  </a:lnTo>
                  <a:lnTo>
                    <a:pt x="400" y="205"/>
                  </a:lnTo>
                  <a:lnTo>
                    <a:pt x="400" y="205"/>
                  </a:lnTo>
                  <a:lnTo>
                    <a:pt x="406" y="205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5"/>
                  </a:lnTo>
                  <a:lnTo>
                    <a:pt x="412" y="203"/>
                  </a:lnTo>
                  <a:lnTo>
                    <a:pt x="412" y="202"/>
                  </a:lnTo>
                  <a:lnTo>
                    <a:pt x="413" y="199"/>
                  </a:lnTo>
                  <a:lnTo>
                    <a:pt x="413" y="199"/>
                  </a:lnTo>
                  <a:lnTo>
                    <a:pt x="418" y="200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0" y="200"/>
                  </a:lnTo>
                  <a:lnTo>
                    <a:pt x="420" y="202"/>
                  </a:lnTo>
                  <a:lnTo>
                    <a:pt x="420" y="203"/>
                  </a:lnTo>
                  <a:lnTo>
                    <a:pt x="419" y="205"/>
                  </a:lnTo>
                  <a:lnTo>
                    <a:pt x="419" y="205"/>
                  </a:lnTo>
                  <a:lnTo>
                    <a:pt x="418" y="202"/>
                  </a:lnTo>
                  <a:lnTo>
                    <a:pt x="416" y="200"/>
                  </a:lnTo>
                  <a:lnTo>
                    <a:pt x="416" y="200"/>
                  </a:lnTo>
                  <a:lnTo>
                    <a:pt x="418" y="203"/>
                  </a:lnTo>
                  <a:lnTo>
                    <a:pt x="418" y="205"/>
                  </a:lnTo>
                  <a:lnTo>
                    <a:pt x="418" y="205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7" y="202"/>
                  </a:lnTo>
                  <a:lnTo>
                    <a:pt x="447" y="200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7" y="202"/>
                  </a:lnTo>
                  <a:lnTo>
                    <a:pt x="447" y="206"/>
                  </a:lnTo>
                  <a:lnTo>
                    <a:pt x="447" y="206"/>
                  </a:lnTo>
                  <a:lnTo>
                    <a:pt x="487" y="206"/>
                  </a:lnTo>
                  <a:lnTo>
                    <a:pt x="524" y="206"/>
                  </a:lnTo>
                  <a:lnTo>
                    <a:pt x="524" y="206"/>
                  </a:lnTo>
                  <a:lnTo>
                    <a:pt x="524" y="203"/>
                  </a:lnTo>
                  <a:lnTo>
                    <a:pt x="526" y="202"/>
                  </a:lnTo>
                  <a:lnTo>
                    <a:pt x="524" y="199"/>
                  </a:lnTo>
                  <a:lnTo>
                    <a:pt x="524" y="199"/>
                  </a:lnTo>
                  <a:lnTo>
                    <a:pt x="526" y="199"/>
                  </a:lnTo>
                  <a:lnTo>
                    <a:pt x="527" y="200"/>
                  </a:lnTo>
                  <a:lnTo>
                    <a:pt x="527" y="202"/>
                  </a:lnTo>
                  <a:lnTo>
                    <a:pt x="527" y="205"/>
                  </a:lnTo>
                  <a:lnTo>
                    <a:pt x="529" y="205"/>
                  </a:lnTo>
                  <a:lnTo>
                    <a:pt x="529" y="205"/>
                  </a:lnTo>
                  <a:lnTo>
                    <a:pt x="529" y="205"/>
                  </a:lnTo>
                  <a:lnTo>
                    <a:pt x="529" y="203"/>
                  </a:lnTo>
                  <a:lnTo>
                    <a:pt x="530" y="203"/>
                  </a:lnTo>
                  <a:lnTo>
                    <a:pt x="532" y="205"/>
                  </a:lnTo>
                  <a:lnTo>
                    <a:pt x="532" y="205"/>
                  </a:lnTo>
                  <a:lnTo>
                    <a:pt x="532" y="200"/>
                  </a:lnTo>
                  <a:lnTo>
                    <a:pt x="533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6" y="200"/>
                  </a:lnTo>
                  <a:lnTo>
                    <a:pt x="538" y="202"/>
                  </a:lnTo>
                  <a:lnTo>
                    <a:pt x="538" y="206"/>
                  </a:lnTo>
                  <a:lnTo>
                    <a:pt x="538" y="206"/>
                  </a:lnTo>
                  <a:lnTo>
                    <a:pt x="539" y="206"/>
                  </a:lnTo>
                  <a:lnTo>
                    <a:pt x="541" y="206"/>
                  </a:lnTo>
                  <a:lnTo>
                    <a:pt x="544" y="205"/>
                  </a:lnTo>
                  <a:lnTo>
                    <a:pt x="544" y="205"/>
                  </a:lnTo>
                  <a:lnTo>
                    <a:pt x="544" y="203"/>
                  </a:lnTo>
                  <a:lnTo>
                    <a:pt x="544" y="202"/>
                  </a:lnTo>
                  <a:lnTo>
                    <a:pt x="542" y="200"/>
                  </a:lnTo>
                  <a:lnTo>
                    <a:pt x="542" y="199"/>
                  </a:lnTo>
                  <a:lnTo>
                    <a:pt x="542" y="199"/>
                  </a:lnTo>
                  <a:lnTo>
                    <a:pt x="544" y="197"/>
                  </a:lnTo>
                  <a:lnTo>
                    <a:pt x="544" y="197"/>
                  </a:lnTo>
                  <a:lnTo>
                    <a:pt x="545" y="196"/>
                  </a:lnTo>
                  <a:lnTo>
                    <a:pt x="547" y="197"/>
                  </a:lnTo>
                  <a:lnTo>
                    <a:pt x="547" y="197"/>
                  </a:lnTo>
                  <a:lnTo>
                    <a:pt x="548" y="199"/>
                  </a:lnTo>
                  <a:lnTo>
                    <a:pt x="547" y="199"/>
                  </a:lnTo>
                  <a:lnTo>
                    <a:pt x="545" y="199"/>
                  </a:lnTo>
                  <a:lnTo>
                    <a:pt x="544" y="200"/>
                  </a:lnTo>
                  <a:lnTo>
                    <a:pt x="544" y="200"/>
                  </a:lnTo>
                  <a:lnTo>
                    <a:pt x="545" y="200"/>
                  </a:lnTo>
                  <a:lnTo>
                    <a:pt x="545" y="202"/>
                  </a:lnTo>
                  <a:lnTo>
                    <a:pt x="545" y="202"/>
                  </a:lnTo>
                  <a:lnTo>
                    <a:pt x="547" y="203"/>
                  </a:lnTo>
                  <a:lnTo>
                    <a:pt x="547" y="203"/>
                  </a:lnTo>
                  <a:lnTo>
                    <a:pt x="547" y="203"/>
                  </a:lnTo>
                  <a:lnTo>
                    <a:pt x="550" y="200"/>
                  </a:lnTo>
                  <a:lnTo>
                    <a:pt x="551" y="199"/>
                  </a:lnTo>
                  <a:lnTo>
                    <a:pt x="559" y="200"/>
                  </a:lnTo>
                  <a:lnTo>
                    <a:pt x="559" y="200"/>
                  </a:lnTo>
                  <a:lnTo>
                    <a:pt x="557" y="203"/>
                  </a:lnTo>
                  <a:lnTo>
                    <a:pt x="559" y="206"/>
                  </a:lnTo>
                  <a:lnTo>
                    <a:pt x="559" y="206"/>
                  </a:lnTo>
                  <a:lnTo>
                    <a:pt x="563" y="205"/>
                  </a:lnTo>
                  <a:lnTo>
                    <a:pt x="568" y="205"/>
                  </a:lnTo>
                  <a:lnTo>
                    <a:pt x="575" y="206"/>
                  </a:lnTo>
                  <a:lnTo>
                    <a:pt x="575" y="206"/>
                  </a:lnTo>
                  <a:lnTo>
                    <a:pt x="576" y="203"/>
                  </a:lnTo>
                  <a:lnTo>
                    <a:pt x="578" y="202"/>
                  </a:lnTo>
                  <a:lnTo>
                    <a:pt x="578" y="202"/>
                  </a:lnTo>
                  <a:lnTo>
                    <a:pt x="578" y="206"/>
                  </a:lnTo>
                  <a:lnTo>
                    <a:pt x="578" y="206"/>
                  </a:lnTo>
                  <a:lnTo>
                    <a:pt x="584" y="206"/>
                  </a:lnTo>
                  <a:lnTo>
                    <a:pt x="590" y="206"/>
                  </a:lnTo>
                  <a:lnTo>
                    <a:pt x="590" y="82"/>
                  </a:lnTo>
                  <a:lnTo>
                    <a:pt x="590" y="82"/>
                  </a:lnTo>
                  <a:lnTo>
                    <a:pt x="588" y="86"/>
                  </a:lnTo>
                  <a:lnTo>
                    <a:pt x="588" y="86"/>
                  </a:lnTo>
                  <a:lnTo>
                    <a:pt x="588" y="34"/>
                  </a:lnTo>
                  <a:lnTo>
                    <a:pt x="588" y="34"/>
                  </a:lnTo>
                  <a:lnTo>
                    <a:pt x="574" y="34"/>
                  </a:lnTo>
                  <a:lnTo>
                    <a:pt x="557" y="36"/>
                  </a:lnTo>
                  <a:lnTo>
                    <a:pt x="557" y="36"/>
                  </a:lnTo>
                  <a:lnTo>
                    <a:pt x="556" y="50"/>
                  </a:lnTo>
                  <a:lnTo>
                    <a:pt x="556" y="64"/>
                  </a:lnTo>
                  <a:lnTo>
                    <a:pt x="556" y="76"/>
                  </a:lnTo>
                  <a:lnTo>
                    <a:pt x="556" y="89"/>
                  </a:lnTo>
                  <a:lnTo>
                    <a:pt x="556" y="89"/>
                  </a:lnTo>
                  <a:lnTo>
                    <a:pt x="554" y="89"/>
                  </a:lnTo>
                  <a:lnTo>
                    <a:pt x="554" y="88"/>
                  </a:lnTo>
                  <a:lnTo>
                    <a:pt x="554" y="83"/>
                  </a:lnTo>
                  <a:lnTo>
                    <a:pt x="554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51" y="85"/>
                  </a:lnTo>
                  <a:lnTo>
                    <a:pt x="551" y="86"/>
                  </a:lnTo>
                  <a:lnTo>
                    <a:pt x="550" y="89"/>
                  </a:lnTo>
                  <a:lnTo>
                    <a:pt x="550" y="92"/>
                  </a:lnTo>
                  <a:lnTo>
                    <a:pt x="548" y="93"/>
                  </a:lnTo>
                  <a:lnTo>
                    <a:pt x="548" y="93"/>
                  </a:lnTo>
                  <a:lnTo>
                    <a:pt x="548" y="92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7" y="89"/>
                  </a:lnTo>
                  <a:lnTo>
                    <a:pt x="545" y="89"/>
                  </a:lnTo>
                  <a:lnTo>
                    <a:pt x="545" y="88"/>
                  </a:lnTo>
                  <a:lnTo>
                    <a:pt x="544" y="89"/>
                  </a:lnTo>
                  <a:lnTo>
                    <a:pt x="544" y="89"/>
                  </a:lnTo>
                  <a:lnTo>
                    <a:pt x="542" y="85"/>
                  </a:lnTo>
                  <a:lnTo>
                    <a:pt x="542" y="79"/>
                  </a:lnTo>
                  <a:lnTo>
                    <a:pt x="542" y="68"/>
                  </a:lnTo>
                  <a:lnTo>
                    <a:pt x="542" y="64"/>
                  </a:lnTo>
                  <a:lnTo>
                    <a:pt x="542" y="61"/>
                  </a:lnTo>
                  <a:lnTo>
                    <a:pt x="539" y="56"/>
                  </a:lnTo>
                  <a:lnTo>
                    <a:pt x="536" y="55"/>
                  </a:lnTo>
                  <a:lnTo>
                    <a:pt x="536" y="55"/>
                  </a:lnTo>
                  <a:lnTo>
                    <a:pt x="536" y="50"/>
                  </a:lnTo>
                  <a:lnTo>
                    <a:pt x="536" y="50"/>
                  </a:lnTo>
                  <a:lnTo>
                    <a:pt x="535" y="59"/>
                  </a:lnTo>
                  <a:lnTo>
                    <a:pt x="535" y="70"/>
                  </a:lnTo>
                  <a:lnTo>
                    <a:pt x="535" y="82"/>
                  </a:lnTo>
                  <a:lnTo>
                    <a:pt x="535" y="92"/>
                  </a:lnTo>
                  <a:lnTo>
                    <a:pt x="535" y="92"/>
                  </a:lnTo>
                  <a:lnTo>
                    <a:pt x="532" y="92"/>
                  </a:lnTo>
                  <a:lnTo>
                    <a:pt x="530" y="93"/>
                  </a:lnTo>
                  <a:lnTo>
                    <a:pt x="529" y="95"/>
                  </a:lnTo>
                  <a:lnTo>
                    <a:pt x="526" y="95"/>
                  </a:lnTo>
                  <a:lnTo>
                    <a:pt x="526" y="95"/>
                  </a:lnTo>
                  <a:lnTo>
                    <a:pt x="529" y="96"/>
                  </a:lnTo>
                  <a:lnTo>
                    <a:pt x="529" y="98"/>
                  </a:lnTo>
                  <a:lnTo>
                    <a:pt x="530" y="99"/>
                  </a:lnTo>
                  <a:lnTo>
                    <a:pt x="532" y="99"/>
                  </a:lnTo>
                  <a:lnTo>
                    <a:pt x="532" y="99"/>
                  </a:lnTo>
                  <a:lnTo>
                    <a:pt x="530" y="101"/>
                  </a:lnTo>
                  <a:lnTo>
                    <a:pt x="529" y="102"/>
                  </a:lnTo>
                  <a:lnTo>
                    <a:pt x="529" y="105"/>
                  </a:lnTo>
                  <a:lnTo>
                    <a:pt x="529" y="105"/>
                  </a:lnTo>
                  <a:lnTo>
                    <a:pt x="530" y="105"/>
                  </a:lnTo>
                  <a:lnTo>
                    <a:pt x="530" y="105"/>
                  </a:lnTo>
                  <a:lnTo>
                    <a:pt x="532" y="105"/>
                  </a:lnTo>
                  <a:lnTo>
                    <a:pt x="532" y="105"/>
                  </a:lnTo>
                  <a:lnTo>
                    <a:pt x="532" y="105"/>
                  </a:lnTo>
                  <a:lnTo>
                    <a:pt x="533" y="104"/>
                  </a:lnTo>
                  <a:lnTo>
                    <a:pt x="533" y="102"/>
                  </a:lnTo>
                  <a:lnTo>
                    <a:pt x="533" y="102"/>
                  </a:lnTo>
                  <a:lnTo>
                    <a:pt x="533" y="102"/>
                  </a:lnTo>
                  <a:lnTo>
                    <a:pt x="535" y="104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36" y="107"/>
                  </a:lnTo>
                  <a:lnTo>
                    <a:pt x="539" y="107"/>
                  </a:lnTo>
                  <a:lnTo>
                    <a:pt x="545" y="108"/>
                  </a:lnTo>
                  <a:lnTo>
                    <a:pt x="545" y="108"/>
                  </a:lnTo>
                  <a:lnTo>
                    <a:pt x="541" y="110"/>
                  </a:lnTo>
                  <a:lnTo>
                    <a:pt x="538" y="110"/>
                  </a:lnTo>
                  <a:lnTo>
                    <a:pt x="533" y="110"/>
                  </a:lnTo>
                  <a:lnTo>
                    <a:pt x="527" y="111"/>
                  </a:lnTo>
                  <a:lnTo>
                    <a:pt x="527" y="111"/>
                  </a:lnTo>
                  <a:lnTo>
                    <a:pt x="527" y="108"/>
                  </a:lnTo>
                  <a:lnTo>
                    <a:pt x="530" y="108"/>
                  </a:lnTo>
                  <a:lnTo>
                    <a:pt x="532" y="108"/>
                  </a:lnTo>
                  <a:lnTo>
                    <a:pt x="533" y="108"/>
                  </a:lnTo>
                  <a:lnTo>
                    <a:pt x="533" y="108"/>
                  </a:lnTo>
                  <a:lnTo>
                    <a:pt x="532" y="107"/>
                  </a:lnTo>
                  <a:lnTo>
                    <a:pt x="530" y="107"/>
                  </a:lnTo>
                  <a:lnTo>
                    <a:pt x="529" y="107"/>
                  </a:lnTo>
                  <a:lnTo>
                    <a:pt x="527" y="107"/>
                  </a:lnTo>
                  <a:lnTo>
                    <a:pt x="527" y="107"/>
                  </a:lnTo>
                  <a:lnTo>
                    <a:pt x="526" y="108"/>
                  </a:lnTo>
                  <a:lnTo>
                    <a:pt x="526" y="111"/>
                  </a:lnTo>
                  <a:lnTo>
                    <a:pt x="526" y="111"/>
                  </a:lnTo>
                  <a:lnTo>
                    <a:pt x="524" y="110"/>
                  </a:lnTo>
                  <a:lnTo>
                    <a:pt x="522" y="110"/>
                  </a:lnTo>
                  <a:lnTo>
                    <a:pt x="520" y="110"/>
                  </a:lnTo>
                  <a:lnTo>
                    <a:pt x="519" y="108"/>
                  </a:lnTo>
                  <a:lnTo>
                    <a:pt x="519" y="108"/>
                  </a:lnTo>
                  <a:lnTo>
                    <a:pt x="517" y="110"/>
                  </a:lnTo>
                  <a:lnTo>
                    <a:pt x="517" y="113"/>
                  </a:lnTo>
                  <a:lnTo>
                    <a:pt x="517" y="114"/>
                  </a:lnTo>
                  <a:lnTo>
                    <a:pt x="513" y="114"/>
                  </a:lnTo>
                  <a:lnTo>
                    <a:pt x="513" y="114"/>
                  </a:lnTo>
                  <a:lnTo>
                    <a:pt x="514" y="117"/>
                  </a:lnTo>
                  <a:lnTo>
                    <a:pt x="514" y="119"/>
                  </a:lnTo>
                  <a:lnTo>
                    <a:pt x="513" y="120"/>
                  </a:lnTo>
                  <a:lnTo>
                    <a:pt x="516" y="123"/>
                  </a:lnTo>
                  <a:lnTo>
                    <a:pt x="516" y="123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6" y="120"/>
                  </a:lnTo>
                  <a:lnTo>
                    <a:pt x="516" y="120"/>
                  </a:lnTo>
                  <a:lnTo>
                    <a:pt x="522" y="122"/>
                  </a:lnTo>
                  <a:lnTo>
                    <a:pt x="529" y="122"/>
                  </a:lnTo>
                  <a:lnTo>
                    <a:pt x="536" y="120"/>
                  </a:lnTo>
                  <a:lnTo>
                    <a:pt x="544" y="122"/>
                  </a:lnTo>
                  <a:lnTo>
                    <a:pt x="544" y="122"/>
                  </a:lnTo>
                  <a:lnTo>
                    <a:pt x="545" y="122"/>
                  </a:lnTo>
                  <a:lnTo>
                    <a:pt x="545" y="119"/>
                  </a:lnTo>
                  <a:lnTo>
                    <a:pt x="545" y="116"/>
                  </a:lnTo>
                  <a:lnTo>
                    <a:pt x="545" y="116"/>
                  </a:lnTo>
                  <a:lnTo>
                    <a:pt x="553" y="116"/>
                  </a:lnTo>
                  <a:lnTo>
                    <a:pt x="553" y="116"/>
                  </a:lnTo>
                  <a:lnTo>
                    <a:pt x="551" y="114"/>
                  </a:lnTo>
                  <a:lnTo>
                    <a:pt x="550" y="114"/>
                  </a:lnTo>
                  <a:lnTo>
                    <a:pt x="544" y="114"/>
                  </a:lnTo>
                  <a:lnTo>
                    <a:pt x="544" y="114"/>
                  </a:lnTo>
                  <a:lnTo>
                    <a:pt x="548" y="111"/>
                  </a:lnTo>
                  <a:lnTo>
                    <a:pt x="553" y="108"/>
                  </a:lnTo>
                  <a:lnTo>
                    <a:pt x="556" y="104"/>
                  </a:lnTo>
                  <a:lnTo>
                    <a:pt x="556" y="99"/>
                  </a:lnTo>
                  <a:lnTo>
                    <a:pt x="556" y="95"/>
                  </a:lnTo>
                  <a:lnTo>
                    <a:pt x="556" y="95"/>
                  </a:lnTo>
                  <a:lnTo>
                    <a:pt x="560" y="93"/>
                  </a:lnTo>
                  <a:lnTo>
                    <a:pt x="563" y="90"/>
                  </a:lnTo>
                  <a:lnTo>
                    <a:pt x="566" y="88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4" y="88"/>
                  </a:lnTo>
                  <a:lnTo>
                    <a:pt x="576" y="89"/>
                  </a:lnTo>
                  <a:lnTo>
                    <a:pt x="578" y="90"/>
                  </a:lnTo>
                  <a:lnTo>
                    <a:pt x="582" y="89"/>
                  </a:lnTo>
                  <a:lnTo>
                    <a:pt x="582" y="89"/>
                  </a:lnTo>
                  <a:lnTo>
                    <a:pt x="579" y="90"/>
                  </a:lnTo>
                  <a:lnTo>
                    <a:pt x="579" y="92"/>
                  </a:lnTo>
                  <a:lnTo>
                    <a:pt x="579" y="93"/>
                  </a:lnTo>
                  <a:lnTo>
                    <a:pt x="579" y="93"/>
                  </a:lnTo>
                  <a:lnTo>
                    <a:pt x="582" y="90"/>
                  </a:lnTo>
                  <a:lnTo>
                    <a:pt x="585" y="89"/>
                  </a:lnTo>
                  <a:lnTo>
                    <a:pt x="588" y="89"/>
                  </a:lnTo>
                  <a:lnTo>
                    <a:pt x="588" y="89"/>
                  </a:lnTo>
                  <a:lnTo>
                    <a:pt x="588" y="92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5"/>
                  </a:lnTo>
                  <a:lnTo>
                    <a:pt x="585" y="95"/>
                  </a:lnTo>
                  <a:lnTo>
                    <a:pt x="582" y="93"/>
                  </a:lnTo>
                  <a:lnTo>
                    <a:pt x="582" y="93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1" y="148"/>
                  </a:lnTo>
                  <a:lnTo>
                    <a:pt x="581" y="147"/>
                  </a:lnTo>
                  <a:lnTo>
                    <a:pt x="582" y="145"/>
                  </a:lnTo>
                  <a:lnTo>
                    <a:pt x="581" y="145"/>
                  </a:lnTo>
                  <a:lnTo>
                    <a:pt x="581" y="145"/>
                  </a:lnTo>
                  <a:lnTo>
                    <a:pt x="579" y="147"/>
                  </a:lnTo>
                  <a:lnTo>
                    <a:pt x="579" y="148"/>
                  </a:lnTo>
                  <a:lnTo>
                    <a:pt x="581" y="151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8" y="153"/>
                  </a:lnTo>
                  <a:lnTo>
                    <a:pt x="576" y="154"/>
                  </a:lnTo>
                  <a:lnTo>
                    <a:pt x="576" y="154"/>
                  </a:lnTo>
                  <a:lnTo>
                    <a:pt x="575" y="153"/>
                  </a:lnTo>
                  <a:lnTo>
                    <a:pt x="576" y="151"/>
                  </a:lnTo>
                  <a:lnTo>
                    <a:pt x="578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0"/>
                  </a:lnTo>
                  <a:lnTo>
                    <a:pt x="576" y="150"/>
                  </a:lnTo>
                  <a:lnTo>
                    <a:pt x="576" y="150"/>
                  </a:lnTo>
                  <a:lnTo>
                    <a:pt x="578" y="137"/>
                  </a:lnTo>
                  <a:lnTo>
                    <a:pt x="578" y="123"/>
                  </a:lnTo>
                  <a:lnTo>
                    <a:pt x="578" y="111"/>
                  </a:lnTo>
                  <a:lnTo>
                    <a:pt x="579" y="98"/>
                  </a:lnTo>
                  <a:lnTo>
                    <a:pt x="579" y="98"/>
                  </a:lnTo>
                  <a:lnTo>
                    <a:pt x="569" y="98"/>
                  </a:lnTo>
                  <a:lnTo>
                    <a:pt x="563" y="98"/>
                  </a:lnTo>
                  <a:lnTo>
                    <a:pt x="560" y="98"/>
                  </a:lnTo>
                  <a:lnTo>
                    <a:pt x="560" y="98"/>
                  </a:lnTo>
                  <a:lnTo>
                    <a:pt x="560" y="104"/>
                  </a:lnTo>
                  <a:lnTo>
                    <a:pt x="563" y="108"/>
                  </a:lnTo>
                  <a:lnTo>
                    <a:pt x="571" y="114"/>
                  </a:lnTo>
                  <a:lnTo>
                    <a:pt x="571" y="114"/>
                  </a:lnTo>
                  <a:lnTo>
                    <a:pt x="568" y="114"/>
                  </a:lnTo>
                  <a:lnTo>
                    <a:pt x="565" y="114"/>
                  </a:lnTo>
                  <a:lnTo>
                    <a:pt x="557" y="114"/>
                  </a:lnTo>
                  <a:lnTo>
                    <a:pt x="557" y="114"/>
                  </a:lnTo>
                  <a:lnTo>
                    <a:pt x="559" y="116"/>
                  </a:lnTo>
                  <a:lnTo>
                    <a:pt x="562" y="116"/>
                  </a:lnTo>
                  <a:lnTo>
                    <a:pt x="568" y="116"/>
                  </a:lnTo>
                  <a:lnTo>
                    <a:pt x="568" y="116"/>
                  </a:lnTo>
                  <a:lnTo>
                    <a:pt x="569" y="120"/>
                  </a:lnTo>
                  <a:lnTo>
                    <a:pt x="569" y="126"/>
                  </a:lnTo>
                  <a:lnTo>
                    <a:pt x="569" y="132"/>
                  </a:lnTo>
                  <a:lnTo>
                    <a:pt x="569" y="137"/>
                  </a:lnTo>
                  <a:lnTo>
                    <a:pt x="569" y="137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62" y="138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69" y="157"/>
                  </a:lnTo>
                  <a:lnTo>
                    <a:pt x="569" y="157"/>
                  </a:lnTo>
                  <a:lnTo>
                    <a:pt x="568" y="154"/>
                  </a:lnTo>
                  <a:lnTo>
                    <a:pt x="568" y="150"/>
                  </a:lnTo>
                  <a:lnTo>
                    <a:pt x="568" y="145"/>
                  </a:lnTo>
                  <a:lnTo>
                    <a:pt x="566" y="142"/>
                  </a:lnTo>
                  <a:lnTo>
                    <a:pt x="566" y="142"/>
                  </a:lnTo>
                  <a:lnTo>
                    <a:pt x="562" y="145"/>
                  </a:lnTo>
                  <a:lnTo>
                    <a:pt x="559" y="145"/>
                  </a:lnTo>
                  <a:lnTo>
                    <a:pt x="557" y="144"/>
                  </a:lnTo>
                  <a:lnTo>
                    <a:pt x="557" y="144"/>
                  </a:lnTo>
                  <a:lnTo>
                    <a:pt x="556" y="147"/>
                  </a:lnTo>
                  <a:lnTo>
                    <a:pt x="556" y="148"/>
                  </a:lnTo>
                  <a:lnTo>
                    <a:pt x="557" y="154"/>
                  </a:lnTo>
                  <a:lnTo>
                    <a:pt x="557" y="154"/>
                  </a:lnTo>
                  <a:lnTo>
                    <a:pt x="559" y="153"/>
                  </a:lnTo>
                  <a:lnTo>
                    <a:pt x="560" y="151"/>
                  </a:lnTo>
                  <a:lnTo>
                    <a:pt x="560" y="151"/>
                  </a:lnTo>
                  <a:lnTo>
                    <a:pt x="557" y="154"/>
                  </a:lnTo>
                  <a:lnTo>
                    <a:pt x="553" y="157"/>
                  </a:lnTo>
                  <a:lnTo>
                    <a:pt x="542" y="162"/>
                  </a:lnTo>
                  <a:lnTo>
                    <a:pt x="542" y="162"/>
                  </a:lnTo>
                  <a:lnTo>
                    <a:pt x="544" y="151"/>
                  </a:lnTo>
                  <a:lnTo>
                    <a:pt x="544" y="140"/>
                  </a:lnTo>
                  <a:lnTo>
                    <a:pt x="544" y="140"/>
                  </a:lnTo>
                  <a:lnTo>
                    <a:pt x="550" y="138"/>
                  </a:lnTo>
                  <a:lnTo>
                    <a:pt x="554" y="138"/>
                  </a:lnTo>
                  <a:lnTo>
                    <a:pt x="554" y="138"/>
                  </a:lnTo>
                  <a:lnTo>
                    <a:pt x="545" y="137"/>
                  </a:lnTo>
                  <a:lnTo>
                    <a:pt x="536" y="137"/>
                  </a:lnTo>
                  <a:lnTo>
                    <a:pt x="536" y="137"/>
                  </a:lnTo>
                  <a:lnTo>
                    <a:pt x="536" y="132"/>
                  </a:lnTo>
                  <a:lnTo>
                    <a:pt x="535" y="131"/>
                  </a:lnTo>
                  <a:lnTo>
                    <a:pt x="535" y="131"/>
                  </a:lnTo>
                  <a:lnTo>
                    <a:pt x="526" y="131"/>
                  </a:lnTo>
                  <a:lnTo>
                    <a:pt x="516" y="131"/>
                  </a:lnTo>
                  <a:lnTo>
                    <a:pt x="516" y="131"/>
                  </a:lnTo>
                  <a:lnTo>
                    <a:pt x="514" y="131"/>
                  </a:lnTo>
                  <a:lnTo>
                    <a:pt x="513" y="134"/>
                  </a:lnTo>
                  <a:lnTo>
                    <a:pt x="513" y="137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7" y="137"/>
                  </a:lnTo>
                  <a:lnTo>
                    <a:pt x="507" y="137"/>
                  </a:lnTo>
                  <a:lnTo>
                    <a:pt x="508" y="129"/>
                  </a:lnTo>
                  <a:lnTo>
                    <a:pt x="507" y="126"/>
                  </a:lnTo>
                  <a:lnTo>
                    <a:pt x="507" y="123"/>
                  </a:lnTo>
                  <a:lnTo>
                    <a:pt x="507" y="123"/>
                  </a:lnTo>
                  <a:lnTo>
                    <a:pt x="507" y="122"/>
                  </a:lnTo>
                  <a:lnTo>
                    <a:pt x="507" y="122"/>
                  </a:lnTo>
                  <a:lnTo>
                    <a:pt x="508" y="122"/>
                  </a:lnTo>
                  <a:lnTo>
                    <a:pt x="510" y="120"/>
                  </a:lnTo>
                  <a:lnTo>
                    <a:pt x="510" y="120"/>
                  </a:lnTo>
                  <a:lnTo>
                    <a:pt x="508" y="120"/>
                  </a:lnTo>
                  <a:lnTo>
                    <a:pt x="507" y="120"/>
                  </a:lnTo>
                  <a:lnTo>
                    <a:pt x="507" y="120"/>
                  </a:lnTo>
                  <a:lnTo>
                    <a:pt x="507" y="119"/>
                  </a:lnTo>
                  <a:lnTo>
                    <a:pt x="510" y="119"/>
                  </a:lnTo>
                  <a:lnTo>
                    <a:pt x="510" y="119"/>
                  </a:lnTo>
                  <a:lnTo>
                    <a:pt x="508" y="117"/>
                  </a:lnTo>
                  <a:lnTo>
                    <a:pt x="507" y="117"/>
                  </a:lnTo>
                  <a:lnTo>
                    <a:pt x="507" y="116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08" y="114"/>
                  </a:lnTo>
                  <a:lnTo>
                    <a:pt x="507" y="113"/>
                  </a:lnTo>
                  <a:lnTo>
                    <a:pt x="507" y="111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08" y="110"/>
                  </a:lnTo>
                  <a:lnTo>
                    <a:pt x="507" y="110"/>
                  </a:lnTo>
                  <a:lnTo>
                    <a:pt x="507" y="110"/>
                  </a:lnTo>
                  <a:lnTo>
                    <a:pt x="507" y="107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8" y="105"/>
                  </a:lnTo>
                  <a:lnTo>
                    <a:pt x="508" y="105"/>
                  </a:lnTo>
                  <a:lnTo>
                    <a:pt x="508" y="104"/>
                  </a:lnTo>
                  <a:lnTo>
                    <a:pt x="507" y="104"/>
                  </a:lnTo>
                  <a:lnTo>
                    <a:pt x="507" y="104"/>
                  </a:lnTo>
                  <a:lnTo>
                    <a:pt x="507" y="102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10" y="102"/>
                  </a:lnTo>
                  <a:lnTo>
                    <a:pt x="510" y="102"/>
                  </a:lnTo>
                  <a:lnTo>
                    <a:pt x="508" y="101"/>
                  </a:lnTo>
                  <a:lnTo>
                    <a:pt x="507" y="99"/>
                  </a:lnTo>
                  <a:lnTo>
                    <a:pt x="507" y="98"/>
                  </a:lnTo>
                  <a:lnTo>
                    <a:pt x="510" y="96"/>
                  </a:lnTo>
                  <a:lnTo>
                    <a:pt x="510" y="96"/>
                  </a:lnTo>
                  <a:lnTo>
                    <a:pt x="508" y="96"/>
                  </a:lnTo>
                  <a:lnTo>
                    <a:pt x="507" y="95"/>
                  </a:lnTo>
                  <a:lnTo>
                    <a:pt x="507" y="95"/>
                  </a:lnTo>
                  <a:lnTo>
                    <a:pt x="507" y="95"/>
                  </a:lnTo>
                  <a:lnTo>
                    <a:pt x="507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08" y="92"/>
                  </a:lnTo>
                  <a:lnTo>
                    <a:pt x="507" y="90"/>
                  </a:lnTo>
                  <a:lnTo>
                    <a:pt x="507" y="89"/>
                  </a:lnTo>
                  <a:lnTo>
                    <a:pt x="510" y="89"/>
                  </a:lnTo>
                  <a:lnTo>
                    <a:pt x="510" y="89"/>
                  </a:lnTo>
                  <a:lnTo>
                    <a:pt x="508" y="88"/>
                  </a:lnTo>
                  <a:lnTo>
                    <a:pt x="507" y="88"/>
                  </a:lnTo>
                  <a:lnTo>
                    <a:pt x="507" y="88"/>
                  </a:lnTo>
                  <a:lnTo>
                    <a:pt x="507" y="86"/>
                  </a:lnTo>
                  <a:lnTo>
                    <a:pt x="507" y="86"/>
                  </a:lnTo>
                  <a:lnTo>
                    <a:pt x="510" y="86"/>
                  </a:lnTo>
                  <a:lnTo>
                    <a:pt x="510" y="86"/>
                  </a:lnTo>
                  <a:lnTo>
                    <a:pt x="508" y="85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0"/>
                  </a:lnTo>
                  <a:lnTo>
                    <a:pt x="507" y="77"/>
                  </a:lnTo>
                  <a:lnTo>
                    <a:pt x="508" y="77"/>
                  </a:lnTo>
                  <a:lnTo>
                    <a:pt x="508" y="77"/>
                  </a:lnTo>
                  <a:lnTo>
                    <a:pt x="507" y="76"/>
                  </a:lnTo>
                  <a:lnTo>
                    <a:pt x="507" y="73"/>
                  </a:lnTo>
                  <a:lnTo>
                    <a:pt x="507" y="71"/>
                  </a:lnTo>
                  <a:lnTo>
                    <a:pt x="507" y="68"/>
                  </a:lnTo>
                  <a:lnTo>
                    <a:pt x="507" y="68"/>
                  </a:lnTo>
                  <a:lnTo>
                    <a:pt x="508" y="70"/>
                  </a:lnTo>
                  <a:lnTo>
                    <a:pt x="510" y="68"/>
                  </a:lnTo>
                  <a:lnTo>
                    <a:pt x="510" y="68"/>
                  </a:lnTo>
                  <a:lnTo>
                    <a:pt x="507" y="68"/>
                  </a:lnTo>
                  <a:lnTo>
                    <a:pt x="507" y="65"/>
                  </a:lnTo>
                  <a:lnTo>
                    <a:pt x="507" y="64"/>
                  </a:lnTo>
                  <a:lnTo>
                    <a:pt x="510" y="64"/>
                  </a:lnTo>
                  <a:lnTo>
                    <a:pt x="510" y="64"/>
                  </a:lnTo>
                  <a:lnTo>
                    <a:pt x="507" y="62"/>
                  </a:lnTo>
                  <a:lnTo>
                    <a:pt x="507" y="61"/>
                  </a:lnTo>
                  <a:lnTo>
                    <a:pt x="507" y="55"/>
                  </a:lnTo>
                  <a:lnTo>
                    <a:pt x="507" y="55"/>
                  </a:lnTo>
                  <a:lnTo>
                    <a:pt x="510" y="55"/>
                  </a:lnTo>
                  <a:lnTo>
                    <a:pt x="510" y="55"/>
                  </a:lnTo>
                  <a:lnTo>
                    <a:pt x="508" y="55"/>
                  </a:lnTo>
                  <a:lnTo>
                    <a:pt x="507" y="55"/>
                  </a:lnTo>
                  <a:lnTo>
                    <a:pt x="507" y="55"/>
                  </a:lnTo>
                  <a:lnTo>
                    <a:pt x="508" y="49"/>
                  </a:lnTo>
                  <a:lnTo>
                    <a:pt x="508" y="41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02" y="34"/>
                  </a:lnTo>
                  <a:lnTo>
                    <a:pt x="501" y="40"/>
                  </a:lnTo>
                  <a:lnTo>
                    <a:pt x="502" y="46"/>
                  </a:lnTo>
                  <a:lnTo>
                    <a:pt x="504" y="50"/>
                  </a:lnTo>
                  <a:lnTo>
                    <a:pt x="504" y="50"/>
                  </a:lnTo>
                  <a:lnTo>
                    <a:pt x="504" y="116"/>
                  </a:lnTo>
                  <a:lnTo>
                    <a:pt x="504" y="116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5"/>
                  </a:lnTo>
                  <a:lnTo>
                    <a:pt x="504" y="135"/>
                  </a:lnTo>
                  <a:lnTo>
                    <a:pt x="504" y="129"/>
                  </a:lnTo>
                  <a:lnTo>
                    <a:pt x="504" y="129"/>
                  </a:lnTo>
                  <a:lnTo>
                    <a:pt x="504" y="67"/>
                  </a:lnTo>
                  <a:lnTo>
                    <a:pt x="504" y="67"/>
                  </a:lnTo>
                  <a:lnTo>
                    <a:pt x="501" y="67"/>
                  </a:lnTo>
                  <a:lnTo>
                    <a:pt x="501" y="67"/>
                  </a:lnTo>
                  <a:lnTo>
                    <a:pt x="501" y="71"/>
                  </a:lnTo>
                  <a:lnTo>
                    <a:pt x="499" y="76"/>
                  </a:lnTo>
                  <a:lnTo>
                    <a:pt x="499" y="80"/>
                  </a:lnTo>
                  <a:lnTo>
                    <a:pt x="502" y="83"/>
                  </a:lnTo>
                  <a:lnTo>
                    <a:pt x="502" y="83"/>
                  </a:lnTo>
                  <a:lnTo>
                    <a:pt x="501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95"/>
                  </a:lnTo>
                  <a:lnTo>
                    <a:pt x="499" y="104"/>
                  </a:lnTo>
                  <a:lnTo>
                    <a:pt x="499" y="116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496" y="131"/>
                  </a:lnTo>
                  <a:lnTo>
                    <a:pt x="496" y="131"/>
                  </a:lnTo>
                  <a:lnTo>
                    <a:pt x="495" y="132"/>
                  </a:lnTo>
                  <a:lnTo>
                    <a:pt x="495" y="132"/>
                  </a:lnTo>
                  <a:lnTo>
                    <a:pt x="496" y="134"/>
                  </a:lnTo>
                  <a:lnTo>
                    <a:pt x="498" y="132"/>
                  </a:lnTo>
                  <a:lnTo>
                    <a:pt x="499" y="132"/>
                  </a:lnTo>
                  <a:lnTo>
                    <a:pt x="501" y="134"/>
                  </a:lnTo>
                  <a:lnTo>
                    <a:pt x="501" y="134"/>
                  </a:lnTo>
                  <a:lnTo>
                    <a:pt x="501" y="145"/>
                  </a:lnTo>
                  <a:lnTo>
                    <a:pt x="502" y="154"/>
                  </a:lnTo>
                  <a:lnTo>
                    <a:pt x="502" y="154"/>
                  </a:lnTo>
                  <a:lnTo>
                    <a:pt x="501" y="157"/>
                  </a:lnTo>
                  <a:lnTo>
                    <a:pt x="499" y="157"/>
                  </a:lnTo>
                  <a:lnTo>
                    <a:pt x="498" y="159"/>
                  </a:lnTo>
                  <a:lnTo>
                    <a:pt x="498" y="159"/>
                  </a:lnTo>
                  <a:lnTo>
                    <a:pt x="498" y="159"/>
                  </a:lnTo>
                  <a:lnTo>
                    <a:pt x="499" y="159"/>
                  </a:lnTo>
                  <a:lnTo>
                    <a:pt x="501" y="159"/>
                  </a:lnTo>
                  <a:lnTo>
                    <a:pt x="501" y="162"/>
                  </a:lnTo>
                  <a:lnTo>
                    <a:pt x="501" y="162"/>
                  </a:lnTo>
                  <a:lnTo>
                    <a:pt x="498" y="160"/>
                  </a:lnTo>
                  <a:lnTo>
                    <a:pt x="495" y="157"/>
                  </a:lnTo>
                  <a:lnTo>
                    <a:pt x="495" y="150"/>
                  </a:lnTo>
                  <a:lnTo>
                    <a:pt x="495" y="142"/>
                  </a:lnTo>
                  <a:lnTo>
                    <a:pt x="495" y="135"/>
                  </a:lnTo>
                  <a:lnTo>
                    <a:pt x="495" y="135"/>
                  </a:lnTo>
                  <a:lnTo>
                    <a:pt x="492" y="137"/>
                  </a:lnTo>
                  <a:lnTo>
                    <a:pt x="490" y="137"/>
                  </a:lnTo>
                  <a:lnTo>
                    <a:pt x="487" y="137"/>
                  </a:lnTo>
                  <a:lnTo>
                    <a:pt x="487" y="137"/>
                  </a:lnTo>
                  <a:lnTo>
                    <a:pt x="487" y="116"/>
                  </a:lnTo>
                  <a:lnTo>
                    <a:pt x="489" y="105"/>
                  </a:lnTo>
                  <a:lnTo>
                    <a:pt x="490" y="98"/>
                  </a:lnTo>
                  <a:lnTo>
                    <a:pt x="490" y="98"/>
                  </a:lnTo>
                  <a:lnTo>
                    <a:pt x="489" y="96"/>
                  </a:lnTo>
                  <a:lnTo>
                    <a:pt x="487" y="96"/>
                  </a:lnTo>
                  <a:lnTo>
                    <a:pt x="483" y="96"/>
                  </a:lnTo>
                  <a:lnTo>
                    <a:pt x="483" y="96"/>
                  </a:lnTo>
                  <a:lnTo>
                    <a:pt x="483" y="108"/>
                  </a:lnTo>
                  <a:lnTo>
                    <a:pt x="483" y="108"/>
                  </a:lnTo>
                  <a:lnTo>
                    <a:pt x="481" y="108"/>
                  </a:lnTo>
                  <a:lnTo>
                    <a:pt x="480" y="108"/>
                  </a:lnTo>
                  <a:lnTo>
                    <a:pt x="480" y="108"/>
                  </a:lnTo>
                  <a:lnTo>
                    <a:pt x="480" y="114"/>
                  </a:lnTo>
                  <a:lnTo>
                    <a:pt x="480" y="123"/>
                  </a:lnTo>
                  <a:lnTo>
                    <a:pt x="480" y="123"/>
                  </a:lnTo>
                  <a:lnTo>
                    <a:pt x="467" y="123"/>
                  </a:lnTo>
                  <a:lnTo>
                    <a:pt x="455" y="123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8" y="122"/>
                  </a:lnTo>
                  <a:lnTo>
                    <a:pt x="459" y="123"/>
                  </a:lnTo>
                  <a:lnTo>
                    <a:pt x="462" y="122"/>
                  </a:lnTo>
                  <a:lnTo>
                    <a:pt x="462" y="122"/>
                  </a:lnTo>
                  <a:lnTo>
                    <a:pt x="464" y="93"/>
                  </a:lnTo>
                  <a:lnTo>
                    <a:pt x="465" y="79"/>
                  </a:lnTo>
                  <a:lnTo>
                    <a:pt x="465" y="59"/>
                  </a:lnTo>
                  <a:lnTo>
                    <a:pt x="465" y="59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59" y="56"/>
                  </a:lnTo>
                  <a:lnTo>
                    <a:pt x="459" y="56"/>
                  </a:lnTo>
                  <a:lnTo>
                    <a:pt x="459" y="49"/>
                  </a:lnTo>
                  <a:lnTo>
                    <a:pt x="459" y="49"/>
                  </a:lnTo>
                  <a:lnTo>
                    <a:pt x="458" y="49"/>
                  </a:lnTo>
                  <a:lnTo>
                    <a:pt x="456" y="49"/>
                  </a:lnTo>
                  <a:lnTo>
                    <a:pt x="455" y="49"/>
                  </a:lnTo>
                  <a:lnTo>
                    <a:pt x="453" y="49"/>
                  </a:lnTo>
                  <a:lnTo>
                    <a:pt x="453" y="49"/>
                  </a:lnTo>
                  <a:lnTo>
                    <a:pt x="456" y="47"/>
                  </a:lnTo>
                  <a:lnTo>
                    <a:pt x="459" y="47"/>
                  </a:lnTo>
                  <a:lnTo>
                    <a:pt x="459" y="47"/>
                  </a:lnTo>
                  <a:lnTo>
                    <a:pt x="459" y="43"/>
                  </a:lnTo>
                  <a:lnTo>
                    <a:pt x="459" y="43"/>
                  </a:lnTo>
                  <a:lnTo>
                    <a:pt x="456" y="41"/>
                  </a:lnTo>
                  <a:lnTo>
                    <a:pt x="456" y="39"/>
                  </a:lnTo>
                  <a:lnTo>
                    <a:pt x="456" y="36"/>
                  </a:lnTo>
                  <a:lnTo>
                    <a:pt x="456" y="36"/>
                  </a:lnTo>
                  <a:lnTo>
                    <a:pt x="444" y="36"/>
                  </a:lnTo>
                  <a:lnTo>
                    <a:pt x="431" y="36"/>
                  </a:lnTo>
                  <a:lnTo>
                    <a:pt x="406" y="37"/>
                  </a:lnTo>
                  <a:lnTo>
                    <a:pt x="406" y="37"/>
                  </a:lnTo>
                  <a:lnTo>
                    <a:pt x="409" y="39"/>
                  </a:lnTo>
                  <a:lnTo>
                    <a:pt x="412" y="40"/>
                  </a:lnTo>
                  <a:lnTo>
                    <a:pt x="419" y="39"/>
                  </a:lnTo>
                  <a:lnTo>
                    <a:pt x="426" y="39"/>
                  </a:lnTo>
                  <a:lnTo>
                    <a:pt x="429" y="39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18" y="41"/>
                  </a:lnTo>
                  <a:lnTo>
                    <a:pt x="404" y="41"/>
                  </a:lnTo>
                  <a:lnTo>
                    <a:pt x="404" y="41"/>
                  </a:lnTo>
                  <a:lnTo>
                    <a:pt x="403" y="43"/>
                  </a:lnTo>
                  <a:lnTo>
                    <a:pt x="403" y="46"/>
                  </a:lnTo>
                  <a:lnTo>
                    <a:pt x="403" y="46"/>
                  </a:lnTo>
                  <a:lnTo>
                    <a:pt x="409" y="47"/>
                  </a:lnTo>
                  <a:lnTo>
                    <a:pt x="416" y="46"/>
                  </a:lnTo>
                  <a:lnTo>
                    <a:pt x="422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50"/>
                  </a:lnTo>
                  <a:lnTo>
                    <a:pt x="425" y="55"/>
                  </a:lnTo>
                  <a:lnTo>
                    <a:pt x="425" y="55"/>
                  </a:lnTo>
                  <a:lnTo>
                    <a:pt x="426" y="56"/>
                  </a:lnTo>
                  <a:lnTo>
                    <a:pt x="428" y="56"/>
                  </a:lnTo>
                  <a:lnTo>
                    <a:pt x="429" y="55"/>
                  </a:lnTo>
                  <a:lnTo>
                    <a:pt x="431" y="56"/>
                  </a:lnTo>
                  <a:lnTo>
                    <a:pt x="431" y="56"/>
                  </a:lnTo>
                  <a:lnTo>
                    <a:pt x="431" y="58"/>
                  </a:lnTo>
                  <a:lnTo>
                    <a:pt x="429" y="58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9" y="59"/>
                  </a:lnTo>
                  <a:lnTo>
                    <a:pt x="431" y="61"/>
                  </a:lnTo>
                  <a:lnTo>
                    <a:pt x="431" y="61"/>
                  </a:lnTo>
                  <a:lnTo>
                    <a:pt x="429" y="61"/>
                  </a:lnTo>
                  <a:lnTo>
                    <a:pt x="428" y="62"/>
                  </a:lnTo>
                  <a:lnTo>
                    <a:pt x="426" y="62"/>
                  </a:lnTo>
                  <a:lnTo>
                    <a:pt x="425" y="62"/>
                  </a:lnTo>
                  <a:lnTo>
                    <a:pt x="425" y="62"/>
                  </a:lnTo>
                  <a:lnTo>
                    <a:pt x="426" y="64"/>
                  </a:lnTo>
                  <a:lnTo>
                    <a:pt x="426" y="64"/>
                  </a:lnTo>
                  <a:lnTo>
                    <a:pt x="431" y="64"/>
                  </a:lnTo>
                  <a:lnTo>
                    <a:pt x="431" y="64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31" y="68"/>
                  </a:lnTo>
                  <a:lnTo>
                    <a:pt x="431" y="68"/>
                  </a:lnTo>
                  <a:lnTo>
                    <a:pt x="429" y="70"/>
                  </a:lnTo>
                  <a:lnTo>
                    <a:pt x="428" y="70"/>
                  </a:lnTo>
                  <a:lnTo>
                    <a:pt x="426" y="70"/>
                  </a:lnTo>
                  <a:lnTo>
                    <a:pt x="425" y="70"/>
                  </a:lnTo>
                  <a:lnTo>
                    <a:pt x="425" y="70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31" y="71"/>
                  </a:lnTo>
                  <a:lnTo>
                    <a:pt x="431" y="71"/>
                  </a:lnTo>
                  <a:lnTo>
                    <a:pt x="429" y="73"/>
                  </a:lnTo>
                  <a:lnTo>
                    <a:pt x="428" y="74"/>
                  </a:lnTo>
                  <a:lnTo>
                    <a:pt x="426" y="74"/>
                  </a:lnTo>
                  <a:lnTo>
                    <a:pt x="425" y="74"/>
                  </a:lnTo>
                  <a:lnTo>
                    <a:pt x="425" y="74"/>
                  </a:lnTo>
                  <a:lnTo>
                    <a:pt x="426" y="76"/>
                  </a:lnTo>
                  <a:lnTo>
                    <a:pt x="426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7"/>
                  </a:lnTo>
                  <a:lnTo>
                    <a:pt x="428" y="77"/>
                  </a:lnTo>
                  <a:lnTo>
                    <a:pt x="426" y="77"/>
                  </a:lnTo>
                  <a:lnTo>
                    <a:pt x="425" y="79"/>
                  </a:lnTo>
                  <a:lnTo>
                    <a:pt x="425" y="79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31" y="80"/>
                  </a:lnTo>
                  <a:lnTo>
                    <a:pt x="431" y="80"/>
                  </a:lnTo>
                  <a:lnTo>
                    <a:pt x="428" y="83"/>
                  </a:lnTo>
                  <a:lnTo>
                    <a:pt x="431" y="83"/>
                  </a:lnTo>
                  <a:lnTo>
                    <a:pt x="431" y="83"/>
                  </a:lnTo>
                  <a:lnTo>
                    <a:pt x="431" y="85"/>
                  </a:lnTo>
                  <a:lnTo>
                    <a:pt x="429" y="86"/>
                  </a:lnTo>
                  <a:lnTo>
                    <a:pt x="425" y="86"/>
                  </a:lnTo>
                  <a:lnTo>
                    <a:pt x="425" y="86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31" y="88"/>
                  </a:lnTo>
                  <a:lnTo>
                    <a:pt x="431" y="89"/>
                  </a:lnTo>
                  <a:lnTo>
                    <a:pt x="431" y="89"/>
                  </a:lnTo>
                  <a:lnTo>
                    <a:pt x="412" y="90"/>
                  </a:lnTo>
                  <a:lnTo>
                    <a:pt x="406" y="90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1" y="92"/>
                  </a:lnTo>
                  <a:lnTo>
                    <a:pt x="406" y="92"/>
                  </a:lnTo>
                  <a:lnTo>
                    <a:pt x="415" y="92"/>
                  </a:lnTo>
                  <a:lnTo>
                    <a:pt x="423" y="90"/>
                  </a:lnTo>
                  <a:lnTo>
                    <a:pt x="426" y="92"/>
                  </a:lnTo>
                  <a:lnTo>
                    <a:pt x="431" y="93"/>
                  </a:lnTo>
                  <a:lnTo>
                    <a:pt x="431" y="93"/>
                  </a:lnTo>
                  <a:lnTo>
                    <a:pt x="425" y="93"/>
                  </a:lnTo>
                  <a:lnTo>
                    <a:pt x="419" y="93"/>
                  </a:lnTo>
                  <a:lnTo>
                    <a:pt x="415" y="93"/>
                  </a:lnTo>
                  <a:lnTo>
                    <a:pt x="413" y="95"/>
                  </a:lnTo>
                  <a:lnTo>
                    <a:pt x="413" y="96"/>
                  </a:lnTo>
                  <a:lnTo>
                    <a:pt x="413" y="96"/>
                  </a:lnTo>
                  <a:lnTo>
                    <a:pt x="420" y="95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31" y="98"/>
                  </a:lnTo>
                  <a:lnTo>
                    <a:pt x="428" y="98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25" y="98"/>
                  </a:lnTo>
                  <a:lnTo>
                    <a:pt x="428" y="99"/>
                  </a:lnTo>
                  <a:lnTo>
                    <a:pt x="429" y="98"/>
                  </a:lnTo>
                  <a:lnTo>
                    <a:pt x="429" y="98"/>
                  </a:lnTo>
                  <a:lnTo>
                    <a:pt x="431" y="104"/>
                  </a:lnTo>
                  <a:lnTo>
                    <a:pt x="431" y="111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2" y="144"/>
                  </a:lnTo>
                  <a:lnTo>
                    <a:pt x="432" y="148"/>
                  </a:lnTo>
                  <a:lnTo>
                    <a:pt x="431" y="153"/>
                  </a:lnTo>
                  <a:lnTo>
                    <a:pt x="431" y="153"/>
                  </a:lnTo>
                  <a:lnTo>
                    <a:pt x="429" y="154"/>
                  </a:lnTo>
                  <a:lnTo>
                    <a:pt x="429" y="154"/>
                  </a:lnTo>
                  <a:lnTo>
                    <a:pt x="428" y="154"/>
                  </a:lnTo>
                  <a:lnTo>
                    <a:pt x="428" y="154"/>
                  </a:lnTo>
                  <a:lnTo>
                    <a:pt x="428" y="153"/>
                  </a:lnTo>
                  <a:lnTo>
                    <a:pt x="429" y="154"/>
                  </a:lnTo>
                  <a:lnTo>
                    <a:pt x="429" y="154"/>
                  </a:lnTo>
                  <a:lnTo>
                    <a:pt x="431" y="153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1" y="151"/>
                  </a:lnTo>
                  <a:lnTo>
                    <a:pt x="429" y="151"/>
                  </a:lnTo>
                  <a:lnTo>
                    <a:pt x="429" y="151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31" y="148"/>
                  </a:lnTo>
                  <a:lnTo>
                    <a:pt x="431" y="148"/>
                  </a:lnTo>
                  <a:lnTo>
                    <a:pt x="431" y="147"/>
                  </a:lnTo>
                  <a:lnTo>
                    <a:pt x="429" y="147"/>
                  </a:lnTo>
                  <a:lnTo>
                    <a:pt x="428" y="148"/>
                  </a:lnTo>
                  <a:lnTo>
                    <a:pt x="428" y="147"/>
                  </a:lnTo>
                  <a:lnTo>
                    <a:pt x="428" y="147"/>
                  </a:lnTo>
                  <a:lnTo>
                    <a:pt x="428" y="145"/>
                  </a:lnTo>
                  <a:lnTo>
                    <a:pt x="428" y="145"/>
                  </a:lnTo>
                  <a:lnTo>
                    <a:pt x="431" y="145"/>
                  </a:lnTo>
                  <a:lnTo>
                    <a:pt x="431" y="145"/>
                  </a:lnTo>
                  <a:lnTo>
                    <a:pt x="431" y="144"/>
                  </a:lnTo>
                  <a:lnTo>
                    <a:pt x="429" y="144"/>
                  </a:lnTo>
                  <a:lnTo>
                    <a:pt x="428" y="144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31" y="141"/>
                  </a:lnTo>
                  <a:lnTo>
                    <a:pt x="431" y="141"/>
                  </a:lnTo>
                  <a:lnTo>
                    <a:pt x="429" y="140"/>
                  </a:lnTo>
                  <a:lnTo>
                    <a:pt x="428" y="140"/>
                  </a:lnTo>
                  <a:lnTo>
                    <a:pt x="428" y="140"/>
                  </a:lnTo>
                  <a:lnTo>
                    <a:pt x="428" y="138"/>
                  </a:lnTo>
                  <a:lnTo>
                    <a:pt x="428" y="138"/>
                  </a:lnTo>
                  <a:lnTo>
                    <a:pt x="431" y="138"/>
                  </a:lnTo>
                  <a:lnTo>
                    <a:pt x="431" y="138"/>
                  </a:lnTo>
                  <a:lnTo>
                    <a:pt x="431" y="137"/>
                  </a:lnTo>
                  <a:lnTo>
                    <a:pt x="429" y="137"/>
                  </a:lnTo>
                  <a:lnTo>
                    <a:pt x="428" y="137"/>
                  </a:lnTo>
                  <a:lnTo>
                    <a:pt x="428" y="137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9" y="134"/>
                  </a:lnTo>
                  <a:lnTo>
                    <a:pt x="431" y="134"/>
                  </a:lnTo>
                  <a:lnTo>
                    <a:pt x="431" y="134"/>
                  </a:lnTo>
                  <a:lnTo>
                    <a:pt x="429" y="132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8" y="129"/>
                  </a:lnTo>
                  <a:lnTo>
                    <a:pt x="428" y="126"/>
                  </a:lnTo>
                  <a:lnTo>
                    <a:pt x="428" y="126"/>
                  </a:lnTo>
                  <a:lnTo>
                    <a:pt x="429" y="126"/>
                  </a:lnTo>
                  <a:lnTo>
                    <a:pt x="431" y="125"/>
                  </a:lnTo>
                  <a:lnTo>
                    <a:pt x="431" y="125"/>
                  </a:lnTo>
                  <a:lnTo>
                    <a:pt x="429" y="125"/>
                  </a:lnTo>
                  <a:lnTo>
                    <a:pt x="428" y="122"/>
                  </a:lnTo>
                  <a:lnTo>
                    <a:pt x="425" y="117"/>
                  </a:lnTo>
                  <a:lnTo>
                    <a:pt x="425" y="117"/>
                  </a:lnTo>
                  <a:lnTo>
                    <a:pt x="425" y="119"/>
                  </a:lnTo>
                  <a:lnTo>
                    <a:pt x="423" y="120"/>
                  </a:lnTo>
                  <a:lnTo>
                    <a:pt x="419" y="117"/>
                  </a:lnTo>
                  <a:lnTo>
                    <a:pt x="415" y="116"/>
                  </a:lnTo>
                  <a:lnTo>
                    <a:pt x="413" y="117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09" y="114"/>
                  </a:lnTo>
                  <a:lnTo>
                    <a:pt x="407" y="113"/>
                  </a:lnTo>
                  <a:lnTo>
                    <a:pt x="403" y="113"/>
                  </a:lnTo>
                  <a:lnTo>
                    <a:pt x="403" y="113"/>
                  </a:lnTo>
                  <a:lnTo>
                    <a:pt x="403" y="114"/>
                  </a:lnTo>
                  <a:lnTo>
                    <a:pt x="403" y="116"/>
                  </a:lnTo>
                  <a:lnTo>
                    <a:pt x="403" y="119"/>
                  </a:lnTo>
                  <a:lnTo>
                    <a:pt x="401" y="120"/>
                  </a:lnTo>
                  <a:lnTo>
                    <a:pt x="401" y="120"/>
                  </a:lnTo>
                  <a:lnTo>
                    <a:pt x="400" y="120"/>
                  </a:lnTo>
                  <a:lnTo>
                    <a:pt x="400" y="119"/>
                  </a:lnTo>
                  <a:lnTo>
                    <a:pt x="400" y="116"/>
                  </a:lnTo>
                  <a:lnTo>
                    <a:pt x="401" y="114"/>
                  </a:lnTo>
                  <a:lnTo>
                    <a:pt x="400" y="113"/>
                  </a:lnTo>
                  <a:lnTo>
                    <a:pt x="400" y="113"/>
                  </a:lnTo>
                  <a:lnTo>
                    <a:pt x="401" y="111"/>
                  </a:lnTo>
                  <a:lnTo>
                    <a:pt x="404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406" y="111"/>
                  </a:lnTo>
                  <a:lnTo>
                    <a:pt x="397" y="110"/>
                  </a:lnTo>
                  <a:lnTo>
                    <a:pt x="379" y="108"/>
                  </a:lnTo>
                  <a:lnTo>
                    <a:pt x="379" y="108"/>
                  </a:lnTo>
                  <a:lnTo>
                    <a:pt x="377" y="113"/>
                  </a:lnTo>
                  <a:lnTo>
                    <a:pt x="373" y="114"/>
                  </a:lnTo>
                  <a:lnTo>
                    <a:pt x="373" y="114"/>
                  </a:lnTo>
                  <a:lnTo>
                    <a:pt x="371" y="114"/>
                  </a:lnTo>
                  <a:lnTo>
                    <a:pt x="371" y="116"/>
                  </a:lnTo>
                  <a:lnTo>
                    <a:pt x="373" y="119"/>
                  </a:lnTo>
                  <a:lnTo>
                    <a:pt x="377" y="120"/>
                  </a:lnTo>
                  <a:lnTo>
                    <a:pt x="377" y="120"/>
                  </a:lnTo>
                  <a:lnTo>
                    <a:pt x="377" y="125"/>
                  </a:lnTo>
                  <a:lnTo>
                    <a:pt x="377" y="123"/>
                  </a:lnTo>
                  <a:lnTo>
                    <a:pt x="376" y="120"/>
                  </a:lnTo>
                  <a:lnTo>
                    <a:pt x="374" y="120"/>
                  </a:lnTo>
                  <a:lnTo>
                    <a:pt x="373" y="122"/>
                  </a:lnTo>
                  <a:lnTo>
                    <a:pt x="373" y="122"/>
                  </a:lnTo>
                  <a:lnTo>
                    <a:pt x="373" y="125"/>
                  </a:lnTo>
                  <a:lnTo>
                    <a:pt x="371" y="128"/>
                  </a:lnTo>
                  <a:lnTo>
                    <a:pt x="373" y="137"/>
                  </a:lnTo>
                  <a:lnTo>
                    <a:pt x="373" y="147"/>
                  </a:lnTo>
                  <a:lnTo>
                    <a:pt x="373" y="151"/>
                  </a:lnTo>
                  <a:lnTo>
                    <a:pt x="371" y="156"/>
                  </a:lnTo>
                  <a:lnTo>
                    <a:pt x="371" y="156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4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76" y="154"/>
                  </a:lnTo>
                  <a:lnTo>
                    <a:pt x="376" y="154"/>
                  </a:lnTo>
                  <a:lnTo>
                    <a:pt x="376" y="154"/>
                  </a:lnTo>
                  <a:lnTo>
                    <a:pt x="376" y="162"/>
                  </a:lnTo>
                  <a:lnTo>
                    <a:pt x="376" y="172"/>
                  </a:lnTo>
                  <a:lnTo>
                    <a:pt x="376" y="172"/>
                  </a:lnTo>
                  <a:lnTo>
                    <a:pt x="376" y="174"/>
                  </a:lnTo>
                  <a:lnTo>
                    <a:pt x="374" y="171"/>
                  </a:lnTo>
                  <a:lnTo>
                    <a:pt x="374" y="169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3" y="169"/>
                  </a:lnTo>
                  <a:lnTo>
                    <a:pt x="373" y="171"/>
                  </a:lnTo>
                  <a:lnTo>
                    <a:pt x="373" y="172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71" y="172"/>
                  </a:lnTo>
                  <a:lnTo>
                    <a:pt x="371" y="172"/>
                  </a:lnTo>
                  <a:lnTo>
                    <a:pt x="370" y="175"/>
                  </a:lnTo>
                  <a:lnTo>
                    <a:pt x="370" y="177"/>
                  </a:lnTo>
                  <a:lnTo>
                    <a:pt x="370" y="177"/>
                  </a:lnTo>
                  <a:lnTo>
                    <a:pt x="368" y="177"/>
                  </a:lnTo>
                  <a:lnTo>
                    <a:pt x="368" y="174"/>
                  </a:lnTo>
                  <a:lnTo>
                    <a:pt x="368" y="172"/>
                  </a:lnTo>
                  <a:lnTo>
                    <a:pt x="368" y="171"/>
                  </a:lnTo>
                  <a:lnTo>
                    <a:pt x="368" y="171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7"/>
                  </a:lnTo>
                  <a:lnTo>
                    <a:pt x="367" y="180"/>
                  </a:lnTo>
                  <a:lnTo>
                    <a:pt x="367" y="180"/>
                  </a:lnTo>
                  <a:lnTo>
                    <a:pt x="366" y="180"/>
                  </a:lnTo>
                  <a:lnTo>
                    <a:pt x="364" y="180"/>
                  </a:lnTo>
                  <a:lnTo>
                    <a:pt x="363" y="180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0" y="180"/>
                  </a:lnTo>
                  <a:lnTo>
                    <a:pt x="360" y="177"/>
                  </a:lnTo>
                  <a:lnTo>
                    <a:pt x="360" y="177"/>
                  </a:lnTo>
                  <a:lnTo>
                    <a:pt x="357" y="180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4" y="181"/>
                  </a:lnTo>
                  <a:lnTo>
                    <a:pt x="355" y="184"/>
                  </a:lnTo>
                  <a:lnTo>
                    <a:pt x="355" y="184"/>
                  </a:lnTo>
                  <a:lnTo>
                    <a:pt x="352" y="186"/>
                  </a:lnTo>
                  <a:lnTo>
                    <a:pt x="351" y="183"/>
                  </a:lnTo>
                  <a:lnTo>
                    <a:pt x="352" y="177"/>
                  </a:lnTo>
                  <a:lnTo>
                    <a:pt x="352" y="177"/>
                  </a:lnTo>
                  <a:lnTo>
                    <a:pt x="352" y="175"/>
                  </a:lnTo>
                  <a:lnTo>
                    <a:pt x="351" y="175"/>
                  </a:lnTo>
                  <a:lnTo>
                    <a:pt x="349" y="177"/>
                  </a:lnTo>
                  <a:lnTo>
                    <a:pt x="349" y="177"/>
                  </a:lnTo>
                  <a:lnTo>
                    <a:pt x="349" y="172"/>
                  </a:lnTo>
                  <a:lnTo>
                    <a:pt x="349" y="168"/>
                  </a:lnTo>
                  <a:lnTo>
                    <a:pt x="349" y="163"/>
                  </a:lnTo>
                  <a:lnTo>
                    <a:pt x="351" y="160"/>
                  </a:lnTo>
                  <a:lnTo>
                    <a:pt x="351" y="160"/>
                  </a:lnTo>
                  <a:lnTo>
                    <a:pt x="349" y="159"/>
                  </a:lnTo>
                  <a:lnTo>
                    <a:pt x="349" y="157"/>
                  </a:lnTo>
                  <a:lnTo>
                    <a:pt x="349" y="157"/>
                  </a:lnTo>
                  <a:lnTo>
                    <a:pt x="345" y="157"/>
                  </a:lnTo>
                  <a:lnTo>
                    <a:pt x="340" y="159"/>
                  </a:lnTo>
                  <a:lnTo>
                    <a:pt x="340" y="159"/>
                  </a:lnTo>
                  <a:lnTo>
                    <a:pt x="340" y="150"/>
                  </a:lnTo>
                  <a:lnTo>
                    <a:pt x="340" y="150"/>
                  </a:lnTo>
                  <a:lnTo>
                    <a:pt x="345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9" y="10"/>
                  </a:lnTo>
                  <a:lnTo>
                    <a:pt x="349" y="10"/>
                  </a:lnTo>
                  <a:lnTo>
                    <a:pt x="348" y="9"/>
                  </a:lnTo>
                  <a:lnTo>
                    <a:pt x="346" y="9"/>
                  </a:lnTo>
                  <a:lnTo>
                    <a:pt x="345" y="10"/>
                  </a:lnTo>
                  <a:lnTo>
                    <a:pt x="343" y="9"/>
                  </a:lnTo>
                  <a:lnTo>
                    <a:pt x="343" y="9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8" y="7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8" y="4"/>
                  </a:lnTo>
                  <a:lnTo>
                    <a:pt x="346" y="6"/>
                  </a:lnTo>
                  <a:lnTo>
                    <a:pt x="346" y="6"/>
                  </a:lnTo>
                  <a:lnTo>
                    <a:pt x="345" y="4"/>
                  </a:lnTo>
                  <a:lnTo>
                    <a:pt x="346" y="3"/>
                  </a:lnTo>
                  <a:lnTo>
                    <a:pt x="349" y="3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45" y="1"/>
                  </a:lnTo>
                  <a:lnTo>
                    <a:pt x="340" y="1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311" y="0"/>
                  </a:lnTo>
                  <a:lnTo>
                    <a:pt x="306" y="1"/>
                  </a:lnTo>
                  <a:lnTo>
                    <a:pt x="306" y="1"/>
                  </a:lnTo>
                  <a:lnTo>
                    <a:pt x="306" y="4"/>
                  </a:lnTo>
                  <a:lnTo>
                    <a:pt x="306" y="7"/>
                  </a:lnTo>
                  <a:lnTo>
                    <a:pt x="306" y="10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03" y="13"/>
                  </a:lnTo>
                  <a:lnTo>
                    <a:pt x="302" y="12"/>
                  </a:lnTo>
                  <a:lnTo>
                    <a:pt x="299" y="12"/>
                  </a:lnTo>
                  <a:lnTo>
                    <a:pt x="299" y="12"/>
                  </a:lnTo>
                  <a:lnTo>
                    <a:pt x="300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290" y="15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67" y="18"/>
                  </a:lnTo>
                  <a:lnTo>
                    <a:pt x="267" y="18"/>
                  </a:lnTo>
                  <a:lnTo>
                    <a:pt x="273" y="19"/>
                  </a:lnTo>
                  <a:lnTo>
                    <a:pt x="278" y="19"/>
                  </a:lnTo>
                  <a:lnTo>
                    <a:pt x="282" y="19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79" y="21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9" y="24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2" y="25"/>
                  </a:lnTo>
                  <a:lnTo>
                    <a:pt x="279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8" y="27"/>
                  </a:lnTo>
                  <a:lnTo>
                    <a:pt x="282" y="27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78" y="30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3" y="28"/>
                  </a:lnTo>
                  <a:lnTo>
                    <a:pt x="269" y="25"/>
                  </a:lnTo>
                  <a:lnTo>
                    <a:pt x="263" y="25"/>
                  </a:lnTo>
                  <a:lnTo>
                    <a:pt x="256" y="25"/>
                  </a:lnTo>
                  <a:lnTo>
                    <a:pt x="242" y="25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30" y="27"/>
                  </a:lnTo>
                  <a:lnTo>
                    <a:pt x="230" y="30"/>
                  </a:lnTo>
                  <a:lnTo>
                    <a:pt x="230" y="31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1" y="36"/>
                  </a:lnTo>
                  <a:lnTo>
                    <a:pt x="223" y="37"/>
                  </a:lnTo>
                  <a:lnTo>
                    <a:pt x="232" y="37"/>
                  </a:lnTo>
                  <a:lnTo>
                    <a:pt x="241" y="36"/>
                  </a:lnTo>
                  <a:lnTo>
                    <a:pt x="245" y="36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47" y="39"/>
                  </a:lnTo>
                  <a:lnTo>
                    <a:pt x="245" y="37"/>
                  </a:lnTo>
                  <a:lnTo>
                    <a:pt x="244" y="37"/>
                  </a:lnTo>
                  <a:lnTo>
                    <a:pt x="242" y="39"/>
                  </a:lnTo>
                  <a:lnTo>
                    <a:pt x="242" y="39"/>
                  </a:lnTo>
                  <a:lnTo>
                    <a:pt x="242" y="40"/>
                  </a:lnTo>
                  <a:lnTo>
                    <a:pt x="244" y="41"/>
                  </a:lnTo>
                  <a:lnTo>
                    <a:pt x="247" y="41"/>
                  </a:lnTo>
                  <a:lnTo>
                    <a:pt x="247" y="41"/>
                  </a:lnTo>
                  <a:lnTo>
                    <a:pt x="247" y="43"/>
                  </a:lnTo>
                  <a:lnTo>
                    <a:pt x="245" y="43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44" y="46"/>
                  </a:lnTo>
                  <a:lnTo>
                    <a:pt x="247" y="46"/>
                  </a:lnTo>
                  <a:lnTo>
                    <a:pt x="247" y="46"/>
                  </a:lnTo>
                  <a:lnTo>
                    <a:pt x="247" y="47"/>
                  </a:lnTo>
                  <a:lnTo>
                    <a:pt x="245" y="47"/>
                  </a:lnTo>
                  <a:lnTo>
                    <a:pt x="242" y="47"/>
                  </a:lnTo>
                  <a:lnTo>
                    <a:pt x="242" y="49"/>
                  </a:lnTo>
                  <a:lnTo>
                    <a:pt x="242" y="49"/>
                  </a:lnTo>
                  <a:lnTo>
                    <a:pt x="250" y="49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6" y="50"/>
                  </a:lnTo>
                  <a:lnTo>
                    <a:pt x="254" y="52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74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98"/>
                  </a:lnTo>
                  <a:lnTo>
                    <a:pt x="247" y="98"/>
                  </a:lnTo>
                  <a:lnTo>
                    <a:pt x="247" y="98"/>
                  </a:lnTo>
                  <a:lnTo>
                    <a:pt x="248" y="99"/>
                  </a:lnTo>
                  <a:lnTo>
                    <a:pt x="250" y="101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54" y="107"/>
                  </a:lnTo>
                  <a:lnTo>
                    <a:pt x="262" y="108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273" y="110"/>
                  </a:lnTo>
                  <a:lnTo>
                    <a:pt x="273" y="116"/>
                  </a:lnTo>
                  <a:lnTo>
                    <a:pt x="273" y="120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3" y="134"/>
                  </a:lnTo>
                  <a:lnTo>
                    <a:pt x="272" y="142"/>
                  </a:lnTo>
                  <a:lnTo>
                    <a:pt x="273" y="150"/>
                  </a:lnTo>
                  <a:lnTo>
                    <a:pt x="275" y="153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3" y="154"/>
                  </a:lnTo>
                  <a:lnTo>
                    <a:pt x="273" y="156"/>
                  </a:lnTo>
                  <a:lnTo>
                    <a:pt x="273" y="159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79" y="160"/>
                  </a:lnTo>
                  <a:lnTo>
                    <a:pt x="278" y="160"/>
                  </a:lnTo>
                  <a:lnTo>
                    <a:pt x="275" y="160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73" y="166"/>
                  </a:lnTo>
                  <a:lnTo>
                    <a:pt x="273" y="172"/>
                  </a:lnTo>
                  <a:lnTo>
                    <a:pt x="273" y="175"/>
                  </a:lnTo>
                  <a:lnTo>
                    <a:pt x="275" y="177"/>
                  </a:lnTo>
                  <a:lnTo>
                    <a:pt x="276" y="178"/>
                  </a:lnTo>
                  <a:lnTo>
                    <a:pt x="276" y="178"/>
                  </a:lnTo>
                  <a:lnTo>
                    <a:pt x="273" y="181"/>
                  </a:lnTo>
                  <a:lnTo>
                    <a:pt x="273" y="184"/>
                  </a:lnTo>
                  <a:lnTo>
                    <a:pt x="273" y="187"/>
                  </a:lnTo>
                  <a:lnTo>
                    <a:pt x="273" y="190"/>
                  </a:lnTo>
                  <a:lnTo>
                    <a:pt x="273" y="190"/>
                  </a:lnTo>
                  <a:lnTo>
                    <a:pt x="272" y="189"/>
                  </a:lnTo>
                  <a:lnTo>
                    <a:pt x="272" y="186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70" y="184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66" y="190"/>
                  </a:lnTo>
                  <a:lnTo>
                    <a:pt x="263" y="191"/>
                  </a:lnTo>
                  <a:lnTo>
                    <a:pt x="260" y="193"/>
                  </a:lnTo>
                  <a:lnTo>
                    <a:pt x="254" y="193"/>
                  </a:lnTo>
                  <a:lnTo>
                    <a:pt x="254" y="193"/>
                  </a:lnTo>
                  <a:lnTo>
                    <a:pt x="254" y="190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3" y="191"/>
                  </a:lnTo>
                  <a:lnTo>
                    <a:pt x="253" y="193"/>
                  </a:lnTo>
                  <a:lnTo>
                    <a:pt x="251" y="193"/>
                  </a:lnTo>
                  <a:lnTo>
                    <a:pt x="251" y="193"/>
                  </a:lnTo>
                  <a:lnTo>
                    <a:pt x="251" y="184"/>
                  </a:lnTo>
                  <a:lnTo>
                    <a:pt x="251" y="184"/>
                  </a:lnTo>
                  <a:lnTo>
                    <a:pt x="250" y="189"/>
                  </a:lnTo>
                  <a:lnTo>
                    <a:pt x="248" y="190"/>
                  </a:lnTo>
                  <a:lnTo>
                    <a:pt x="245" y="190"/>
                  </a:lnTo>
                  <a:lnTo>
                    <a:pt x="245" y="190"/>
                  </a:lnTo>
                  <a:lnTo>
                    <a:pt x="245" y="191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4" y="191"/>
                  </a:lnTo>
                  <a:lnTo>
                    <a:pt x="244" y="187"/>
                  </a:lnTo>
                  <a:lnTo>
                    <a:pt x="245" y="180"/>
                  </a:lnTo>
                  <a:lnTo>
                    <a:pt x="245" y="180"/>
                  </a:lnTo>
                  <a:lnTo>
                    <a:pt x="242" y="180"/>
                  </a:lnTo>
                  <a:lnTo>
                    <a:pt x="242" y="183"/>
                  </a:lnTo>
                  <a:lnTo>
                    <a:pt x="242" y="189"/>
                  </a:lnTo>
                  <a:lnTo>
                    <a:pt x="242" y="189"/>
                  </a:lnTo>
                  <a:lnTo>
                    <a:pt x="238" y="186"/>
                  </a:lnTo>
                  <a:lnTo>
                    <a:pt x="233" y="186"/>
                  </a:lnTo>
                  <a:lnTo>
                    <a:pt x="221" y="187"/>
                  </a:lnTo>
                  <a:lnTo>
                    <a:pt x="208" y="189"/>
                  </a:lnTo>
                  <a:lnTo>
                    <a:pt x="202" y="189"/>
                  </a:lnTo>
                  <a:lnTo>
                    <a:pt x="196" y="187"/>
                  </a:lnTo>
                  <a:lnTo>
                    <a:pt x="196" y="187"/>
                  </a:lnTo>
                  <a:lnTo>
                    <a:pt x="208" y="187"/>
                  </a:lnTo>
                  <a:lnTo>
                    <a:pt x="208" y="187"/>
                  </a:lnTo>
                  <a:lnTo>
                    <a:pt x="207" y="183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24" y="175"/>
                  </a:lnTo>
                  <a:lnTo>
                    <a:pt x="224" y="175"/>
                  </a:lnTo>
                  <a:lnTo>
                    <a:pt x="223" y="174"/>
                  </a:lnTo>
                  <a:lnTo>
                    <a:pt x="220" y="174"/>
                  </a:lnTo>
                  <a:lnTo>
                    <a:pt x="214" y="174"/>
                  </a:lnTo>
                  <a:lnTo>
                    <a:pt x="214" y="174"/>
                  </a:lnTo>
                  <a:lnTo>
                    <a:pt x="212" y="172"/>
                  </a:lnTo>
                  <a:lnTo>
                    <a:pt x="212" y="171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0" y="168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68"/>
                  </a:lnTo>
                  <a:lnTo>
                    <a:pt x="211" y="168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4" y="168"/>
                  </a:lnTo>
                  <a:lnTo>
                    <a:pt x="199" y="166"/>
                  </a:lnTo>
                  <a:lnTo>
                    <a:pt x="198" y="165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5" y="163"/>
                  </a:lnTo>
                  <a:lnTo>
                    <a:pt x="193" y="163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2" y="165"/>
                  </a:lnTo>
                  <a:lnTo>
                    <a:pt x="190" y="163"/>
                  </a:lnTo>
                  <a:lnTo>
                    <a:pt x="189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7" y="162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9" y="159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6" y="160"/>
                  </a:lnTo>
                  <a:lnTo>
                    <a:pt x="186" y="162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3"/>
                  </a:lnTo>
                  <a:lnTo>
                    <a:pt x="184" y="163"/>
                  </a:lnTo>
                  <a:lnTo>
                    <a:pt x="184" y="163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4" y="162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4" y="159"/>
                  </a:lnTo>
                  <a:lnTo>
                    <a:pt x="183" y="159"/>
                  </a:lnTo>
                  <a:lnTo>
                    <a:pt x="183" y="159"/>
                  </a:lnTo>
                  <a:lnTo>
                    <a:pt x="181" y="162"/>
                  </a:lnTo>
                  <a:lnTo>
                    <a:pt x="181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180" y="166"/>
                  </a:lnTo>
                  <a:lnTo>
                    <a:pt x="177" y="166"/>
                  </a:lnTo>
                  <a:lnTo>
                    <a:pt x="175" y="168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4" y="168"/>
                  </a:lnTo>
                  <a:lnTo>
                    <a:pt x="172" y="169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9" y="168"/>
                  </a:lnTo>
                  <a:lnTo>
                    <a:pt x="171" y="166"/>
                  </a:lnTo>
                  <a:lnTo>
                    <a:pt x="168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71" y="160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78" y="153"/>
                  </a:lnTo>
                  <a:lnTo>
                    <a:pt x="177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5" y="150"/>
                  </a:lnTo>
                  <a:lnTo>
                    <a:pt x="178" y="151"/>
                  </a:lnTo>
                  <a:lnTo>
                    <a:pt x="178" y="151"/>
                  </a:lnTo>
                  <a:lnTo>
                    <a:pt x="178" y="148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7" y="147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78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44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78" y="141"/>
                  </a:lnTo>
                  <a:lnTo>
                    <a:pt x="175" y="141"/>
                  </a:lnTo>
                  <a:lnTo>
                    <a:pt x="175" y="141"/>
                  </a:lnTo>
                  <a:lnTo>
                    <a:pt x="178" y="138"/>
                  </a:lnTo>
                  <a:lnTo>
                    <a:pt x="178" y="138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7" y="135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78" y="134"/>
                  </a:lnTo>
                  <a:lnTo>
                    <a:pt x="175" y="134"/>
                  </a:lnTo>
                  <a:lnTo>
                    <a:pt x="175" y="134"/>
                  </a:lnTo>
                  <a:lnTo>
                    <a:pt x="177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4" y="129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81" y="129"/>
                  </a:lnTo>
                  <a:lnTo>
                    <a:pt x="183" y="129"/>
                  </a:lnTo>
                  <a:lnTo>
                    <a:pt x="184" y="129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6"/>
                  </a:lnTo>
                  <a:lnTo>
                    <a:pt x="184" y="126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4" y="125"/>
                  </a:lnTo>
                  <a:lnTo>
                    <a:pt x="186" y="125"/>
                  </a:lnTo>
                  <a:lnTo>
                    <a:pt x="186" y="125"/>
                  </a:lnTo>
                  <a:lnTo>
                    <a:pt x="186" y="120"/>
                  </a:lnTo>
                  <a:lnTo>
                    <a:pt x="186" y="120"/>
                  </a:lnTo>
                  <a:lnTo>
                    <a:pt x="184" y="119"/>
                  </a:lnTo>
                  <a:lnTo>
                    <a:pt x="183" y="119"/>
                  </a:lnTo>
                  <a:lnTo>
                    <a:pt x="180" y="119"/>
                  </a:lnTo>
                  <a:lnTo>
                    <a:pt x="180" y="119"/>
                  </a:lnTo>
                  <a:lnTo>
                    <a:pt x="181" y="117"/>
                  </a:lnTo>
                  <a:lnTo>
                    <a:pt x="183" y="117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3" y="114"/>
                  </a:lnTo>
                  <a:lnTo>
                    <a:pt x="183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3"/>
                  </a:lnTo>
                  <a:lnTo>
                    <a:pt x="184" y="111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3" y="110"/>
                  </a:lnTo>
                  <a:lnTo>
                    <a:pt x="199" y="110"/>
                  </a:lnTo>
                  <a:lnTo>
                    <a:pt x="199" y="110"/>
                  </a:lnTo>
                  <a:lnTo>
                    <a:pt x="199" y="108"/>
                  </a:lnTo>
                  <a:lnTo>
                    <a:pt x="198" y="108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7"/>
                  </a:lnTo>
                  <a:lnTo>
                    <a:pt x="202" y="107"/>
                  </a:lnTo>
                  <a:lnTo>
                    <a:pt x="210" y="107"/>
                  </a:lnTo>
                  <a:lnTo>
                    <a:pt x="210" y="107"/>
                  </a:lnTo>
                  <a:lnTo>
                    <a:pt x="210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8" y="110"/>
                  </a:lnTo>
                  <a:lnTo>
                    <a:pt x="210" y="110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1" y="113"/>
                  </a:lnTo>
                  <a:lnTo>
                    <a:pt x="211" y="113"/>
                  </a:lnTo>
                  <a:lnTo>
                    <a:pt x="218" y="111"/>
                  </a:lnTo>
                  <a:lnTo>
                    <a:pt x="224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18" y="110"/>
                  </a:lnTo>
                  <a:lnTo>
                    <a:pt x="215" y="110"/>
                  </a:lnTo>
                  <a:lnTo>
                    <a:pt x="214" y="110"/>
                  </a:lnTo>
                  <a:lnTo>
                    <a:pt x="214" y="108"/>
                  </a:lnTo>
                  <a:lnTo>
                    <a:pt x="214" y="108"/>
                  </a:lnTo>
                  <a:lnTo>
                    <a:pt x="220" y="108"/>
                  </a:lnTo>
                  <a:lnTo>
                    <a:pt x="221" y="108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18" y="105"/>
                  </a:lnTo>
                  <a:lnTo>
                    <a:pt x="214" y="107"/>
                  </a:lnTo>
                  <a:lnTo>
                    <a:pt x="214" y="107"/>
                  </a:lnTo>
                  <a:lnTo>
                    <a:pt x="215" y="105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2"/>
                  </a:lnTo>
                  <a:lnTo>
                    <a:pt x="221" y="102"/>
                  </a:lnTo>
                  <a:lnTo>
                    <a:pt x="214" y="102"/>
                  </a:lnTo>
                  <a:lnTo>
                    <a:pt x="214" y="102"/>
                  </a:lnTo>
                  <a:lnTo>
                    <a:pt x="215" y="101"/>
                  </a:lnTo>
                  <a:lnTo>
                    <a:pt x="217" y="101"/>
                  </a:lnTo>
                  <a:lnTo>
                    <a:pt x="224" y="101"/>
                  </a:lnTo>
                  <a:lnTo>
                    <a:pt x="224" y="101"/>
                  </a:lnTo>
                  <a:lnTo>
                    <a:pt x="223" y="99"/>
                  </a:lnTo>
                  <a:lnTo>
                    <a:pt x="220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4" y="95"/>
                  </a:lnTo>
                  <a:lnTo>
                    <a:pt x="223" y="95"/>
                  </a:lnTo>
                  <a:lnTo>
                    <a:pt x="218" y="95"/>
                  </a:lnTo>
                  <a:lnTo>
                    <a:pt x="215" y="95"/>
                  </a:lnTo>
                  <a:lnTo>
                    <a:pt x="214" y="93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0" y="93"/>
                  </a:lnTo>
                  <a:lnTo>
                    <a:pt x="227" y="92"/>
                  </a:lnTo>
                  <a:lnTo>
                    <a:pt x="227" y="92"/>
                  </a:lnTo>
                  <a:lnTo>
                    <a:pt x="221" y="90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14" y="90"/>
                  </a:lnTo>
                  <a:lnTo>
                    <a:pt x="215" y="89"/>
                  </a:lnTo>
                  <a:lnTo>
                    <a:pt x="218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5" y="88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7" y="85"/>
                  </a:lnTo>
                  <a:lnTo>
                    <a:pt x="221" y="86"/>
                  </a:lnTo>
                  <a:lnTo>
                    <a:pt x="221" y="86"/>
                  </a:lnTo>
                  <a:lnTo>
                    <a:pt x="221" y="83"/>
                  </a:lnTo>
                  <a:lnTo>
                    <a:pt x="218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2"/>
                  </a:lnTo>
                  <a:lnTo>
                    <a:pt x="215" y="82"/>
                  </a:lnTo>
                  <a:lnTo>
                    <a:pt x="217" y="82"/>
                  </a:lnTo>
                  <a:lnTo>
                    <a:pt x="218" y="82"/>
                  </a:lnTo>
                  <a:lnTo>
                    <a:pt x="218" y="82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4" y="80"/>
                  </a:lnTo>
                  <a:lnTo>
                    <a:pt x="214" y="80"/>
                  </a:lnTo>
                  <a:lnTo>
                    <a:pt x="214" y="79"/>
                  </a:lnTo>
                  <a:lnTo>
                    <a:pt x="215" y="79"/>
                  </a:lnTo>
                  <a:lnTo>
                    <a:pt x="220" y="77"/>
                  </a:lnTo>
                  <a:lnTo>
                    <a:pt x="220" y="77"/>
                  </a:lnTo>
                  <a:lnTo>
                    <a:pt x="217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12" y="74"/>
                  </a:lnTo>
                  <a:lnTo>
                    <a:pt x="215" y="74"/>
                  </a:lnTo>
                  <a:lnTo>
                    <a:pt x="220" y="74"/>
                  </a:lnTo>
                  <a:lnTo>
                    <a:pt x="220" y="74"/>
                  </a:lnTo>
                  <a:lnTo>
                    <a:pt x="218" y="73"/>
                  </a:lnTo>
                  <a:lnTo>
                    <a:pt x="217" y="73"/>
                  </a:lnTo>
                  <a:lnTo>
                    <a:pt x="215" y="73"/>
                  </a:lnTo>
                  <a:lnTo>
                    <a:pt x="214" y="73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0"/>
                  </a:lnTo>
                  <a:lnTo>
                    <a:pt x="217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5" y="6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14" y="61"/>
                  </a:lnTo>
                  <a:lnTo>
                    <a:pt x="212" y="58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12" y="47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1" y="40"/>
                  </a:lnTo>
                  <a:lnTo>
                    <a:pt x="211" y="41"/>
                  </a:lnTo>
                  <a:lnTo>
                    <a:pt x="211" y="41"/>
                  </a:lnTo>
                  <a:lnTo>
                    <a:pt x="210" y="39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10" y="37"/>
                  </a:lnTo>
                  <a:lnTo>
                    <a:pt x="210" y="37"/>
                  </a:lnTo>
                  <a:lnTo>
                    <a:pt x="211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1" y="31"/>
                  </a:lnTo>
                  <a:lnTo>
                    <a:pt x="208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2" y="33"/>
                  </a:lnTo>
                  <a:lnTo>
                    <a:pt x="205" y="33"/>
                  </a:lnTo>
                  <a:lnTo>
                    <a:pt x="205" y="33"/>
                  </a:lnTo>
                  <a:lnTo>
                    <a:pt x="202" y="34"/>
                  </a:lnTo>
                  <a:lnTo>
                    <a:pt x="199" y="34"/>
                  </a:lnTo>
                  <a:lnTo>
                    <a:pt x="196" y="34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6" y="37"/>
                  </a:lnTo>
                  <a:lnTo>
                    <a:pt x="196" y="39"/>
                  </a:lnTo>
                  <a:lnTo>
                    <a:pt x="196" y="39"/>
                  </a:lnTo>
                  <a:lnTo>
                    <a:pt x="195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205" y="40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07" y="43"/>
                  </a:lnTo>
                  <a:lnTo>
                    <a:pt x="208" y="44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08" y="46"/>
                  </a:lnTo>
                  <a:lnTo>
                    <a:pt x="205" y="44"/>
                  </a:lnTo>
                  <a:lnTo>
                    <a:pt x="205" y="44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198" y="41"/>
                  </a:lnTo>
                  <a:lnTo>
                    <a:pt x="195" y="41"/>
                  </a:lnTo>
                  <a:lnTo>
                    <a:pt x="192" y="41"/>
                  </a:lnTo>
                  <a:lnTo>
                    <a:pt x="192" y="41"/>
                  </a:lnTo>
                  <a:lnTo>
                    <a:pt x="190" y="41"/>
                  </a:lnTo>
                  <a:lnTo>
                    <a:pt x="190" y="40"/>
                  </a:lnTo>
                  <a:lnTo>
                    <a:pt x="190" y="37"/>
                  </a:lnTo>
                  <a:lnTo>
                    <a:pt x="190" y="37"/>
                  </a:lnTo>
                  <a:lnTo>
                    <a:pt x="186" y="37"/>
                  </a:lnTo>
                  <a:lnTo>
                    <a:pt x="183" y="37"/>
                  </a:lnTo>
                  <a:lnTo>
                    <a:pt x="183" y="37"/>
                  </a:lnTo>
                  <a:lnTo>
                    <a:pt x="184" y="36"/>
                  </a:lnTo>
                  <a:lnTo>
                    <a:pt x="184" y="34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6" y="33"/>
                  </a:lnTo>
                  <a:lnTo>
                    <a:pt x="187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4"/>
                  </a:lnTo>
                  <a:lnTo>
                    <a:pt x="189" y="34"/>
                  </a:lnTo>
                  <a:lnTo>
                    <a:pt x="187" y="34"/>
                  </a:lnTo>
                  <a:lnTo>
                    <a:pt x="187" y="33"/>
                  </a:lnTo>
                  <a:lnTo>
                    <a:pt x="187" y="33"/>
                  </a:lnTo>
                  <a:lnTo>
                    <a:pt x="195" y="33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1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86" y="31"/>
                  </a:lnTo>
                  <a:lnTo>
                    <a:pt x="183" y="30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81" y="33"/>
                  </a:lnTo>
                  <a:lnTo>
                    <a:pt x="181" y="30"/>
                  </a:lnTo>
                  <a:lnTo>
                    <a:pt x="180" y="27"/>
                  </a:lnTo>
                  <a:lnTo>
                    <a:pt x="178" y="25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5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80" y="21"/>
                  </a:lnTo>
                  <a:lnTo>
                    <a:pt x="184" y="21"/>
                  </a:lnTo>
                  <a:lnTo>
                    <a:pt x="186" y="24"/>
                  </a:lnTo>
                  <a:lnTo>
                    <a:pt x="186" y="24"/>
                  </a:lnTo>
                  <a:lnTo>
                    <a:pt x="181" y="22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8" y="25"/>
                  </a:lnTo>
                  <a:lnTo>
                    <a:pt x="181" y="25"/>
                  </a:lnTo>
                  <a:lnTo>
                    <a:pt x="186" y="25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0" y="24"/>
                  </a:lnTo>
                  <a:lnTo>
                    <a:pt x="190" y="22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86" y="18"/>
                  </a:lnTo>
                  <a:lnTo>
                    <a:pt x="181" y="19"/>
                  </a:lnTo>
                  <a:lnTo>
                    <a:pt x="177" y="19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7" y="16"/>
                  </a:lnTo>
                  <a:lnTo>
                    <a:pt x="181" y="18"/>
                  </a:lnTo>
                  <a:lnTo>
                    <a:pt x="192" y="16"/>
                  </a:lnTo>
                  <a:lnTo>
                    <a:pt x="201" y="18"/>
                  </a:lnTo>
                  <a:lnTo>
                    <a:pt x="204" y="18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1" y="19"/>
                  </a:lnTo>
                  <a:lnTo>
                    <a:pt x="198" y="19"/>
                  </a:lnTo>
                  <a:lnTo>
                    <a:pt x="195" y="19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5" y="27"/>
                  </a:lnTo>
                  <a:lnTo>
                    <a:pt x="193" y="27"/>
                  </a:lnTo>
                  <a:lnTo>
                    <a:pt x="193" y="27"/>
                  </a:lnTo>
                  <a:lnTo>
                    <a:pt x="193" y="25"/>
                  </a:lnTo>
                  <a:lnTo>
                    <a:pt x="195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7"/>
                  </a:lnTo>
                  <a:lnTo>
                    <a:pt x="198" y="27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8" y="30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201" y="27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7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4"/>
                  </a:lnTo>
                  <a:lnTo>
                    <a:pt x="208" y="21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2" y="10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8" y="9"/>
                  </a:lnTo>
                  <a:lnTo>
                    <a:pt x="199" y="9"/>
                  </a:lnTo>
                  <a:lnTo>
                    <a:pt x="202" y="9"/>
                  </a:lnTo>
                  <a:lnTo>
                    <a:pt x="202" y="7"/>
                  </a:lnTo>
                  <a:lnTo>
                    <a:pt x="202" y="7"/>
                  </a:lnTo>
                  <a:lnTo>
                    <a:pt x="192" y="6"/>
                  </a:lnTo>
                  <a:lnTo>
                    <a:pt x="180" y="6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53" y="7"/>
                  </a:lnTo>
                  <a:lnTo>
                    <a:pt x="153" y="9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56" y="1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3" y="18"/>
                  </a:lnTo>
                  <a:lnTo>
                    <a:pt x="162" y="19"/>
                  </a:lnTo>
                  <a:lnTo>
                    <a:pt x="156" y="19"/>
                  </a:lnTo>
                  <a:lnTo>
                    <a:pt x="149" y="19"/>
                  </a:lnTo>
                  <a:lnTo>
                    <a:pt x="147" y="21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55" y="22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2" y="22"/>
                  </a:lnTo>
                  <a:lnTo>
                    <a:pt x="15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6" y="25"/>
                  </a:lnTo>
                  <a:lnTo>
                    <a:pt x="147" y="27"/>
                  </a:lnTo>
                  <a:lnTo>
                    <a:pt x="153" y="25"/>
                  </a:lnTo>
                  <a:lnTo>
                    <a:pt x="158" y="25"/>
                  </a:lnTo>
                  <a:lnTo>
                    <a:pt x="163" y="25"/>
                  </a:lnTo>
                  <a:lnTo>
                    <a:pt x="163" y="25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161" y="27"/>
                  </a:lnTo>
                  <a:lnTo>
                    <a:pt x="161" y="27"/>
                  </a:lnTo>
                  <a:lnTo>
                    <a:pt x="158" y="27"/>
                  </a:lnTo>
                  <a:lnTo>
                    <a:pt x="152" y="27"/>
                  </a:lnTo>
                  <a:lnTo>
                    <a:pt x="147" y="27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58" y="30"/>
                  </a:lnTo>
                  <a:lnTo>
                    <a:pt x="172" y="27"/>
                  </a:lnTo>
                  <a:lnTo>
                    <a:pt x="172" y="27"/>
                  </a:lnTo>
                  <a:lnTo>
                    <a:pt x="171" y="28"/>
                  </a:lnTo>
                  <a:lnTo>
                    <a:pt x="168" y="30"/>
                  </a:lnTo>
                  <a:lnTo>
                    <a:pt x="159" y="30"/>
                  </a:lnTo>
                  <a:lnTo>
                    <a:pt x="149" y="31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1" y="33"/>
                  </a:lnTo>
                  <a:lnTo>
                    <a:pt x="144" y="34"/>
                  </a:lnTo>
                  <a:lnTo>
                    <a:pt x="152" y="34"/>
                  </a:lnTo>
                  <a:lnTo>
                    <a:pt x="159" y="33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2" y="34"/>
                  </a:lnTo>
                  <a:lnTo>
                    <a:pt x="155" y="34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43" y="37"/>
                  </a:lnTo>
                  <a:lnTo>
                    <a:pt x="144" y="37"/>
                  </a:lnTo>
                  <a:lnTo>
                    <a:pt x="152" y="37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2" y="37"/>
                  </a:lnTo>
                  <a:lnTo>
                    <a:pt x="156" y="39"/>
                  </a:lnTo>
                  <a:lnTo>
                    <a:pt x="147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3" y="40"/>
                  </a:lnTo>
                  <a:lnTo>
                    <a:pt x="146" y="41"/>
                  </a:lnTo>
                  <a:lnTo>
                    <a:pt x="153" y="40"/>
                  </a:lnTo>
                  <a:lnTo>
                    <a:pt x="161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1" y="41"/>
                  </a:lnTo>
                  <a:lnTo>
                    <a:pt x="153" y="41"/>
                  </a:lnTo>
                  <a:lnTo>
                    <a:pt x="147" y="41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3" y="44"/>
                  </a:lnTo>
                  <a:lnTo>
                    <a:pt x="146" y="44"/>
                  </a:lnTo>
                  <a:lnTo>
                    <a:pt x="152" y="44"/>
                  </a:lnTo>
                  <a:lnTo>
                    <a:pt x="159" y="43"/>
                  </a:lnTo>
                  <a:lnTo>
                    <a:pt x="166" y="43"/>
                  </a:lnTo>
                  <a:lnTo>
                    <a:pt x="166" y="43"/>
                  </a:lnTo>
                  <a:lnTo>
                    <a:pt x="161" y="44"/>
                  </a:lnTo>
                  <a:lnTo>
                    <a:pt x="155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3" y="47"/>
                  </a:lnTo>
                  <a:lnTo>
                    <a:pt x="146" y="49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1" y="49"/>
                  </a:lnTo>
                  <a:lnTo>
                    <a:pt x="153" y="49"/>
                  </a:lnTo>
                  <a:lnTo>
                    <a:pt x="147" y="49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6" y="52"/>
                  </a:lnTo>
                  <a:lnTo>
                    <a:pt x="152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1" y="52"/>
                  </a:lnTo>
                  <a:lnTo>
                    <a:pt x="155" y="53"/>
                  </a:lnTo>
                  <a:lnTo>
                    <a:pt x="147" y="53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3" y="55"/>
                  </a:lnTo>
                  <a:lnTo>
                    <a:pt x="146" y="56"/>
                  </a:lnTo>
                  <a:lnTo>
                    <a:pt x="152" y="55"/>
                  </a:lnTo>
                  <a:lnTo>
                    <a:pt x="159" y="55"/>
                  </a:lnTo>
                  <a:lnTo>
                    <a:pt x="166" y="55"/>
                  </a:lnTo>
                  <a:lnTo>
                    <a:pt x="166" y="55"/>
                  </a:lnTo>
                  <a:lnTo>
                    <a:pt x="161" y="56"/>
                  </a:lnTo>
                  <a:lnTo>
                    <a:pt x="155" y="56"/>
                  </a:lnTo>
                  <a:lnTo>
                    <a:pt x="147" y="56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6" y="59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63" y="58"/>
                  </a:lnTo>
                  <a:lnTo>
                    <a:pt x="165" y="59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50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3" y="62"/>
                  </a:lnTo>
                  <a:lnTo>
                    <a:pt x="146" y="64"/>
                  </a:lnTo>
                  <a:lnTo>
                    <a:pt x="153" y="62"/>
                  </a:lnTo>
                  <a:lnTo>
                    <a:pt x="159" y="62"/>
                  </a:lnTo>
                  <a:lnTo>
                    <a:pt x="165" y="61"/>
                  </a:lnTo>
                  <a:lnTo>
                    <a:pt x="165" y="61"/>
                  </a:lnTo>
                  <a:lnTo>
                    <a:pt x="163" y="62"/>
                  </a:lnTo>
                  <a:lnTo>
                    <a:pt x="162" y="64"/>
                  </a:lnTo>
                  <a:lnTo>
                    <a:pt x="155" y="64"/>
                  </a:lnTo>
                  <a:lnTo>
                    <a:pt x="147" y="64"/>
                  </a:lnTo>
                  <a:lnTo>
                    <a:pt x="143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6" y="67"/>
                  </a:lnTo>
                  <a:lnTo>
                    <a:pt x="153" y="67"/>
                  </a:lnTo>
                  <a:lnTo>
                    <a:pt x="161" y="65"/>
                  </a:lnTo>
                  <a:lnTo>
                    <a:pt x="163" y="67"/>
                  </a:lnTo>
                  <a:lnTo>
                    <a:pt x="166" y="67"/>
                  </a:lnTo>
                  <a:lnTo>
                    <a:pt x="166" y="67"/>
                  </a:lnTo>
                  <a:lnTo>
                    <a:pt x="155" y="68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1" y="70"/>
                  </a:lnTo>
                  <a:lnTo>
                    <a:pt x="141" y="71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50" y="74"/>
                  </a:lnTo>
                  <a:lnTo>
                    <a:pt x="158" y="73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47" y="76"/>
                  </a:lnTo>
                  <a:lnTo>
                    <a:pt x="144" y="76"/>
                  </a:lnTo>
                  <a:lnTo>
                    <a:pt x="141" y="77"/>
                  </a:lnTo>
                  <a:lnTo>
                    <a:pt x="141" y="77"/>
                  </a:lnTo>
                  <a:lnTo>
                    <a:pt x="153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49" y="79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141" y="86"/>
                  </a:lnTo>
                  <a:lnTo>
                    <a:pt x="141" y="86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9" y="86"/>
                  </a:lnTo>
                  <a:lnTo>
                    <a:pt x="146" y="86"/>
                  </a:lnTo>
                  <a:lnTo>
                    <a:pt x="141" y="86"/>
                  </a:lnTo>
                  <a:lnTo>
                    <a:pt x="141" y="8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53" y="96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3" y="96"/>
                  </a:lnTo>
                  <a:lnTo>
                    <a:pt x="162" y="96"/>
                  </a:lnTo>
                  <a:lnTo>
                    <a:pt x="155" y="96"/>
                  </a:lnTo>
                  <a:lnTo>
                    <a:pt x="146" y="98"/>
                  </a:lnTo>
                  <a:lnTo>
                    <a:pt x="143" y="98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53" y="99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5" y="99"/>
                  </a:lnTo>
                  <a:lnTo>
                    <a:pt x="162" y="101"/>
                  </a:lnTo>
                  <a:lnTo>
                    <a:pt x="155" y="101"/>
                  </a:lnTo>
                  <a:lnTo>
                    <a:pt x="147" y="101"/>
                  </a:lnTo>
                  <a:lnTo>
                    <a:pt x="143" y="101"/>
                  </a:lnTo>
                  <a:lnTo>
                    <a:pt x="141" y="102"/>
                  </a:lnTo>
                  <a:lnTo>
                    <a:pt x="141" y="102"/>
                  </a:lnTo>
                  <a:lnTo>
                    <a:pt x="143" y="104"/>
                  </a:lnTo>
                  <a:lnTo>
                    <a:pt x="146" y="104"/>
                  </a:lnTo>
                  <a:lnTo>
                    <a:pt x="149" y="104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46" y="104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41" y="105"/>
                  </a:lnTo>
                  <a:lnTo>
                    <a:pt x="141" y="107"/>
                  </a:lnTo>
                  <a:lnTo>
                    <a:pt x="143" y="108"/>
                  </a:lnTo>
                  <a:lnTo>
                    <a:pt x="147" y="107"/>
                  </a:lnTo>
                  <a:lnTo>
                    <a:pt x="152" y="107"/>
                  </a:lnTo>
                  <a:lnTo>
                    <a:pt x="153" y="107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41" y="108"/>
                  </a:lnTo>
                  <a:lnTo>
                    <a:pt x="147" y="110"/>
                  </a:lnTo>
                  <a:lnTo>
                    <a:pt x="155" y="110"/>
                  </a:lnTo>
                  <a:lnTo>
                    <a:pt x="162" y="110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13"/>
                  </a:lnTo>
                  <a:lnTo>
                    <a:pt x="158" y="114"/>
                  </a:lnTo>
                  <a:lnTo>
                    <a:pt x="162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59" y="114"/>
                  </a:lnTo>
                  <a:lnTo>
                    <a:pt x="158" y="116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8" y="117"/>
                  </a:lnTo>
                  <a:lnTo>
                    <a:pt x="161" y="119"/>
                  </a:lnTo>
                  <a:lnTo>
                    <a:pt x="163" y="117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6" y="117"/>
                  </a:lnTo>
                  <a:lnTo>
                    <a:pt x="165" y="119"/>
                  </a:lnTo>
                  <a:lnTo>
                    <a:pt x="162" y="119"/>
                  </a:lnTo>
                  <a:lnTo>
                    <a:pt x="159" y="119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8" y="122"/>
                  </a:lnTo>
                  <a:lnTo>
                    <a:pt x="161" y="122"/>
                  </a:lnTo>
                  <a:lnTo>
                    <a:pt x="163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5" y="123"/>
                  </a:lnTo>
                  <a:lnTo>
                    <a:pt x="162" y="123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8" y="125"/>
                  </a:lnTo>
                  <a:lnTo>
                    <a:pt x="161" y="125"/>
                  </a:lnTo>
                  <a:lnTo>
                    <a:pt x="168" y="125"/>
                  </a:lnTo>
                  <a:lnTo>
                    <a:pt x="168" y="125"/>
                  </a:lnTo>
                  <a:lnTo>
                    <a:pt x="166" y="126"/>
                  </a:lnTo>
                  <a:lnTo>
                    <a:pt x="165" y="126"/>
                  </a:lnTo>
                  <a:lnTo>
                    <a:pt x="162" y="126"/>
                  </a:lnTo>
                  <a:lnTo>
                    <a:pt x="159" y="126"/>
                  </a:lnTo>
                  <a:lnTo>
                    <a:pt x="158" y="126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8" y="129"/>
                  </a:lnTo>
                  <a:lnTo>
                    <a:pt x="161" y="129"/>
                  </a:lnTo>
                  <a:lnTo>
                    <a:pt x="163" y="129"/>
                  </a:lnTo>
                  <a:lnTo>
                    <a:pt x="165" y="128"/>
                  </a:lnTo>
                  <a:lnTo>
                    <a:pt x="165" y="128"/>
                  </a:lnTo>
                  <a:lnTo>
                    <a:pt x="166" y="129"/>
                  </a:lnTo>
                  <a:lnTo>
                    <a:pt x="166" y="129"/>
                  </a:lnTo>
                  <a:lnTo>
                    <a:pt x="163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8" y="132"/>
                  </a:lnTo>
                  <a:lnTo>
                    <a:pt x="161" y="132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61" y="134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2" y="137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3" y="137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2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6" y="141"/>
                  </a:lnTo>
                  <a:lnTo>
                    <a:pt x="163" y="141"/>
                  </a:lnTo>
                  <a:lnTo>
                    <a:pt x="162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5" y="144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61" y="147"/>
                  </a:lnTo>
                  <a:lnTo>
                    <a:pt x="162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3" y="148"/>
                  </a:lnTo>
                  <a:lnTo>
                    <a:pt x="162" y="148"/>
                  </a:lnTo>
                  <a:lnTo>
                    <a:pt x="161" y="148"/>
                  </a:lnTo>
                  <a:lnTo>
                    <a:pt x="161" y="148"/>
                  </a:lnTo>
                  <a:lnTo>
                    <a:pt x="161" y="150"/>
                  </a:lnTo>
                  <a:lnTo>
                    <a:pt x="162" y="151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5" y="153"/>
                  </a:lnTo>
                  <a:lnTo>
                    <a:pt x="163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2" y="154"/>
                  </a:lnTo>
                  <a:lnTo>
                    <a:pt x="163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5" y="157"/>
                  </a:lnTo>
                  <a:lnTo>
                    <a:pt x="165" y="162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65" y="174"/>
                  </a:lnTo>
                  <a:lnTo>
                    <a:pt x="165" y="175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6" y="178"/>
                  </a:lnTo>
                  <a:lnTo>
                    <a:pt x="166" y="18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58" y="189"/>
                  </a:lnTo>
                  <a:lnTo>
                    <a:pt x="150" y="189"/>
                  </a:lnTo>
                  <a:lnTo>
                    <a:pt x="150" y="189"/>
                  </a:lnTo>
                  <a:lnTo>
                    <a:pt x="150" y="189"/>
                  </a:lnTo>
                  <a:lnTo>
                    <a:pt x="152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2" y="187"/>
                  </a:lnTo>
                  <a:lnTo>
                    <a:pt x="165" y="187"/>
                  </a:lnTo>
                  <a:lnTo>
                    <a:pt x="165" y="187"/>
                  </a:lnTo>
                  <a:lnTo>
                    <a:pt x="165" y="186"/>
                  </a:lnTo>
                  <a:lnTo>
                    <a:pt x="162" y="186"/>
                  </a:lnTo>
                  <a:lnTo>
                    <a:pt x="158" y="186"/>
                  </a:lnTo>
                  <a:lnTo>
                    <a:pt x="152" y="186"/>
                  </a:lnTo>
                  <a:lnTo>
                    <a:pt x="150" y="186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53" y="184"/>
                  </a:lnTo>
                  <a:lnTo>
                    <a:pt x="156" y="184"/>
                  </a:lnTo>
                  <a:lnTo>
                    <a:pt x="161" y="183"/>
                  </a:lnTo>
                  <a:lnTo>
                    <a:pt x="165" y="183"/>
                  </a:lnTo>
                  <a:lnTo>
                    <a:pt x="165" y="183"/>
                  </a:lnTo>
                  <a:lnTo>
                    <a:pt x="158" y="181"/>
                  </a:lnTo>
                  <a:lnTo>
                    <a:pt x="149" y="181"/>
                  </a:lnTo>
                  <a:lnTo>
                    <a:pt x="155" y="180"/>
                  </a:lnTo>
                  <a:lnTo>
                    <a:pt x="155" y="180"/>
                  </a:lnTo>
                  <a:lnTo>
                    <a:pt x="161" y="180"/>
                  </a:lnTo>
                  <a:lnTo>
                    <a:pt x="165" y="180"/>
                  </a:lnTo>
                  <a:lnTo>
                    <a:pt x="165" y="180"/>
                  </a:lnTo>
                  <a:lnTo>
                    <a:pt x="161" y="178"/>
                  </a:lnTo>
                  <a:lnTo>
                    <a:pt x="15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52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52" y="174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9" y="174"/>
                  </a:lnTo>
                  <a:lnTo>
                    <a:pt x="153" y="174"/>
                  </a:lnTo>
                  <a:lnTo>
                    <a:pt x="161" y="171"/>
                  </a:lnTo>
                  <a:lnTo>
                    <a:pt x="161" y="171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7" y="171"/>
                  </a:lnTo>
                  <a:lnTo>
                    <a:pt x="144" y="169"/>
                  </a:lnTo>
                  <a:lnTo>
                    <a:pt x="144" y="169"/>
                  </a:lnTo>
                  <a:lnTo>
                    <a:pt x="153" y="169"/>
                  </a:lnTo>
                  <a:lnTo>
                    <a:pt x="158" y="169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56" y="166"/>
                  </a:lnTo>
                  <a:lnTo>
                    <a:pt x="152" y="166"/>
                  </a:lnTo>
                  <a:lnTo>
                    <a:pt x="152" y="166"/>
                  </a:lnTo>
                  <a:lnTo>
                    <a:pt x="150" y="165"/>
                  </a:lnTo>
                  <a:lnTo>
                    <a:pt x="153" y="165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59" y="163"/>
                  </a:lnTo>
                  <a:lnTo>
                    <a:pt x="158" y="163"/>
                  </a:lnTo>
                  <a:lnTo>
                    <a:pt x="152" y="163"/>
                  </a:lnTo>
                  <a:lnTo>
                    <a:pt x="147" y="163"/>
                  </a:lnTo>
                  <a:lnTo>
                    <a:pt x="144" y="163"/>
                  </a:lnTo>
                  <a:lnTo>
                    <a:pt x="144" y="163"/>
                  </a:lnTo>
                  <a:lnTo>
                    <a:pt x="147" y="162"/>
                  </a:lnTo>
                  <a:lnTo>
                    <a:pt x="150" y="162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58" y="159"/>
                  </a:lnTo>
                  <a:lnTo>
                    <a:pt x="153" y="159"/>
                  </a:lnTo>
                  <a:lnTo>
                    <a:pt x="146" y="160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7" y="159"/>
                  </a:lnTo>
                  <a:lnTo>
                    <a:pt x="152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7"/>
                  </a:lnTo>
                  <a:lnTo>
                    <a:pt x="159" y="156"/>
                  </a:lnTo>
                  <a:lnTo>
                    <a:pt x="158" y="156"/>
                  </a:lnTo>
                  <a:lnTo>
                    <a:pt x="155" y="156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3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3" y="151"/>
                  </a:lnTo>
                  <a:lnTo>
                    <a:pt x="150" y="151"/>
                  </a:lnTo>
                  <a:lnTo>
                    <a:pt x="147" y="153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52" y="151"/>
                  </a:lnTo>
                  <a:lnTo>
                    <a:pt x="155" y="150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3" y="148"/>
                  </a:lnTo>
                  <a:lnTo>
                    <a:pt x="150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5" y="144"/>
                  </a:lnTo>
                  <a:lnTo>
                    <a:pt x="152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6" y="142"/>
                  </a:lnTo>
                  <a:lnTo>
                    <a:pt x="150" y="142"/>
                  </a:lnTo>
                  <a:lnTo>
                    <a:pt x="153" y="144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3" y="141"/>
                  </a:lnTo>
                  <a:lnTo>
                    <a:pt x="150" y="141"/>
                  </a:lnTo>
                  <a:lnTo>
                    <a:pt x="146" y="141"/>
                  </a:lnTo>
                  <a:lnTo>
                    <a:pt x="144" y="141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52" y="14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3" y="137"/>
                  </a:lnTo>
                  <a:lnTo>
                    <a:pt x="150" y="137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7"/>
                  </a:lnTo>
                  <a:lnTo>
                    <a:pt x="146" y="135"/>
                  </a:lnTo>
                  <a:lnTo>
                    <a:pt x="150" y="137"/>
                  </a:lnTo>
                  <a:lnTo>
                    <a:pt x="155" y="137"/>
                  </a:lnTo>
                  <a:lnTo>
                    <a:pt x="156" y="135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2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7" y="132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1"/>
                  </a:lnTo>
                  <a:lnTo>
                    <a:pt x="149" y="129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46" y="129"/>
                  </a:lnTo>
                  <a:lnTo>
                    <a:pt x="147" y="128"/>
                  </a:lnTo>
                  <a:lnTo>
                    <a:pt x="150" y="128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0" y="126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41" y="126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0" y="123"/>
                  </a:lnTo>
                  <a:lnTo>
                    <a:pt x="146" y="123"/>
                  </a:lnTo>
                  <a:lnTo>
                    <a:pt x="141" y="123"/>
                  </a:lnTo>
                  <a:lnTo>
                    <a:pt x="141" y="12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6" y="122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47" y="119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1" y="119"/>
                  </a:lnTo>
                  <a:lnTo>
                    <a:pt x="143" y="117"/>
                  </a:lnTo>
                  <a:lnTo>
                    <a:pt x="147" y="117"/>
                  </a:lnTo>
                  <a:lnTo>
                    <a:pt x="150" y="117"/>
                  </a:lnTo>
                  <a:lnTo>
                    <a:pt x="152" y="117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6" y="116"/>
                  </a:lnTo>
                  <a:lnTo>
                    <a:pt x="137" y="116"/>
                  </a:lnTo>
                  <a:lnTo>
                    <a:pt x="137" y="116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4" y="114"/>
                  </a:lnTo>
                  <a:lnTo>
                    <a:pt x="149" y="114"/>
                  </a:lnTo>
                  <a:lnTo>
                    <a:pt x="152" y="113"/>
                  </a:lnTo>
                  <a:lnTo>
                    <a:pt x="152" y="113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7" y="111"/>
                  </a:lnTo>
                  <a:lnTo>
                    <a:pt x="137" y="111"/>
                  </a:lnTo>
                  <a:lnTo>
                    <a:pt x="135" y="117"/>
                  </a:lnTo>
                  <a:lnTo>
                    <a:pt x="135" y="123"/>
                  </a:lnTo>
                  <a:lnTo>
                    <a:pt x="135" y="137"/>
                  </a:lnTo>
                  <a:lnTo>
                    <a:pt x="135" y="137"/>
                  </a:lnTo>
                  <a:lnTo>
                    <a:pt x="132" y="137"/>
                  </a:lnTo>
                  <a:lnTo>
                    <a:pt x="131" y="137"/>
                  </a:lnTo>
                  <a:lnTo>
                    <a:pt x="131" y="132"/>
                  </a:lnTo>
                  <a:lnTo>
                    <a:pt x="131" y="129"/>
                  </a:lnTo>
                  <a:lnTo>
                    <a:pt x="129" y="128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9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1" y="125"/>
                  </a:lnTo>
                  <a:lnTo>
                    <a:pt x="129" y="123"/>
                  </a:lnTo>
                  <a:lnTo>
                    <a:pt x="128" y="122"/>
                  </a:lnTo>
                  <a:lnTo>
                    <a:pt x="125" y="122"/>
                  </a:lnTo>
                  <a:lnTo>
                    <a:pt x="125" y="122"/>
                  </a:lnTo>
                  <a:lnTo>
                    <a:pt x="125" y="117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22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2" y="129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20" y="123"/>
                  </a:lnTo>
                  <a:lnTo>
                    <a:pt x="119" y="122"/>
                  </a:lnTo>
                  <a:lnTo>
                    <a:pt x="116" y="122"/>
                  </a:lnTo>
                  <a:lnTo>
                    <a:pt x="111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10" y="120"/>
                  </a:lnTo>
                  <a:lnTo>
                    <a:pt x="113" y="120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2" y="111"/>
                  </a:lnTo>
                  <a:lnTo>
                    <a:pt x="122" y="111"/>
                  </a:lnTo>
                  <a:lnTo>
                    <a:pt x="119" y="111"/>
                  </a:lnTo>
                  <a:lnTo>
                    <a:pt x="119" y="111"/>
                  </a:lnTo>
                  <a:lnTo>
                    <a:pt x="122" y="108"/>
                  </a:lnTo>
                  <a:lnTo>
                    <a:pt x="122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2" y="104"/>
                  </a:lnTo>
                  <a:lnTo>
                    <a:pt x="122" y="104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9" y="99"/>
                  </a:lnTo>
                  <a:lnTo>
                    <a:pt x="114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7" y="101"/>
                  </a:lnTo>
                  <a:lnTo>
                    <a:pt x="110" y="101"/>
                  </a:lnTo>
                  <a:lnTo>
                    <a:pt x="111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09" y="102"/>
                  </a:lnTo>
                  <a:lnTo>
                    <a:pt x="104" y="104"/>
                  </a:lnTo>
                  <a:lnTo>
                    <a:pt x="101" y="102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1" y="99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92" y="95"/>
                  </a:lnTo>
                  <a:lnTo>
                    <a:pt x="92" y="95"/>
                  </a:lnTo>
                  <a:lnTo>
                    <a:pt x="94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2" y="92"/>
                  </a:lnTo>
                  <a:lnTo>
                    <a:pt x="89" y="92"/>
                  </a:lnTo>
                  <a:lnTo>
                    <a:pt x="86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77" y="96"/>
                  </a:lnTo>
                  <a:lnTo>
                    <a:pt x="67" y="96"/>
                  </a:lnTo>
                  <a:lnTo>
                    <a:pt x="58" y="96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7" y="98"/>
                  </a:lnTo>
                  <a:lnTo>
                    <a:pt x="67" y="98"/>
                  </a:lnTo>
                  <a:lnTo>
                    <a:pt x="76" y="98"/>
                  </a:lnTo>
                  <a:lnTo>
                    <a:pt x="80" y="98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4" y="99"/>
                  </a:lnTo>
                  <a:lnTo>
                    <a:pt x="65" y="99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51" y="102"/>
                  </a:lnTo>
                  <a:lnTo>
                    <a:pt x="55" y="102"/>
                  </a:lnTo>
                  <a:lnTo>
                    <a:pt x="68" y="102"/>
                  </a:lnTo>
                  <a:lnTo>
                    <a:pt x="80" y="101"/>
                  </a:lnTo>
                  <a:lnTo>
                    <a:pt x="86" y="101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86" y="102"/>
                  </a:lnTo>
                  <a:lnTo>
                    <a:pt x="79" y="104"/>
                  </a:lnTo>
                  <a:lnTo>
                    <a:pt x="79" y="104"/>
                  </a:lnTo>
                  <a:lnTo>
                    <a:pt x="73" y="102"/>
                  </a:lnTo>
                  <a:lnTo>
                    <a:pt x="65" y="104"/>
                  </a:lnTo>
                  <a:lnTo>
                    <a:pt x="58" y="10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8" y="108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61" y="108"/>
                  </a:lnTo>
                  <a:lnTo>
                    <a:pt x="76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17"/>
                  </a:lnTo>
                  <a:lnTo>
                    <a:pt x="104" y="122"/>
                  </a:lnTo>
                  <a:lnTo>
                    <a:pt x="103" y="122"/>
                  </a:lnTo>
                  <a:lnTo>
                    <a:pt x="101" y="122"/>
                  </a:lnTo>
                  <a:lnTo>
                    <a:pt x="101" y="122"/>
                  </a:lnTo>
                  <a:lnTo>
                    <a:pt x="101" y="123"/>
                  </a:lnTo>
                  <a:lnTo>
                    <a:pt x="103" y="123"/>
                  </a:lnTo>
                  <a:lnTo>
                    <a:pt x="104" y="125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3" y="125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3" y="128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4" y="132"/>
                  </a:lnTo>
                  <a:lnTo>
                    <a:pt x="106" y="131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6" y="154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20" y="157"/>
                  </a:lnTo>
                  <a:lnTo>
                    <a:pt x="120" y="163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3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83"/>
                  </a:lnTo>
                  <a:lnTo>
                    <a:pt x="126" y="186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6" y="187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8" y="187"/>
                  </a:lnTo>
                  <a:lnTo>
                    <a:pt x="129" y="187"/>
                  </a:lnTo>
                  <a:lnTo>
                    <a:pt x="135" y="187"/>
                  </a:lnTo>
                  <a:lnTo>
                    <a:pt x="141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1" y="189"/>
                  </a:lnTo>
                  <a:lnTo>
                    <a:pt x="138" y="189"/>
                  </a:lnTo>
                  <a:lnTo>
                    <a:pt x="132" y="189"/>
                  </a:lnTo>
                  <a:lnTo>
                    <a:pt x="132" y="189"/>
                  </a:lnTo>
                  <a:lnTo>
                    <a:pt x="103" y="189"/>
                  </a:lnTo>
                  <a:lnTo>
                    <a:pt x="103" y="189"/>
                  </a:lnTo>
                  <a:lnTo>
                    <a:pt x="104" y="187"/>
                  </a:lnTo>
                  <a:lnTo>
                    <a:pt x="103" y="186"/>
                  </a:lnTo>
                  <a:lnTo>
                    <a:pt x="103" y="184"/>
                  </a:lnTo>
                  <a:lnTo>
                    <a:pt x="104" y="183"/>
                  </a:lnTo>
                  <a:lnTo>
                    <a:pt x="104" y="183"/>
                  </a:lnTo>
                  <a:lnTo>
                    <a:pt x="101" y="181"/>
                  </a:lnTo>
                  <a:lnTo>
                    <a:pt x="98" y="181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8" y="184"/>
                  </a:lnTo>
                  <a:lnTo>
                    <a:pt x="101" y="183"/>
                  </a:lnTo>
                  <a:lnTo>
                    <a:pt x="101" y="183"/>
                  </a:lnTo>
                  <a:lnTo>
                    <a:pt x="103" y="184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8" y="187"/>
                  </a:lnTo>
                  <a:lnTo>
                    <a:pt x="98" y="187"/>
                  </a:lnTo>
                  <a:lnTo>
                    <a:pt x="100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92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6" y="187"/>
                  </a:lnTo>
                  <a:lnTo>
                    <a:pt x="88" y="184"/>
                  </a:lnTo>
                  <a:lnTo>
                    <a:pt x="88" y="178"/>
                  </a:lnTo>
                  <a:lnTo>
                    <a:pt x="86" y="171"/>
                  </a:lnTo>
                  <a:lnTo>
                    <a:pt x="86" y="169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6" y="166"/>
                  </a:lnTo>
                  <a:lnTo>
                    <a:pt x="85" y="166"/>
                  </a:lnTo>
                  <a:lnTo>
                    <a:pt x="83" y="168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0" y="171"/>
                  </a:lnTo>
                  <a:lnTo>
                    <a:pt x="80" y="171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82" y="181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2" y="189"/>
                  </a:lnTo>
                  <a:lnTo>
                    <a:pt x="80" y="189"/>
                  </a:lnTo>
                  <a:lnTo>
                    <a:pt x="80" y="189"/>
                  </a:lnTo>
                  <a:lnTo>
                    <a:pt x="79" y="189"/>
                  </a:lnTo>
                  <a:lnTo>
                    <a:pt x="79" y="187"/>
                  </a:lnTo>
                  <a:lnTo>
                    <a:pt x="79" y="187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7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1" y="189"/>
                  </a:lnTo>
                  <a:lnTo>
                    <a:pt x="64" y="189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9" y="184"/>
                  </a:lnTo>
                  <a:lnTo>
                    <a:pt x="67" y="183"/>
                  </a:lnTo>
                  <a:lnTo>
                    <a:pt x="67" y="183"/>
                  </a:lnTo>
                  <a:lnTo>
                    <a:pt x="65" y="183"/>
                  </a:lnTo>
                  <a:lnTo>
                    <a:pt x="61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7" y="180"/>
                  </a:lnTo>
                  <a:lnTo>
                    <a:pt x="59" y="180"/>
                  </a:lnTo>
                  <a:lnTo>
                    <a:pt x="64" y="181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5" y="178"/>
                  </a:lnTo>
                  <a:lnTo>
                    <a:pt x="61" y="178"/>
                  </a:lnTo>
                  <a:lnTo>
                    <a:pt x="57" y="178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5" y="177"/>
                  </a:lnTo>
                  <a:lnTo>
                    <a:pt x="59" y="177"/>
                  </a:lnTo>
                  <a:lnTo>
                    <a:pt x="64" y="177"/>
                  </a:lnTo>
                  <a:lnTo>
                    <a:pt x="67" y="175"/>
                  </a:lnTo>
                  <a:lnTo>
                    <a:pt x="67" y="175"/>
                  </a:lnTo>
                  <a:lnTo>
                    <a:pt x="61" y="175"/>
                  </a:lnTo>
                  <a:lnTo>
                    <a:pt x="57" y="175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7" y="172"/>
                  </a:lnTo>
                  <a:lnTo>
                    <a:pt x="59" y="172"/>
                  </a:lnTo>
                  <a:lnTo>
                    <a:pt x="67" y="172"/>
                  </a:lnTo>
                  <a:lnTo>
                    <a:pt x="67" y="172"/>
                  </a:lnTo>
                  <a:lnTo>
                    <a:pt x="65" y="171"/>
                  </a:lnTo>
                  <a:lnTo>
                    <a:pt x="61" y="171"/>
                  </a:lnTo>
                  <a:lnTo>
                    <a:pt x="54" y="171"/>
                  </a:lnTo>
                  <a:lnTo>
                    <a:pt x="54" y="171"/>
                  </a:lnTo>
                  <a:lnTo>
                    <a:pt x="54" y="169"/>
                  </a:lnTo>
                  <a:lnTo>
                    <a:pt x="55" y="169"/>
                  </a:lnTo>
                  <a:lnTo>
                    <a:pt x="59" y="169"/>
                  </a:lnTo>
                  <a:lnTo>
                    <a:pt x="64" y="169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6"/>
                  </a:lnTo>
                  <a:lnTo>
                    <a:pt x="65" y="166"/>
                  </a:lnTo>
                  <a:lnTo>
                    <a:pt x="59" y="166"/>
                  </a:lnTo>
                  <a:lnTo>
                    <a:pt x="55" y="166"/>
                  </a:lnTo>
                  <a:lnTo>
                    <a:pt x="54" y="166"/>
                  </a:lnTo>
                  <a:lnTo>
                    <a:pt x="55" y="165"/>
                  </a:lnTo>
                  <a:lnTo>
                    <a:pt x="55" y="165"/>
                  </a:lnTo>
                  <a:lnTo>
                    <a:pt x="64" y="165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68" y="163"/>
                  </a:lnTo>
                  <a:lnTo>
                    <a:pt x="65" y="163"/>
                  </a:lnTo>
                  <a:lnTo>
                    <a:pt x="58" y="163"/>
                  </a:lnTo>
                  <a:lnTo>
                    <a:pt x="49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9" y="162"/>
                  </a:lnTo>
                  <a:lnTo>
                    <a:pt x="55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8" y="160"/>
                  </a:lnTo>
                  <a:lnTo>
                    <a:pt x="65" y="159"/>
                  </a:lnTo>
                  <a:lnTo>
                    <a:pt x="58" y="159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46" y="159"/>
                  </a:lnTo>
                  <a:lnTo>
                    <a:pt x="51" y="157"/>
                  </a:lnTo>
                  <a:lnTo>
                    <a:pt x="61" y="157"/>
                  </a:lnTo>
                  <a:lnTo>
                    <a:pt x="61" y="157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64" y="154"/>
                  </a:lnTo>
                  <a:lnTo>
                    <a:pt x="57" y="156"/>
                  </a:lnTo>
                  <a:lnTo>
                    <a:pt x="51" y="156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9" y="154"/>
                  </a:lnTo>
                  <a:lnTo>
                    <a:pt x="57" y="154"/>
                  </a:lnTo>
                  <a:lnTo>
                    <a:pt x="64" y="154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65" y="151"/>
                  </a:lnTo>
                  <a:lnTo>
                    <a:pt x="58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5" y="151"/>
                  </a:lnTo>
                  <a:lnTo>
                    <a:pt x="48" y="150"/>
                  </a:lnTo>
                  <a:lnTo>
                    <a:pt x="55" y="150"/>
                  </a:lnTo>
                  <a:lnTo>
                    <a:pt x="71" y="150"/>
                  </a:lnTo>
                  <a:lnTo>
                    <a:pt x="71" y="150"/>
                  </a:lnTo>
                  <a:lnTo>
                    <a:pt x="68" y="148"/>
                  </a:lnTo>
                  <a:lnTo>
                    <a:pt x="65" y="148"/>
                  </a:lnTo>
                  <a:lnTo>
                    <a:pt x="58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54" y="147"/>
                  </a:lnTo>
                  <a:lnTo>
                    <a:pt x="62" y="147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68" y="144"/>
                  </a:lnTo>
                  <a:lnTo>
                    <a:pt x="64" y="144"/>
                  </a:lnTo>
                  <a:lnTo>
                    <a:pt x="57" y="144"/>
                  </a:lnTo>
                  <a:lnTo>
                    <a:pt x="49" y="145"/>
                  </a:lnTo>
                  <a:lnTo>
                    <a:pt x="46" y="144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58" y="142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65" y="141"/>
                  </a:lnTo>
                  <a:lnTo>
                    <a:pt x="57" y="141"/>
                  </a:lnTo>
                  <a:lnTo>
                    <a:pt x="48" y="141"/>
                  </a:lnTo>
                  <a:lnTo>
                    <a:pt x="43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8" y="140"/>
                  </a:lnTo>
                  <a:lnTo>
                    <a:pt x="57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64" y="137"/>
                  </a:lnTo>
                  <a:lnTo>
                    <a:pt x="55" y="137"/>
                  </a:lnTo>
                  <a:lnTo>
                    <a:pt x="48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6" y="135"/>
                  </a:lnTo>
                  <a:lnTo>
                    <a:pt x="54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55" y="134"/>
                  </a:lnTo>
                  <a:lnTo>
                    <a:pt x="48" y="134"/>
                  </a:lnTo>
                  <a:lnTo>
                    <a:pt x="45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57" y="132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7" y="129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6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7" y="129"/>
                  </a:lnTo>
                  <a:lnTo>
                    <a:pt x="15" y="129"/>
                  </a:lnTo>
                  <a:lnTo>
                    <a:pt x="31" y="129"/>
                  </a:lnTo>
                  <a:lnTo>
                    <a:pt x="31" y="129"/>
                  </a:lnTo>
                  <a:lnTo>
                    <a:pt x="31" y="132"/>
                  </a:lnTo>
                  <a:lnTo>
                    <a:pt x="31" y="135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1" y="162"/>
                  </a:lnTo>
                  <a:lnTo>
                    <a:pt x="27" y="162"/>
                  </a:lnTo>
                  <a:lnTo>
                    <a:pt x="22" y="162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1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22" y="168"/>
                  </a:lnTo>
                  <a:lnTo>
                    <a:pt x="24" y="169"/>
                  </a:lnTo>
                  <a:lnTo>
                    <a:pt x="24" y="169"/>
                  </a:lnTo>
                  <a:lnTo>
                    <a:pt x="24" y="172"/>
                  </a:lnTo>
                  <a:lnTo>
                    <a:pt x="24" y="174"/>
                  </a:lnTo>
                  <a:lnTo>
                    <a:pt x="21" y="177"/>
                  </a:lnTo>
                  <a:lnTo>
                    <a:pt x="21" y="177"/>
                  </a:lnTo>
                  <a:lnTo>
                    <a:pt x="24" y="177"/>
                  </a:lnTo>
                  <a:lnTo>
                    <a:pt x="24" y="178"/>
                  </a:lnTo>
                  <a:lnTo>
                    <a:pt x="24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19" y="178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83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3" y="187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2" y="190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4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9" y="196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9" y="200"/>
                  </a:lnTo>
                  <a:lnTo>
                    <a:pt x="7" y="202"/>
                  </a:lnTo>
                  <a:lnTo>
                    <a:pt x="7" y="202"/>
                  </a:lnTo>
                  <a:lnTo>
                    <a:pt x="7" y="200"/>
                  </a:lnTo>
                  <a:lnTo>
                    <a:pt x="7" y="200"/>
                  </a:lnTo>
                  <a:lnTo>
                    <a:pt x="7" y="199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21"/>
                  </a:lnTo>
                  <a:lnTo>
                    <a:pt x="2" y="221"/>
                  </a:lnTo>
                  <a:lnTo>
                    <a:pt x="5" y="224"/>
                  </a:lnTo>
                  <a:lnTo>
                    <a:pt x="5" y="224"/>
                  </a:lnTo>
                  <a:lnTo>
                    <a:pt x="5" y="226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590" y="249"/>
                  </a:lnTo>
                  <a:lnTo>
                    <a:pt x="590" y="217"/>
                  </a:lnTo>
                  <a:close/>
                  <a:moveTo>
                    <a:pt x="582" y="154"/>
                  </a:moveTo>
                  <a:lnTo>
                    <a:pt x="582" y="154"/>
                  </a:lnTo>
                  <a:lnTo>
                    <a:pt x="584" y="157"/>
                  </a:lnTo>
                  <a:lnTo>
                    <a:pt x="584" y="159"/>
                  </a:lnTo>
                  <a:lnTo>
                    <a:pt x="582" y="160"/>
                  </a:lnTo>
                  <a:lnTo>
                    <a:pt x="582" y="160"/>
                  </a:lnTo>
                  <a:lnTo>
                    <a:pt x="582" y="159"/>
                  </a:lnTo>
                  <a:lnTo>
                    <a:pt x="582" y="154"/>
                  </a:lnTo>
                  <a:lnTo>
                    <a:pt x="582" y="151"/>
                  </a:lnTo>
                  <a:lnTo>
                    <a:pt x="582" y="154"/>
                  </a:lnTo>
                  <a:lnTo>
                    <a:pt x="582" y="154"/>
                  </a:lnTo>
                  <a:close/>
                  <a:moveTo>
                    <a:pt x="516" y="145"/>
                  </a:moveTo>
                  <a:lnTo>
                    <a:pt x="516" y="145"/>
                  </a:lnTo>
                  <a:lnTo>
                    <a:pt x="516" y="148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10" y="147"/>
                  </a:lnTo>
                  <a:lnTo>
                    <a:pt x="513" y="147"/>
                  </a:lnTo>
                  <a:lnTo>
                    <a:pt x="516" y="145"/>
                  </a:lnTo>
                  <a:lnTo>
                    <a:pt x="516" y="145"/>
                  </a:lnTo>
                  <a:close/>
                  <a:moveTo>
                    <a:pt x="484" y="157"/>
                  </a:moveTo>
                  <a:lnTo>
                    <a:pt x="484" y="157"/>
                  </a:lnTo>
                  <a:lnTo>
                    <a:pt x="486" y="159"/>
                  </a:lnTo>
                  <a:lnTo>
                    <a:pt x="486" y="160"/>
                  </a:lnTo>
                  <a:lnTo>
                    <a:pt x="484" y="163"/>
                  </a:lnTo>
                  <a:lnTo>
                    <a:pt x="484" y="163"/>
                  </a:lnTo>
                  <a:lnTo>
                    <a:pt x="483" y="162"/>
                  </a:lnTo>
                  <a:lnTo>
                    <a:pt x="483" y="162"/>
                  </a:lnTo>
                  <a:lnTo>
                    <a:pt x="484" y="160"/>
                  </a:lnTo>
                  <a:lnTo>
                    <a:pt x="484" y="160"/>
                  </a:lnTo>
                  <a:lnTo>
                    <a:pt x="483" y="159"/>
                  </a:lnTo>
                  <a:lnTo>
                    <a:pt x="481" y="160"/>
                  </a:lnTo>
                  <a:lnTo>
                    <a:pt x="481" y="160"/>
                  </a:lnTo>
                  <a:lnTo>
                    <a:pt x="481" y="159"/>
                  </a:lnTo>
                  <a:lnTo>
                    <a:pt x="481" y="159"/>
                  </a:lnTo>
                  <a:lnTo>
                    <a:pt x="483" y="157"/>
                  </a:lnTo>
                  <a:lnTo>
                    <a:pt x="484" y="157"/>
                  </a:lnTo>
                  <a:lnTo>
                    <a:pt x="484" y="157"/>
                  </a:lnTo>
                  <a:close/>
                  <a:moveTo>
                    <a:pt x="464" y="193"/>
                  </a:moveTo>
                  <a:lnTo>
                    <a:pt x="464" y="193"/>
                  </a:lnTo>
                  <a:lnTo>
                    <a:pt x="464" y="191"/>
                  </a:lnTo>
                  <a:lnTo>
                    <a:pt x="464" y="191"/>
                  </a:lnTo>
                  <a:lnTo>
                    <a:pt x="467" y="191"/>
                  </a:lnTo>
                  <a:lnTo>
                    <a:pt x="470" y="190"/>
                  </a:lnTo>
                  <a:lnTo>
                    <a:pt x="470" y="189"/>
                  </a:lnTo>
                  <a:lnTo>
                    <a:pt x="470" y="187"/>
                  </a:lnTo>
                  <a:lnTo>
                    <a:pt x="470" y="187"/>
                  </a:lnTo>
                  <a:lnTo>
                    <a:pt x="470" y="187"/>
                  </a:lnTo>
                  <a:lnTo>
                    <a:pt x="470" y="189"/>
                  </a:lnTo>
                  <a:lnTo>
                    <a:pt x="471" y="191"/>
                  </a:lnTo>
                  <a:lnTo>
                    <a:pt x="472" y="191"/>
                  </a:lnTo>
                  <a:lnTo>
                    <a:pt x="472" y="191"/>
                  </a:lnTo>
                  <a:lnTo>
                    <a:pt x="471" y="193"/>
                  </a:lnTo>
                  <a:lnTo>
                    <a:pt x="468" y="193"/>
                  </a:lnTo>
                  <a:lnTo>
                    <a:pt x="464" y="193"/>
                  </a:lnTo>
                  <a:lnTo>
                    <a:pt x="464" y="193"/>
                  </a:lnTo>
                  <a:close/>
                  <a:moveTo>
                    <a:pt x="455" y="145"/>
                  </a:moveTo>
                  <a:lnTo>
                    <a:pt x="455" y="145"/>
                  </a:lnTo>
                  <a:lnTo>
                    <a:pt x="455" y="144"/>
                  </a:lnTo>
                  <a:lnTo>
                    <a:pt x="456" y="142"/>
                  </a:lnTo>
                  <a:lnTo>
                    <a:pt x="461" y="142"/>
                  </a:lnTo>
                  <a:lnTo>
                    <a:pt x="461" y="142"/>
                  </a:lnTo>
                  <a:lnTo>
                    <a:pt x="459" y="142"/>
                  </a:lnTo>
                  <a:lnTo>
                    <a:pt x="458" y="142"/>
                  </a:lnTo>
                  <a:lnTo>
                    <a:pt x="456" y="142"/>
                  </a:lnTo>
                  <a:lnTo>
                    <a:pt x="455" y="141"/>
                  </a:lnTo>
                  <a:lnTo>
                    <a:pt x="455" y="141"/>
                  </a:lnTo>
                  <a:lnTo>
                    <a:pt x="455" y="138"/>
                  </a:lnTo>
                  <a:lnTo>
                    <a:pt x="455" y="134"/>
                  </a:lnTo>
                  <a:lnTo>
                    <a:pt x="455" y="134"/>
                  </a:lnTo>
                  <a:lnTo>
                    <a:pt x="456" y="134"/>
                  </a:lnTo>
                  <a:lnTo>
                    <a:pt x="458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1" y="137"/>
                  </a:lnTo>
                  <a:lnTo>
                    <a:pt x="461" y="135"/>
                  </a:lnTo>
                  <a:lnTo>
                    <a:pt x="459" y="135"/>
                  </a:lnTo>
                  <a:lnTo>
                    <a:pt x="459" y="135"/>
                  </a:lnTo>
                  <a:lnTo>
                    <a:pt x="459" y="134"/>
                  </a:lnTo>
                  <a:lnTo>
                    <a:pt x="461" y="134"/>
                  </a:lnTo>
                  <a:lnTo>
                    <a:pt x="461" y="134"/>
                  </a:lnTo>
                  <a:lnTo>
                    <a:pt x="459" y="132"/>
                  </a:lnTo>
                  <a:lnTo>
                    <a:pt x="458" y="132"/>
                  </a:lnTo>
                  <a:lnTo>
                    <a:pt x="456" y="134"/>
                  </a:lnTo>
                  <a:lnTo>
                    <a:pt x="455" y="132"/>
                  </a:lnTo>
                  <a:lnTo>
                    <a:pt x="455" y="132"/>
                  </a:lnTo>
                  <a:lnTo>
                    <a:pt x="455" y="131"/>
                  </a:lnTo>
                  <a:lnTo>
                    <a:pt x="456" y="131"/>
                  </a:lnTo>
                  <a:lnTo>
                    <a:pt x="458" y="129"/>
                  </a:lnTo>
                  <a:lnTo>
                    <a:pt x="458" y="128"/>
                  </a:lnTo>
                  <a:lnTo>
                    <a:pt x="458" y="128"/>
                  </a:lnTo>
                  <a:lnTo>
                    <a:pt x="459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2" y="132"/>
                  </a:lnTo>
                  <a:lnTo>
                    <a:pt x="464" y="134"/>
                  </a:lnTo>
                  <a:lnTo>
                    <a:pt x="464" y="134"/>
                  </a:lnTo>
                  <a:lnTo>
                    <a:pt x="462" y="135"/>
                  </a:lnTo>
                  <a:lnTo>
                    <a:pt x="462" y="135"/>
                  </a:lnTo>
                  <a:lnTo>
                    <a:pt x="464" y="137"/>
                  </a:lnTo>
                  <a:lnTo>
                    <a:pt x="464" y="140"/>
                  </a:lnTo>
                  <a:lnTo>
                    <a:pt x="464" y="145"/>
                  </a:lnTo>
                  <a:lnTo>
                    <a:pt x="464" y="145"/>
                  </a:lnTo>
                  <a:lnTo>
                    <a:pt x="461" y="144"/>
                  </a:lnTo>
                  <a:lnTo>
                    <a:pt x="458" y="145"/>
                  </a:lnTo>
                  <a:lnTo>
                    <a:pt x="458" y="145"/>
                  </a:lnTo>
                  <a:lnTo>
                    <a:pt x="459" y="145"/>
                  </a:lnTo>
                  <a:lnTo>
                    <a:pt x="461" y="145"/>
                  </a:lnTo>
                  <a:lnTo>
                    <a:pt x="462" y="147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55" y="148"/>
                  </a:lnTo>
                  <a:lnTo>
                    <a:pt x="455" y="148"/>
                  </a:lnTo>
                  <a:lnTo>
                    <a:pt x="455" y="147"/>
                  </a:lnTo>
                  <a:lnTo>
                    <a:pt x="456" y="145"/>
                  </a:lnTo>
                  <a:lnTo>
                    <a:pt x="456" y="145"/>
                  </a:lnTo>
                  <a:lnTo>
                    <a:pt x="456" y="145"/>
                  </a:lnTo>
                  <a:lnTo>
                    <a:pt x="455" y="145"/>
                  </a:lnTo>
                  <a:lnTo>
                    <a:pt x="455" y="145"/>
                  </a:lnTo>
                  <a:close/>
                  <a:moveTo>
                    <a:pt x="456" y="154"/>
                  </a:moveTo>
                  <a:lnTo>
                    <a:pt x="456" y="154"/>
                  </a:lnTo>
                  <a:lnTo>
                    <a:pt x="456" y="154"/>
                  </a:lnTo>
                  <a:lnTo>
                    <a:pt x="458" y="156"/>
                  </a:lnTo>
                  <a:lnTo>
                    <a:pt x="459" y="156"/>
                  </a:lnTo>
                  <a:lnTo>
                    <a:pt x="459" y="157"/>
                  </a:lnTo>
                  <a:lnTo>
                    <a:pt x="459" y="157"/>
                  </a:lnTo>
                  <a:lnTo>
                    <a:pt x="456" y="157"/>
                  </a:lnTo>
                  <a:lnTo>
                    <a:pt x="456" y="159"/>
                  </a:lnTo>
                  <a:lnTo>
                    <a:pt x="456" y="159"/>
                  </a:lnTo>
                  <a:lnTo>
                    <a:pt x="455" y="159"/>
                  </a:lnTo>
                  <a:lnTo>
                    <a:pt x="455" y="157"/>
                  </a:lnTo>
                  <a:lnTo>
                    <a:pt x="456" y="154"/>
                  </a:lnTo>
                  <a:lnTo>
                    <a:pt x="455" y="153"/>
                  </a:lnTo>
                  <a:lnTo>
                    <a:pt x="455" y="153"/>
                  </a:lnTo>
                  <a:lnTo>
                    <a:pt x="458" y="151"/>
                  </a:lnTo>
                  <a:lnTo>
                    <a:pt x="462" y="151"/>
                  </a:lnTo>
                  <a:lnTo>
                    <a:pt x="462" y="151"/>
                  </a:lnTo>
                  <a:lnTo>
                    <a:pt x="461" y="151"/>
                  </a:lnTo>
                  <a:lnTo>
                    <a:pt x="459" y="151"/>
                  </a:lnTo>
                  <a:lnTo>
                    <a:pt x="456" y="151"/>
                  </a:lnTo>
                  <a:lnTo>
                    <a:pt x="456" y="151"/>
                  </a:lnTo>
                  <a:lnTo>
                    <a:pt x="456" y="150"/>
                  </a:lnTo>
                  <a:lnTo>
                    <a:pt x="459" y="148"/>
                  </a:lnTo>
                  <a:lnTo>
                    <a:pt x="464" y="148"/>
                  </a:lnTo>
                  <a:lnTo>
                    <a:pt x="464" y="148"/>
                  </a:lnTo>
                  <a:lnTo>
                    <a:pt x="464" y="154"/>
                  </a:lnTo>
                  <a:lnTo>
                    <a:pt x="465" y="159"/>
                  </a:lnTo>
                  <a:lnTo>
                    <a:pt x="465" y="159"/>
                  </a:lnTo>
                  <a:lnTo>
                    <a:pt x="464" y="160"/>
                  </a:lnTo>
                  <a:lnTo>
                    <a:pt x="462" y="159"/>
                  </a:lnTo>
                  <a:lnTo>
                    <a:pt x="462" y="156"/>
                  </a:lnTo>
                  <a:lnTo>
                    <a:pt x="462" y="154"/>
                  </a:lnTo>
                  <a:lnTo>
                    <a:pt x="462" y="154"/>
                  </a:lnTo>
                  <a:lnTo>
                    <a:pt x="456" y="154"/>
                  </a:lnTo>
                  <a:lnTo>
                    <a:pt x="456" y="154"/>
                  </a:lnTo>
                  <a:close/>
                  <a:moveTo>
                    <a:pt x="455" y="172"/>
                  </a:moveTo>
                  <a:lnTo>
                    <a:pt x="455" y="172"/>
                  </a:lnTo>
                  <a:lnTo>
                    <a:pt x="456" y="174"/>
                  </a:lnTo>
                  <a:lnTo>
                    <a:pt x="458" y="174"/>
                  </a:lnTo>
                  <a:lnTo>
                    <a:pt x="461" y="174"/>
                  </a:lnTo>
                  <a:lnTo>
                    <a:pt x="461" y="174"/>
                  </a:lnTo>
                  <a:lnTo>
                    <a:pt x="458" y="171"/>
                  </a:lnTo>
                  <a:lnTo>
                    <a:pt x="458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58" y="169"/>
                  </a:lnTo>
                  <a:lnTo>
                    <a:pt x="456" y="165"/>
                  </a:lnTo>
                  <a:lnTo>
                    <a:pt x="456" y="165"/>
                  </a:lnTo>
                  <a:lnTo>
                    <a:pt x="456" y="166"/>
                  </a:lnTo>
                  <a:lnTo>
                    <a:pt x="456" y="168"/>
                  </a:lnTo>
                  <a:lnTo>
                    <a:pt x="456" y="168"/>
                  </a:lnTo>
                  <a:lnTo>
                    <a:pt x="455" y="166"/>
                  </a:lnTo>
                  <a:lnTo>
                    <a:pt x="455" y="166"/>
                  </a:lnTo>
                  <a:lnTo>
                    <a:pt x="455" y="166"/>
                  </a:lnTo>
                  <a:lnTo>
                    <a:pt x="455" y="165"/>
                  </a:lnTo>
                  <a:lnTo>
                    <a:pt x="455" y="165"/>
                  </a:lnTo>
                  <a:lnTo>
                    <a:pt x="458" y="165"/>
                  </a:lnTo>
                  <a:lnTo>
                    <a:pt x="461" y="166"/>
                  </a:lnTo>
                  <a:lnTo>
                    <a:pt x="462" y="168"/>
                  </a:lnTo>
                  <a:lnTo>
                    <a:pt x="464" y="166"/>
                  </a:lnTo>
                  <a:lnTo>
                    <a:pt x="464" y="166"/>
                  </a:lnTo>
                  <a:lnTo>
                    <a:pt x="465" y="169"/>
                  </a:lnTo>
                  <a:lnTo>
                    <a:pt x="464" y="171"/>
                  </a:lnTo>
                  <a:lnTo>
                    <a:pt x="462" y="172"/>
                  </a:lnTo>
                  <a:lnTo>
                    <a:pt x="462" y="172"/>
                  </a:lnTo>
                  <a:lnTo>
                    <a:pt x="464" y="174"/>
                  </a:lnTo>
                  <a:lnTo>
                    <a:pt x="465" y="174"/>
                  </a:lnTo>
                  <a:lnTo>
                    <a:pt x="470" y="174"/>
                  </a:lnTo>
                  <a:lnTo>
                    <a:pt x="470" y="174"/>
                  </a:lnTo>
                  <a:lnTo>
                    <a:pt x="468" y="172"/>
                  </a:lnTo>
                  <a:lnTo>
                    <a:pt x="467" y="172"/>
                  </a:lnTo>
                  <a:lnTo>
                    <a:pt x="467" y="172"/>
                  </a:lnTo>
                  <a:lnTo>
                    <a:pt x="468" y="171"/>
                  </a:lnTo>
                  <a:lnTo>
                    <a:pt x="468" y="171"/>
                  </a:lnTo>
                  <a:lnTo>
                    <a:pt x="467" y="169"/>
                  </a:lnTo>
                  <a:lnTo>
                    <a:pt x="468" y="168"/>
                  </a:lnTo>
                  <a:lnTo>
                    <a:pt x="468" y="168"/>
                  </a:lnTo>
                  <a:lnTo>
                    <a:pt x="467" y="166"/>
                  </a:lnTo>
                  <a:lnTo>
                    <a:pt x="467" y="166"/>
                  </a:lnTo>
                  <a:lnTo>
                    <a:pt x="467" y="165"/>
                  </a:lnTo>
                  <a:lnTo>
                    <a:pt x="467" y="165"/>
                  </a:lnTo>
                  <a:lnTo>
                    <a:pt x="467" y="165"/>
                  </a:lnTo>
                  <a:lnTo>
                    <a:pt x="468" y="160"/>
                  </a:lnTo>
                  <a:lnTo>
                    <a:pt x="468" y="154"/>
                  </a:lnTo>
                  <a:lnTo>
                    <a:pt x="468" y="150"/>
                  </a:lnTo>
                  <a:lnTo>
                    <a:pt x="470" y="145"/>
                  </a:lnTo>
                  <a:lnTo>
                    <a:pt x="470" y="145"/>
                  </a:lnTo>
                  <a:lnTo>
                    <a:pt x="467" y="145"/>
                  </a:lnTo>
                  <a:lnTo>
                    <a:pt x="465" y="145"/>
                  </a:lnTo>
                  <a:lnTo>
                    <a:pt x="465" y="145"/>
                  </a:lnTo>
                  <a:lnTo>
                    <a:pt x="468" y="142"/>
                  </a:lnTo>
                  <a:lnTo>
                    <a:pt x="468" y="137"/>
                  </a:lnTo>
                  <a:lnTo>
                    <a:pt x="468" y="137"/>
                  </a:lnTo>
                  <a:lnTo>
                    <a:pt x="470" y="138"/>
                  </a:lnTo>
                  <a:lnTo>
                    <a:pt x="470" y="138"/>
                  </a:lnTo>
                  <a:lnTo>
                    <a:pt x="471" y="138"/>
                  </a:lnTo>
                  <a:lnTo>
                    <a:pt x="471" y="138"/>
                  </a:lnTo>
                  <a:lnTo>
                    <a:pt x="471" y="137"/>
                  </a:lnTo>
                  <a:lnTo>
                    <a:pt x="470" y="137"/>
                  </a:lnTo>
                  <a:lnTo>
                    <a:pt x="468" y="135"/>
                  </a:lnTo>
                  <a:lnTo>
                    <a:pt x="468" y="134"/>
                  </a:lnTo>
                  <a:lnTo>
                    <a:pt x="468" y="134"/>
                  </a:lnTo>
                  <a:lnTo>
                    <a:pt x="471" y="135"/>
                  </a:lnTo>
                  <a:lnTo>
                    <a:pt x="471" y="135"/>
                  </a:lnTo>
                  <a:lnTo>
                    <a:pt x="468" y="132"/>
                  </a:lnTo>
                  <a:lnTo>
                    <a:pt x="468" y="128"/>
                  </a:lnTo>
                  <a:lnTo>
                    <a:pt x="468" y="128"/>
                  </a:lnTo>
                  <a:lnTo>
                    <a:pt x="465" y="126"/>
                  </a:lnTo>
                  <a:lnTo>
                    <a:pt x="462" y="126"/>
                  </a:lnTo>
                  <a:lnTo>
                    <a:pt x="459" y="128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9" y="125"/>
                  </a:lnTo>
                  <a:lnTo>
                    <a:pt x="464" y="125"/>
                  </a:lnTo>
                  <a:lnTo>
                    <a:pt x="470" y="125"/>
                  </a:lnTo>
                  <a:lnTo>
                    <a:pt x="475" y="125"/>
                  </a:lnTo>
                  <a:lnTo>
                    <a:pt x="475" y="125"/>
                  </a:lnTo>
                  <a:lnTo>
                    <a:pt x="475" y="148"/>
                  </a:lnTo>
                  <a:lnTo>
                    <a:pt x="477" y="172"/>
                  </a:lnTo>
                  <a:lnTo>
                    <a:pt x="477" y="172"/>
                  </a:lnTo>
                  <a:lnTo>
                    <a:pt x="475" y="172"/>
                  </a:lnTo>
                  <a:lnTo>
                    <a:pt x="474" y="172"/>
                  </a:lnTo>
                  <a:lnTo>
                    <a:pt x="470" y="175"/>
                  </a:lnTo>
                  <a:lnTo>
                    <a:pt x="465" y="178"/>
                  </a:lnTo>
                  <a:lnTo>
                    <a:pt x="462" y="178"/>
                  </a:lnTo>
                  <a:lnTo>
                    <a:pt x="459" y="177"/>
                  </a:lnTo>
                  <a:lnTo>
                    <a:pt x="459" y="177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8" y="181"/>
                  </a:lnTo>
                  <a:lnTo>
                    <a:pt x="456" y="183"/>
                  </a:lnTo>
                  <a:lnTo>
                    <a:pt x="456" y="183"/>
                  </a:lnTo>
                  <a:lnTo>
                    <a:pt x="455" y="183"/>
                  </a:lnTo>
                  <a:lnTo>
                    <a:pt x="455" y="181"/>
                  </a:lnTo>
                  <a:lnTo>
                    <a:pt x="455" y="180"/>
                  </a:lnTo>
                  <a:lnTo>
                    <a:pt x="453" y="180"/>
                  </a:lnTo>
                  <a:lnTo>
                    <a:pt x="453" y="180"/>
                  </a:lnTo>
                  <a:lnTo>
                    <a:pt x="455" y="178"/>
                  </a:lnTo>
                  <a:lnTo>
                    <a:pt x="455" y="177"/>
                  </a:lnTo>
                  <a:lnTo>
                    <a:pt x="455" y="175"/>
                  </a:lnTo>
                  <a:lnTo>
                    <a:pt x="455" y="172"/>
                  </a:lnTo>
                  <a:lnTo>
                    <a:pt x="455" y="172"/>
                  </a:lnTo>
                  <a:close/>
                  <a:moveTo>
                    <a:pt x="450" y="145"/>
                  </a:moveTo>
                  <a:lnTo>
                    <a:pt x="450" y="145"/>
                  </a:lnTo>
                  <a:lnTo>
                    <a:pt x="452" y="145"/>
                  </a:lnTo>
                  <a:lnTo>
                    <a:pt x="452" y="147"/>
                  </a:lnTo>
                  <a:lnTo>
                    <a:pt x="453" y="147"/>
                  </a:lnTo>
                  <a:lnTo>
                    <a:pt x="453" y="148"/>
                  </a:lnTo>
                  <a:lnTo>
                    <a:pt x="453" y="148"/>
                  </a:lnTo>
                  <a:lnTo>
                    <a:pt x="453" y="148"/>
                  </a:lnTo>
                  <a:lnTo>
                    <a:pt x="450" y="148"/>
                  </a:lnTo>
                  <a:lnTo>
                    <a:pt x="450" y="148"/>
                  </a:lnTo>
                  <a:lnTo>
                    <a:pt x="450" y="151"/>
                  </a:lnTo>
                  <a:lnTo>
                    <a:pt x="450" y="151"/>
                  </a:lnTo>
                  <a:lnTo>
                    <a:pt x="452" y="153"/>
                  </a:lnTo>
                  <a:lnTo>
                    <a:pt x="453" y="154"/>
                  </a:lnTo>
                  <a:lnTo>
                    <a:pt x="453" y="154"/>
                  </a:lnTo>
                  <a:lnTo>
                    <a:pt x="453" y="156"/>
                  </a:lnTo>
                  <a:lnTo>
                    <a:pt x="453" y="157"/>
                  </a:lnTo>
                  <a:lnTo>
                    <a:pt x="449" y="157"/>
                  </a:lnTo>
                  <a:lnTo>
                    <a:pt x="449" y="157"/>
                  </a:lnTo>
                  <a:lnTo>
                    <a:pt x="449" y="151"/>
                  </a:lnTo>
                  <a:lnTo>
                    <a:pt x="449" y="147"/>
                  </a:lnTo>
                  <a:lnTo>
                    <a:pt x="450" y="145"/>
                  </a:lnTo>
                  <a:lnTo>
                    <a:pt x="450" y="145"/>
                  </a:lnTo>
                  <a:close/>
                  <a:moveTo>
                    <a:pt x="444" y="199"/>
                  </a:moveTo>
                  <a:lnTo>
                    <a:pt x="444" y="199"/>
                  </a:lnTo>
                  <a:lnTo>
                    <a:pt x="446" y="200"/>
                  </a:lnTo>
                  <a:lnTo>
                    <a:pt x="446" y="203"/>
                  </a:lnTo>
                  <a:lnTo>
                    <a:pt x="446" y="203"/>
                  </a:lnTo>
                  <a:lnTo>
                    <a:pt x="443" y="202"/>
                  </a:lnTo>
                  <a:lnTo>
                    <a:pt x="441" y="199"/>
                  </a:lnTo>
                  <a:lnTo>
                    <a:pt x="441" y="199"/>
                  </a:lnTo>
                  <a:lnTo>
                    <a:pt x="444" y="200"/>
                  </a:lnTo>
                  <a:lnTo>
                    <a:pt x="444" y="200"/>
                  </a:lnTo>
                  <a:lnTo>
                    <a:pt x="444" y="199"/>
                  </a:lnTo>
                  <a:lnTo>
                    <a:pt x="444" y="199"/>
                  </a:lnTo>
                  <a:close/>
                  <a:moveTo>
                    <a:pt x="434" y="157"/>
                  </a:moveTo>
                  <a:lnTo>
                    <a:pt x="434" y="157"/>
                  </a:lnTo>
                  <a:lnTo>
                    <a:pt x="435" y="160"/>
                  </a:lnTo>
                  <a:lnTo>
                    <a:pt x="435" y="163"/>
                  </a:lnTo>
                  <a:lnTo>
                    <a:pt x="435" y="174"/>
                  </a:lnTo>
                  <a:lnTo>
                    <a:pt x="435" y="174"/>
                  </a:lnTo>
                  <a:lnTo>
                    <a:pt x="434" y="171"/>
                  </a:lnTo>
                  <a:lnTo>
                    <a:pt x="434" y="168"/>
                  </a:lnTo>
                  <a:lnTo>
                    <a:pt x="434" y="163"/>
                  </a:lnTo>
                  <a:lnTo>
                    <a:pt x="431" y="160"/>
                  </a:lnTo>
                  <a:lnTo>
                    <a:pt x="431" y="160"/>
                  </a:lnTo>
                  <a:lnTo>
                    <a:pt x="431" y="159"/>
                  </a:lnTo>
                  <a:lnTo>
                    <a:pt x="432" y="159"/>
                  </a:lnTo>
                  <a:lnTo>
                    <a:pt x="434" y="157"/>
                  </a:lnTo>
                  <a:lnTo>
                    <a:pt x="434" y="157"/>
                  </a:lnTo>
                  <a:close/>
                  <a:moveTo>
                    <a:pt x="426" y="183"/>
                  </a:moveTo>
                  <a:lnTo>
                    <a:pt x="426" y="183"/>
                  </a:lnTo>
                  <a:lnTo>
                    <a:pt x="431" y="183"/>
                  </a:lnTo>
                  <a:lnTo>
                    <a:pt x="431" y="183"/>
                  </a:lnTo>
                  <a:lnTo>
                    <a:pt x="431" y="184"/>
                  </a:lnTo>
                  <a:lnTo>
                    <a:pt x="429" y="184"/>
                  </a:lnTo>
                  <a:lnTo>
                    <a:pt x="426" y="184"/>
                  </a:lnTo>
                  <a:lnTo>
                    <a:pt x="426" y="184"/>
                  </a:lnTo>
                  <a:lnTo>
                    <a:pt x="426" y="183"/>
                  </a:lnTo>
                  <a:lnTo>
                    <a:pt x="426" y="183"/>
                  </a:lnTo>
                  <a:close/>
                  <a:moveTo>
                    <a:pt x="422" y="123"/>
                  </a:moveTo>
                  <a:lnTo>
                    <a:pt x="422" y="123"/>
                  </a:lnTo>
                  <a:lnTo>
                    <a:pt x="420" y="123"/>
                  </a:lnTo>
                  <a:lnTo>
                    <a:pt x="419" y="125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15" y="123"/>
                  </a:lnTo>
                  <a:lnTo>
                    <a:pt x="415" y="122"/>
                  </a:lnTo>
                  <a:lnTo>
                    <a:pt x="415" y="122"/>
                  </a:lnTo>
                  <a:lnTo>
                    <a:pt x="416" y="122"/>
                  </a:lnTo>
                  <a:lnTo>
                    <a:pt x="418" y="122"/>
                  </a:lnTo>
                  <a:lnTo>
                    <a:pt x="419" y="123"/>
                  </a:lnTo>
                  <a:lnTo>
                    <a:pt x="422" y="123"/>
                  </a:lnTo>
                  <a:lnTo>
                    <a:pt x="422" y="123"/>
                  </a:lnTo>
                  <a:close/>
                  <a:moveTo>
                    <a:pt x="395" y="151"/>
                  </a:moveTo>
                  <a:lnTo>
                    <a:pt x="395" y="151"/>
                  </a:lnTo>
                  <a:lnTo>
                    <a:pt x="397" y="150"/>
                  </a:lnTo>
                  <a:lnTo>
                    <a:pt x="395" y="147"/>
                  </a:lnTo>
                  <a:lnTo>
                    <a:pt x="395" y="147"/>
                  </a:lnTo>
                  <a:lnTo>
                    <a:pt x="398" y="147"/>
                  </a:lnTo>
                  <a:lnTo>
                    <a:pt x="400" y="147"/>
                  </a:lnTo>
                  <a:lnTo>
                    <a:pt x="400" y="147"/>
                  </a:lnTo>
                  <a:lnTo>
                    <a:pt x="400" y="145"/>
                  </a:lnTo>
                  <a:lnTo>
                    <a:pt x="398" y="145"/>
                  </a:lnTo>
                  <a:lnTo>
                    <a:pt x="395" y="145"/>
                  </a:lnTo>
                  <a:lnTo>
                    <a:pt x="395" y="145"/>
                  </a:lnTo>
                  <a:lnTo>
                    <a:pt x="397" y="144"/>
                  </a:lnTo>
                  <a:lnTo>
                    <a:pt x="397" y="142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1"/>
                  </a:lnTo>
                  <a:lnTo>
                    <a:pt x="395" y="141"/>
                  </a:lnTo>
                  <a:lnTo>
                    <a:pt x="395" y="140"/>
                  </a:lnTo>
                  <a:lnTo>
                    <a:pt x="395" y="140"/>
                  </a:lnTo>
                  <a:lnTo>
                    <a:pt x="395" y="140"/>
                  </a:lnTo>
                  <a:lnTo>
                    <a:pt x="398" y="140"/>
                  </a:lnTo>
                  <a:lnTo>
                    <a:pt x="400" y="140"/>
                  </a:lnTo>
                  <a:lnTo>
                    <a:pt x="400" y="138"/>
                  </a:lnTo>
                  <a:lnTo>
                    <a:pt x="400" y="138"/>
                  </a:lnTo>
                  <a:lnTo>
                    <a:pt x="400" y="137"/>
                  </a:lnTo>
                  <a:lnTo>
                    <a:pt x="398" y="138"/>
                  </a:lnTo>
                  <a:lnTo>
                    <a:pt x="397" y="138"/>
                  </a:lnTo>
                  <a:lnTo>
                    <a:pt x="395" y="137"/>
                  </a:lnTo>
                  <a:lnTo>
                    <a:pt x="395" y="137"/>
                  </a:lnTo>
                  <a:lnTo>
                    <a:pt x="397" y="135"/>
                  </a:lnTo>
                  <a:lnTo>
                    <a:pt x="397" y="134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401" y="128"/>
                  </a:lnTo>
                  <a:lnTo>
                    <a:pt x="404" y="128"/>
                  </a:lnTo>
                  <a:lnTo>
                    <a:pt x="406" y="131"/>
                  </a:lnTo>
                  <a:lnTo>
                    <a:pt x="406" y="131"/>
                  </a:lnTo>
                  <a:lnTo>
                    <a:pt x="410" y="128"/>
                  </a:lnTo>
                  <a:lnTo>
                    <a:pt x="413" y="128"/>
                  </a:lnTo>
                  <a:lnTo>
                    <a:pt x="418" y="128"/>
                  </a:lnTo>
                  <a:lnTo>
                    <a:pt x="418" y="128"/>
                  </a:lnTo>
                  <a:lnTo>
                    <a:pt x="416" y="129"/>
                  </a:lnTo>
                  <a:lnTo>
                    <a:pt x="416" y="129"/>
                  </a:lnTo>
                  <a:lnTo>
                    <a:pt x="416" y="129"/>
                  </a:lnTo>
                  <a:lnTo>
                    <a:pt x="416" y="129"/>
                  </a:lnTo>
                  <a:lnTo>
                    <a:pt x="418" y="131"/>
                  </a:lnTo>
                  <a:lnTo>
                    <a:pt x="418" y="131"/>
                  </a:lnTo>
                  <a:lnTo>
                    <a:pt x="418" y="131"/>
                  </a:lnTo>
                  <a:lnTo>
                    <a:pt x="416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13" y="134"/>
                  </a:lnTo>
                  <a:lnTo>
                    <a:pt x="413" y="134"/>
                  </a:lnTo>
                  <a:lnTo>
                    <a:pt x="418" y="134"/>
                  </a:lnTo>
                  <a:lnTo>
                    <a:pt x="418" y="134"/>
                  </a:lnTo>
                  <a:lnTo>
                    <a:pt x="416" y="137"/>
                  </a:lnTo>
                  <a:lnTo>
                    <a:pt x="416" y="140"/>
                  </a:lnTo>
                  <a:lnTo>
                    <a:pt x="418" y="142"/>
                  </a:lnTo>
                  <a:lnTo>
                    <a:pt x="416" y="145"/>
                  </a:lnTo>
                  <a:lnTo>
                    <a:pt x="416" y="145"/>
                  </a:lnTo>
                  <a:lnTo>
                    <a:pt x="416" y="148"/>
                  </a:lnTo>
                  <a:lnTo>
                    <a:pt x="418" y="150"/>
                  </a:lnTo>
                  <a:lnTo>
                    <a:pt x="418" y="154"/>
                  </a:lnTo>
                  <a:lnTo>
                    <a:pt x="418" y="154"/>
                  </a:lnTo>
                  <a:lnTo>
                    <a:pt x="415" y="154"/>
                  </a:lnTo>
                  <a:lnTo>
                    <a:pt x="415" y="154"/>
                  </a:lnTo>
                  <a:lnTo>
                    <a:pt x="415" y="153"/>
                  </a:lnTo>
                  <a:lnTo>
                    <a:pt x="416" y="151"/>
                  </a:lnTo>
                  <a:lnTo>
                    <a:pt x="416" y="151"/>
                  </a:lnTo>
                  <a:lnTo>
                    <a:pt x="413" y="151"/>
                  </a:lnTo>
                  <a:lnTo>
                    <a:pt x="413" y="151"/>
                  </a:lnTo>
                  <a:lnTo>
                    <a:pt x="413" y="153"/>
                  </a:lnTo>
                  <a:lnTo>
                    <a:pt x="413" y="153"/>
                  </a:lnTo>
                  <a:lnTo>
                    <a:pt x="413" y="154"/>
                  </a:lnTo>
                  <a:lnTo>
                    <a:pt x="413" y="154"/>
                  </a:lnTo>
                  <a:lnTo>
                    <a:pt x="413" y="154"/>
                  </a:lnTo>
                  <a:lnTo>
                    <a:pt x="413" y="156"/>
                  </a:lnTo>
                  <a:lnTo>
                    <a:pt x="415" y="156"/>
                  </a:lnTo>
                  <a:lnTo>
                    <a:pt x="418" y="156"/>
                  </a:lnTo>
                  <a:lnTo>
                    <a:pt x="418" y="156"/>
                  </a:lnTo>
                  <a:lnTo>
                    <a:pt x="416" y="166"/>
                  </a:lnTo>
                  <a:lnTo>
                    <a:pt x="418" y="175"/>
                  </a:lnTo>
                  <a:lnTo>
                    <a:pt x="418" y="175"/>
                  </a:lnTo>
                  <a:lnTo>
                    <a:pt x="413" y="175"/>
                  </a:lnTo>
                  <a:lnTo>
                    <a:pt x="413" y="175"/>
                  </a:lnTo>
                  <a:lnTo>
                    <a:pt x="413" y="177"/>
                  </a:lnTo>
                  <a:lnTo>
                    <a:pt x="415" y="177"/>
                  </a:lnTo>
                  <a:lnTo>
                    <a:pt x="418" y="177"/>
                  </a:lnTo>
                  <a:lnTo>
                    <a:pt x="418" y="177"/>
                  </a:lnTo>
                  <a:lnTo>
                    <a:pt x="418" y="181"/>
                  </a:lnTo>
                  <a:lnTo>
                    <a:pt x="418" y="186"/>
                  </a:lnTo>
                  <a:lnTo>
                    <a:pt x="418" y="186"/>
                  </a:lnTo>
                  <a:lnTo>
                    <a:pt x="415" y="189"/>
                  </a:lnTo>
                  <a:lnTo>
                    <a:pt x="412" y="193"/>
                  </a:lnTo>
                  <a:lnTo>
                    <a:pt x="412" y="193"/>
                  </a:lnTo>
                  <a:lnTo>
                    <a:pt x="410" y="184"/>
                  </a:lnTo>
                  <a:lnTo>
                    <a:pt x="410" y="180"/>
                  </a:lnTo>
                  <a:lnTo>
                    <a:pt x="412" y="177"/>
                  </a:lnTo>
                  <a:lnTo>
                    <a:pt x="412" y="177"/>
                  </a:lnTo>
                  <a:lnTo>
                    <a:pt x="410" y="175"/>
                  </a:lnTo>
                  <a:lnTo>
                    <a:pt x="409" y="175"/>
                  </a:lnTo>
                  <a:lnTo>
                    <a:pt x="409" y="177"/>
                  </a:lnTo>
                  <a:lnTo>
                    <a:pt x="409" y="178"/>
                  </a:lnTo>
                  <a:lnTo>
                    <a:pt x="409" y="178"/>
                  </a:lnTo>
                  <a:lnTo>
                    <a:pt x="406" y="177"/>
                  </a:lnTo>
                  <a:lnTo>
                    <a:pt x="403" y="175"/>
                  </a:lnTo>
                  <a:lnTo>
                    <a:pt x="395" y="175"/>
                  </a:lnTo>
                  <a:lnTo>
                    <a:pt x="395" y="175"/>
                  </a:lnTo>
                  <a:lnTo>
                    <a:pt x="397" y="169"/>
                  </a:lnTo>
                  <a:lnTo>
                    <a:pt x="395" y="163"/>
                  </a:lnTo>
                  <a:lnTo>
                    <a:pt x="395" y="163"/>
                  </a:lnTo>
                  <a:lnTo>
                    <a:pt x="397" y="162"/>
                  </a:lnTo>
                  <a:lnTo>
                    <a:pt x="397" y="160"/>
                  </a:lnTo>
                  <a:lnTo>
                    <a:pt x="395" y="160"/>
                  </a:lnTo>
                  <a:lnTo>
                    <a:pt x="395" y="160"/>
                  </a:lnTo>
                  <a:lnTo>
                    <a:pt x="395" y="159"/>
                  </a:lnTo>
                  <a:lnTo>
                    <a:pt x="397" y="159"/>
                  </a:lnTo>
                  <a:lnTo>
                    <a:pt x="400" y="159"/>
                  </a:lnTo>
                  <a:lnTo>
                    <a:pt x="400" y="159"/>
                  </a:lnTo>
                  <a:lnTo>
                    <a:pt x="398" y="159"/>
                  </a:lnTo>
                  <a:lnTo>
                    <a:pt x="397" y="157"/>
                  </a:lnTo>
                  <a:lnTo>
                    <a:pt x="397" y="156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7" y="153"/>
                  </a:lnTo>
                  <a:lnTo>
                    <a:pt x="395" y="151"/>
                  </a:lnTo>
                  <a:lnTo>
                    <a:pt x="395" y="151"/>
                  </a:lnTo>
                  <a:close/>
                  <a:moveTo>
                    <a:pt x="394" y="131"/>
                  </a:moveTo>
                  <a:lnTo>
                    <a:pt x="394" y="131"/>
                  </a:lnTo>
                  <a:lnTo>
                    <a:pt x="391" y="129"/>
                  </a:lnTo>
                  <a:lnTo>
                    <a:pt x="389" y="128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2" y="125"/>
                  </a:lnTo>
                  <a:lnTo>
                    <a:pt x="392" y="126"/>
                  </a:lnTo>
                  <a:lnTo>
                    <a:pt x="392" y="128"/>
                  </a:lnTo>
                  <a:lnTo>
                    <a:pt x="394" y="131"/>
                  </a:lnTo>
                  <a:lnTo>
                    <a:pt x="394" y="131"/>
                  </a:lnTo>
                  <a:close/>
                  <a:moveTo>
                    <a:pt x="385" y="154"/>
                  </a:moveTo>
                  <a:lnTo>
                    <a:pt x="385" y="154"/>
                  </a:lnTo>
                  <a:lnTo>
                    <a:pt x="386" y="153"/>
                  </a:lnTo>
                  <a:lnTo>
                    <a:pt x="386" y="153"/>
                  </a:lnTo>
                  <a:lnTo>
                    <a:pt x="386" y="151"/>
                  </a:lnTo>
                  <a:lnTo>
                    <a:pt x="388" y="151"/>
                  </a:lnTo>
                  <a:lnTo>
                    <a:pt x="388" y="151"/>
                  </a:lnTo>
                  <a:lnTo>
                    <a:pt x="386" y="150"/>
                  </a:lnTo>
                  <a:lnTo>
                    <a:pt x="385" y="150"/>
                  </a:lnTo>
                  <a:lnTo>
                    <a:pt x="385" y="150"/>
                  </a:lnTo>
                  <a:lnTo>
                    <a:pt x="385" y="145"/>
                  </a:lnTo>
                  <a:lnTo>
                    <a:pt x="385" y="145"/>
                  </a:lnTo>
                  <a:lnTo>
                    <a:pt x="391" y="145"/>
                  </a:lnTo>
                  <a:lnTo>
                    <a:pt x="391" y="145"/>
                  </a:lnTo>
                  <a:lnTo>
                    <a:pt x="389" y="142"/>
                  </a:lnTo>
                  <a:lnTo>
                    <a:pt x="388" y="141"/>
                  </a:lnTo>
                  <a:lnTo>
                    <a:pt x="386" y="141"/>
                  </a:lnTo>
                  <a:lnTo>
                    <a:pt x="385" y="138"/>
                  </a:lnTo>
                  <a:lnTo>
                    <a:pt x="385" y="138"/>
                  </a:lnTo>
                  <a:lnTo>
                    <a:pt x="386" y="137"/>
                  </a:lnTo>
                  <a:lnTo>
                    <a:pt x="386" y="138"/>
                  </a:lnTo>
                  <a:lnTo>
                    <a:pt x="389" y="140"/>
                  </a:lnTo>
                  <a:lnTo>
                    <a:pt x="389" y="140"/>
                  </a:lnTo>
                  <a:lnTo>
                    <a:pt x="389" y="138"/>
                  </a:lnTo>
                  <a:lnTo>
                    <a:pt x="388" y="137"/>
                  </a:lnTo>
                  <a:lnTo>
                    <a:pt x="388" y="135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1"/>
                  </a:lnTo>
                  <a:lnTo>
                    <a:pt x="388" y="129"/>
                  </a:lnTo>
                  <a:lnTo>
                    <a:pt x="388" y="129"/>
                  </a:lnTo>
                  <a:lnTo>
                    <a:pt x="388" y="128"/>
                  </a:lnTo>
                  <a:lnTo>
                    <a:pt x="388" y="128"/>
                  </a:lnTo>
                  <a:lnTo>
                    <a:pt x="388" y="128"/>
                  </a:lnTo>
                  <a:lnTo>
                    <a:pt x="388" y="120"/>
                  </a:lnTo>
                  <a:lnTo>
                    <a:pt x="388" y="120"/>
                  </a:lnTo>
                  <a:lnTo>
                    <a:pt x="388" y="122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89" y="128"/>
                  </a:lnTo>
                  <a:lnTo>
                    <a:pt x="388" y="131"/>
                  </a:lnTo>
                  <a:lnTo>
                    <a:pt x="388" y="131"/>
                  </a:lnTo>
                  <a:lnTo>
                    <a:pt x="389" y="131"/>
                  </a:lnTo>
                  <a:lnTo>
                    <a:pt x="389" y="132"/>
                  </a:lnTo>
                  <a:lnTo>
                    <a:pt x="394" y="132"/>
                  </a:lnTo>
                  <a:lnTo>
                    <a:pt x="394" y="132"/>
                  </a:lnTo>
                  <a:lnTo>
                    <a:pt x="391" y="135"/>
                  </a:lnTo>
                  <a:lnTo>
                    <a:pt x="391" y="138"/>
                  </a:lnTo>
                  <a:lnTo>
                    <a:pt x="392" y="141"/>
                  </a:lnTo>
                  <a:lnTo>
                    <a:pt x="394" y="141"/>
                  </a:lnTo>
                  <a:lnTo>
                    <a:pt x="394" y="141"/>
                  </a:lnTo>
                  <a:lnTo>
                    <a:pt x="394" y="142"/>
                  </a:lnTo>
                  <a:lnTo>
                    <a:pt x="392" y="142"/>
                  </a:lnTo>
                  <a:lnTo>
                    <a:pt x="392" y="142"/>
                  </a:lnTo>
                  <a:lnTo>
                    <a:pt x="391" y="142"/>
                  </a:lnTo>
                  <a:lnTo>
                    <a:pt x="391" y="142"/>
                  </a:lnTo>
                  <a:lnTo>
                    <a:pt x="392" y="144"/>
                  </a:lnTo>
                  <a:lnTo>
                    <a:pt x="391" y="145"/>
                  </a:lnTo>
                  <a:lnTo>
                    <a:pt x="391" y="148"/>
                  </a:lnTo>
                  <a:lnTo>
                    <a:pt x="394" y="148"/>
                  </a:lnTo>
                  <a:lnTo>
                    <a:pt x="394" y="148"/>
                  </a:lnTo>
                  <a:lnTo>
                    <a:pt x="394" y="150"/>
                  </a:lnTo>
                  <a:lnTo>
                    <a:pt x="392" y="151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2" y="151"/>
                  </a:lnTo>
                  <a:lnTo>
                    <a:pt x="394" y="153"/>
                  </a:lnTo>
                  <a:lnTo>
                    <a:pt x="394" y="154"/>
                  </a:lnTo>
                  <a:lnTo>
                    <a:pt x="394" y="154"/>
                  </a:lnTo>
                  <a:lnTo>
                    <a:pt x="389" y="154"/>
                  </a:lnTo>
                  <a:lnTo>
                    <a:pt x="386" y="154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5" y="153"/>
                  </a:lnTo>
                  <a:lnTo>
                    <a:pt x="385" y="154"/>
                  </a:lnTo>
                  <a:lnTo>
                    <a:pt x="385" y="154"/>
                  </a:lnTo>
                  <a:close/>
                  <a:moveTo>
                    <a:pt x="394" y="162"/>
                  </a:moveTo>
                  <a:lnTo>
                    <a:pt x="394" y="162"/>
                  </a:lnTo>
                  <a:lnTo>
                    <a:pt x="389" y="160"/>
                  </a:lnTo>
                  <a:lnTo>
                    <a:pt x="386" y="162"/>
                  </a:lnTo>
                  <a:lnTo>
                    <a:pt x="386" y="162"/>
                  </a:lnTo>
                  <a:lnTo>
                    <a:pt x="388" y="159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1" y="159"/>
                  </a:lnTo>
                  <a:lnTo>
                    <a:pt x="394" y="162"/>
                  </a:lnTo>
                  <a:lnTo>
                    <a:pt x="394" y="162"/>
                  </a:lnTo>
                  <a:close/>
                  <a:moveTo>
                    <a:pt x="377" y="168"/>
                  </a:moveTo>
                  <a:lnTo>
                    <a:pt x="377" y="168"/>
                  </a:lnTo>
                  <a:lnTo>
                    <a:pt x="380" y="166"/>
                  </a:lnTo>
                  <a:lnTo>
                    <a:pt x="382" y="166"/>
                  </a:lnTo>
                  <a:lnTo>
                    <a:pt x="385" y="166"/>
                  </a:lnTo>
                  <a:lnTo>
                    <a:pt x="385" y="166"/>
                  </a:lnTo>
                  <a:lnTo>
                    <a:pt x="385" y="168"/>
                  </a:lnTo>
                  <a:lnTo>
                    <a:pt x="386" y="168"/>
                  </a:lnTo>
                  <a:lnTo>
                    <a:pt x="386" y="168"/>
                  </a:lnTo>
                  <a:lnTo>
                    <a:pt x="385" y="169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6" y="171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391" y="169"/>
                  </a:lnTo>
                  <a:lnTo>
                    <a:pt x="391" y="168"/>
                  </a:lnTo>
                  <a:lnTo>
                    <a:pt x="391" y="166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88" y="165"/>
                  </a:lnTo>
                  <a:lnTo>
                    <a:pt x="389" y="165"/>
                  </a:lnTo>
                  <a:lnTo>
                    <a:pt x="389" y="166"/>
                  </a:lnTo>
                  <a:lnTo>
                    <a:pt x="388" y="168"/>
                  </a:lnTo>
                  <a:lnTo>
                    <a:pt x="388" y="168"/>
                  </a:lnTo>
                  <a:lnTo>
                    <a:pt x="388" y="166"/>
                  </a:lnTo>
                  <a:lnTo>
                    <a:pt x="388" y="165"/>
                  </a:lnTo>
                  <a:lnTo>
                    <a:pt x="386" y="165"/>
                  </a:lnTo>
                  <a:lnTo>
                    <a:pt x="385" y="165"/>
                  </a:lnTo>
                  <a:lnTo>
                    <a:pt x="385" y="165"/>
                  </a:lnTo>
                  <a:lnTo>
                    <a:pt x="386" y="163"/>
                  </a:lnTo>
                  <a:lnTo>
                    <a:pt x="389" y="163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4" y="168"/>
                  </a:lnTo>
                  <a:lnTo>
                    <a:pt x="394" y="175"/>
                  </a:lnTo>
                  <a:lnTo>
                    <a:pt x="394" y="175"/>
                  </a:lnTo>
                  <a:lnTo>
                    <a:pt x="392" y="177"/>
                  </a:lnTo>
                  <a:lnTo>
                    <a:pt x="391" y="177"/>
                  </a:lnTo>
                  <a:lnTo>
                    <a:pt x="391" y="177"/>
                  </a:lnTo>
                  <a:lnTo>
                    <a:pt x="385" y="174"/>
                  </a:lnTo>
                  <a:lnTo>
                    <a:pt x="382" y="174"/>
                  </a:lnTo>
                  <a:lnTo>
                    <a:pt x="379" y="174"/>
                  </a:lnTo>
                  <a:lnTo>
                    <a:pt x="379" y="174"/>
                  </a:lnTo>
                  <a:lnTo>
                    <a:pt x="380" y="172"/>
                  </a:lnTo>
                  <a:lnTo>
                    <a:pt x="379" y="172"/>
                  </a:lnTo>
                  <a:lnTo>
                    <a:pt x="377" y="171"/>
                  </a:lnTo>
                  <a:lnTo>
                    <a:pt x="377" y="168"/>
                  </a:lnTo>
                  <a:lnTo>
                    <a:pt x="377" y="168"/>
                  </a:lnTo>
                  <a:close/>
                  <a:moveTo>
                    <a:pt x="306" y="163"/>
                  </a:moveTo>
                  <a:lnTo>
                    <a:pt x="306" y="163"/>
                  </a:lnTo>
                  <a:lnTo>
                    <a:pt x="308" y="163"/>
                  </a:lnTo>
                  <a:lnTo>
                    <a:pt x="306" y="165"/>
                  </a:lnTo>
                  <a:lnTo>
                    <a:pt x="306" y="165"/>
                  </a:lnTo>
                  <a:lnTo>
                    <a:pt x="308" y="174"/>
                  </a:lnTo>
                  <a:lnTo>
                    <a:pt x="308" y="187"/>
                  </a:lnTo>
                  <a:lnTo>
                    <a:pt x="308" y="187"/>
                  </a:lnTo>
                  <a:lnTo>
                    <a:pt x="306" y="181"/>
                  </a:lnTo>
                  <a:lnTo>
                    <a:pt x="306" y="175"/>
                  </a:lnTo>
                  <a:lnTo>
                    <a:pt x="306" y="163"/>
                  </a:lnTo>
                  <a:lnTo>
                    <a:pt x="306" y="163"/>
                  </a:lnTo>
                  <a:close/>
                  <a:moveTo>
                    <a:pt x="306" y="137"/>
                  </a:moveTo>
                  <a:lnTo>
                    <a:pt x="306" y="137"/>
                  </a:lnTo>
                  <a:lnTo>
                    <a:pt x="306" y="135"/>
                  </a:lnTo>
                  <a:lnTo>
                    <a:pt x="306" y="134"/>
                  </a:lnTo>
                  <a:lnTo>
                    <a:pt x="306" y="132"/>
                  </a:lnTo>
                  <a:lnTo>
                    <a:pt x="306" y="131"/>
                  </a:lnTo>
                  <a:lnTo>
                    <a:pt x="306" y="131"/>
                  </a:lnTo>
                  <a:lnTo>
                    <a:pt x="306" y="131"/>
                  </a:lnTo>
                  <a:lnTo>
                    <a:pt x="308" y="132"/>
                  </a:lnTo>
                  <a:lnTo>
                    <a:pt x="308" y="135"/>
                  </a:lnTo>
                  <a:lnTo>
                    <a:pt x="306" y="137"/>
                  </a:lnTo>
                  <a:lnTo>
                    <a:pt x="306" y="137"/>
                  </a:lnTo>
                  <a:close/>
                  <a:moveTo>
                    <a:pt x="308" y="44"/>
                  </a:moveTo>
                  <a:lnTo>
                    <a:pt x="308" y="44"/>
                  </a:lnTo>
                  <a:lnTo>
                    <a:pt x="302" y="43"/>
                  </a:lnTo>
                  <a:lnTo>
                    <a:pt x="302" y="43"/>
                  </a:lnTo>
                  <a:lnTo>
                    <a:pt x="302" y="43"/>
                  </a:lnTo>
                  <a:lnTo>
                    <a:pt x="305" y="41"/>
                  </a:lnTo>
                  <a:lnTo>
                    <a:pt x="306" y="41"/>
                  </a:lnTo>
                  <a:lnTo>
                    <a:pt x="308" y="43"/>
                  </a:lnTo>
                  <a:lnTo>
                    <a:pt x="308" y="44"/>
                  </a:lnTo>
                  <a:lnTo>
                    <a:pt x="308" y="44"/>
                  </a:lnTo>
                  <a:close/>
                  <a:moveTo>
                    <a:pt x="305" y="24"/>
                  </a:moveTo>
                  <a:lnTo>
                    <a:pt x="305" y="24"/>
                  </a:lnTo>
                  <a:lnTo>
                    <a:pt x="306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6" y="25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6" y="25"/>
                  </a:lnTo>
                  <a:lnTo>
                    <a:pt x="305" y="27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305" y="28"/>
                  </a:lnTo>
                  <a:lnTo>
                    <a:pt x="305" y="27"/>
                  </a:lnTo>
                  <a:lnTo>
                    <a:pt x="305" y="25"/>
                  </a:lnTo>
                  <a:lnTo>
                    <a:pt x="305" y="24"/>
                  </a:lnTo>
                  <a:lnTo>
                    <a:pt x="305" y="24"/>
                  </a:lnTo>
                  <a:close/>
                  <a:moveTo>
                    <a:pt x="299" y="30"/>
                  </a:moveTo>
                  <a:lnTo>
                    <a:pt x="299" y="30"/>
                  </a:lnTo>
                  <a:lnTo>
                    <a:pt x="299" y="31"/>
                  </a:lnTo>
                  <a:lnTo>
                    <a:pt x="300" y="33"/>
                  </a:lnTo>
                  <a:lnTo>
                    <a:pt x="299" y="36"/>
                  </a:lnTo>
                  <a:lnTo>
                    <a:pt x="299" y="36"/>
                  </a:lnTo>
                  <a:lnTo>
                    <a:pt x="305" y="36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5" y="36"/>
                  </a:lnTo>
                  <a:lnTo>
                    <a:pt x="297" y="36"/>
                  </a:lnTo>
                  <a:lnTo>
                    <a:pt x="297" y="36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7" y="31"/>
                  </a:lnTo>
                  <a:lnTo>
                    <a:pt x="299" y="30"/>
                  </a:lnTo>
                  <a:lnTo>
                    <a:pt x="299" y="30"/>
                  </a:lnTo>
                  <a:close/>
                  <a:moveTo>
                    <a:pt x="284" y="36"/>
                  </a:moveTo>
                  <a:lnTo>
                    <a:pt x="284" y="36"/>
                  </a:lnTo>
                  <a:lnTo>
                    <a:pt x="285" y="36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87" y="40"/>
                  </a:lnTo>
                  <a:lnTo>
                    <a:pt x="287" y="40"/>
                  </a:lnTo>
                  <a:lnTo>
                    <a:pt x="287" y="40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85" y="37"/>
                  </a:lnTo>
                  <a:lnTo>
                    <a:pt x="284" y="36"/>
                  </a:lnTo>
                  <a:lnTo>
                    <a:pt x="284" y="36"/>
                  </a:lnTo>
                  <a:close/>
                  <a:moveTo>
                    <a:pt x="287" y="50"/>
                  </a:moveTo>
                  <a:lnTo>
                    <a:pt x="287" y="50"/>
                  </a:lnTo>
                  <a:lnTo>
                    <a:pt x="299" y="50"/>
                  </a:lnTo>
                  <a:lnTo>
                    <a:pt x="299" y="50"/>
                  </a:lnTo>
                  <a:lnTo>
                    <a:pt x="299" y="47"/>
                  </a:lnTo>
                  <a:lnTo>
                    <a:pt x="299" y="44"/>
                  </a:lnTo>
                  <a:lnTo>
                    <a:pt x="299" y="44"/>
                  </a:lnTo>
                  <a:lnTo>
                    <a:pt x="299" y="44"/>
                  </a:lnTo>
                  <a:lnTo>
                    <a:pt x="299" y="44"/>
                  </a:lnTo>
                  <a:lnTo>
                    <a:pt x="299" y="43"/>
                  </a:lnTo>
                  <a:lnTo>
                    <a:pt x="299" y="44"/>
                  </a:lnTo>
                  <a:lnTo>
                    <a:pt x="299" y="44"/>
                  </a:lnTo>
                  <a:lnTo>
                    <a:pt x="300" y="46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3" y="46"/>
                  </a:lnTo>
                  <a:lnTo>
                    <a:pt x="302" y="47"/>
                  </a:lnTo>
                  <a:lnTo>
                    <a:pt x="300" y="47"/>
                  </a:lnTo>
                  <a:lnTo>
                    <a:pt x="299" y="47"/>
                  </a:lnTo>
                  <a:lnTo>
                    <a:pt x="299" y="49"/>
                  </a:lnTo>
                  <a:lnTo>
                    <a:pt x="299" y="49"/>
                  </a:lnTo>
                  <a:lnTo>
                    <a:pt x="302" y="50"/>
                  </a:lnTo>
                  <a:lnTo>
                    <a:pt x="302" y="50"/>
                  </a:lnTo>
                  <a:lnTo>
                    <a:pt x="303" y="52"/>
                  </a:lnTo>
                  <a:lnTo>
                    <a:pt x="303" y="52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06" y="49"/>
                  </a:lnTo>
                  <a:lnTo>
                    <a:pt x="306" y="49"/>
                  </a:lnTo>
                  <a:lnTo>
                    <a:pt x="308" y="53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8" y="59"/>
                  </a:lnTo>
                  <a:lnTo>
                    <a:pt x="306" y="62"/>
                  </a:lnTo>
                  <a:lnTo>
                    <a:pt x="306" y="65"/>
                  </a:lnTo>
                  <a:lnTo>
                    <a:pt x="308" y="67"/>
                  </a:lnTo>
                  <a:lnTo>
                    <a:pt x="308" y="67"/>
                  </a:lnTo>
                  <a:lnTo>
                    <a:pt x="303" y="68"/>
                  </a:lnTo>
                  <a:lnTo>
                    <a:pt x="299" y="67"/>
                  </a:lnTo>
                  <a:lnTo>
                    <a:pt x="296" y="67"/>
                  </a:lnTo>
                  <a:lnTo>
                    <a:pt x="293" y="68"/>
                  </a:lnTo>
                  <a:lnTo>
                    <a:pt x="291" y="70"/>
                  </a:lnTo>
                  <a:lnTo>
                    <a:pt x="291" y="70"/>
                  </a:lnTo>
                  <a:lnTo>
                    <a:pt x="290" y="6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0"/>
                  </a:lnTo>
                  <a:lnTo>
                    <a:pt x="285" y="49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5" y="46"/>
                  </a:lnTo>
                  <a:lnTo>
                    <a:pt x="285" y="47"/>
                  </a:lnTo>
                  <a:lnTo>
                    <a:pt x="287" y="50"/>
                  </a:lnTo>
                  <a:lnTo>
                    <a:pt x="287" y="50"/>
                  </a:lnTo>
                  <a:close/>
                  <a:moveTo>
                    <a:pt x="253" y="39"/>
                  </a:moveTo>
                  <a:lnTo>
                    <a:pt x="253" y="39"/>
                  </a:lnTo>
                  <a:lnTo>
                    <a:pt x="256" y="36"/>
                  </a:lnTo>
                  <a:lnTo>
                    <a:pt x="257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59" y="37"/>
                  </a:lnTo>
                  <a:lnTo>
                    <a:pt x="256" y="39"/>
                  </a:lnTo>
                  <a:lnTo>
                    <a:pt x="253" y="39"/>
                  </a:lnTo>
                  <a:lnTo>
                    <a:pt x="253" y="39"/>
                  </a:lnTo>
                  <a:close/>
                  <a:moveTo>
                    <a:pt x="251" y="30"/>
                  </a:moveTo>
                  <a:lnTo>
                    <a:pt x="251" y="30"/>
                  </a:lnTo>
                  <a:lnTo>
                    <a:pt x="250" y="31"/>
                  </a:lnTo>
                  <a:lnTo>
                    <a:pt x="250" y="33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31"/>
                  </a:lnTo>
                  <a:lnTo>
                    <a:pt x="242" y="31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3" y="31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48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30"/>
                  </a:lnTo>
                  <a:lnTo>
                    <a:pt x="257" y="30"/>
                  </a:lnTo>
                  <a:lnTo>
                    <a:pt x="251" y="30"/>
                  </a:lnTo>
                  <a:lnTo>
                    <a:pt x="251" y="30"/>
                  </a:lnTo>
                  <a:close/>
                  <a:moveTo>
                    <a:pt x="266" y="39"/>
                  </a:moveTo>
                  <a:lnTo>
                    <a:pt x="266" y="39"/>
                  </a:lnTo>
                  <a:lnTo>
                    <a:pt x="269" y="37"/>
                  </a:lnTo>
                  <a:lnTo>
                    <a:pt x="273" y="37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79" y="39"/>
                  </a:lnTo>
                  <a:lnTo>
                    <a:pt x="275" y="39"/>
                  </a:lnTo>
                  <a:lnTo>
                    <a:pt x="266" y="39"/>
                  </a:lnTo>
                  <a:lnTo>
                    <a:pt x="266" y="39"/>
                  </a:lnTo>
                  <a:close/>
                  <a:moveTo>
                    <a:pt x="276" y="111"/>
                  </a:moveTo>
                  <a:lnTo>
                    <a:pt x="276" y="111"/>
                  </a:lnTo>
                  <a:lnTo>
                    <a:pt x="275" y="110"/>
                  </a:lnTo>
                  <a:lnTo>
                    <a:pt x="276" y="108"/>
                  </a:lnTo>
                  <a:lnTo>
                    <a:pt x="278" y="107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9" y="105"/>
                  </a:lnTo>
                  <a:lnTo>
                    <a:pt x="281" y="104"/>
                  </a:lnTo>
                  <a:lnTo>
                    <a:pt x="282" y="104"/>
                  </a:lnTo>
                  <a:lnTo>
                    <a:pt x="285" y="104"/>
                  </a:lnTo>
                  <a:lnTo>
                    <a:pt x="285" y="104"/>
                  </a:lnTo>
                  <a:lnTo>
                    <a:pt x="285" y="108"/>
                  </a:lnTo>
                  <a:lnTo>
                    <a:pt x="285" y="108"/>
                  </a:lnTo>
                  <a:lnTo>
                    <a:pt x="288" y="107"/>
                  </a:lnTo>
                  <a:lnTo>
                    <a:pt x="290" y="108"/>
                  </a:lnTo>
                  <a:lnTo>
                    <a:pt x="291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94" y="108"/>
                  </a:lnTo>
                  <a:lnTo>
                    <a:pt x="297" y="108"/>
                  </a:lnTo>
                  <a:lnTo>
                    <a:pt x="303" y="108"/>
                  </a:lnTo>
                  <a:lnTo>
                    <a:pt x="309" y="108"/>
                  </a:lnTo>
                  <a:lnTo>
                    <a:pt x="311" y="110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6" y="107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18" y="107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19" y="108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322" y="105"/>
                  </a:lnTo>
                  <a:lnTo>
                    <a:pt x="322" y="107"/>
                  </a:lnTo>
                  <a:lnTo>
                    <a:pt x="322" y="108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7" y="110"/>
                  </a:lnTo>
                  <a:lnTo>
                    <a:pt x="328" y="108"/>
                  </a:lnTo>
                  <a:lnTo>
                    <a:pt x="328" y="107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28" y="110"/>
                  </a:lnTo>
                  <a:lnTo>
                    <a:pt x="330" y="110"/>
                  </a:lnTo>
                  <a:lnTo>
                    <a:pt x="334" y="111"/>
                  </a:lnTo>
                  <a:lnTo>
                    <a:pt x="334" y="111"/>
                  </a:lnTo>
                  <a:lnTo>
                    <a:pt x="327" y="113"/>
                  </a:lnTo>
                  <a:lnTo>
                    <a:pt x="322" y="113"/>
                  </a:lnTo>
                  <a:lnTo>
                    <a:pt x="321" y="111"/>
                  </a:lnTo>
                  <a:lnTo>
                    <a:pt x="321" y="111"/>
                  </a:lnTo>
                  <a:lnTo>
                    <a:pt x="319" y="113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8" y="116"/>
                  </a:lnTo>
                  <a:lnTo>
                    <a:pt x="315" y="114"/>
                  </a:lnTo>
                  <a:lnTo>
                    <a:pt x="314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4" y="114"/>
                  </a:lnTo>
                  <a:lnTo>
                    <a:pt x="316" y="116"/>
                  </a:lnTo>
                  <a:lnTo>
                    <a:pt x="316" y="116"/>
                  </a:lnTo>
                  <a:lnTo>
                    <a:pt x="316" y="117"/>
                  </a:lnTo>
                  <a:lnTo>
                    <a:pt x="315" y="117"/>
                  </a:lnTo>
                  <a:lnTo>
                    <a:pt x="314" y="116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4" y="119"/>
                  </a:lnTo>
                  <a:lnTo>
                    <a:pt x="314" y="120"/>
                  </a:lnTo>
                  <a:lnTo>
                    <a:pt x="314" y="126"/>
                  </a:lnTo>
                  <a:lnTo>
                    <a:pt x="314" y="126"/>
                  </a:lnTo>
                  <a:lnTo>
                    <a:pt x="315" y="126"/>
                  </a:lnTo>
                  <a:lnTo>
                    <a:pt x="315" y="123"/>
                  </a:lnTo>
                  <a:lnTo>
                    <a:pt x="315" y="123"/>
                  </a:lnTo>
                  <a:lnTo>
                    <a:pt x="316" y="125"/>
                  </a:lnTo>
                  <a:lnTo>
                    <a:pt x="315" y="126"/>
                  </a:lnTo>
                  <a:lnTo>
                    <a:pt x="315" y="128"/>
                  </a:lnTo>
                  <a:lnTo>
                    <a:pt x="315" y="128"/>
                  </a:lnTo>
                  <a:lnTo>
                    <a:pt x="315" y="128"/>
                  </a:lnTo>
                  <a:lnTo>
                    <a:pt x="315" y="129"/>
                  </a:lnTo>
                  <a:lnTo>
                    <a:pt x="315" y="128"/>
                  </a:lnTo>
                  <a:lnTo>
                    <a:pt x="312" y="128"/>
                  </a:lnTo>
                  <a:lnTo>
                    <a:pt x="312" y="128"/>
                  </a:lnTo>
                  <a:lnTo>
                    <a:pt x="314" y="140"/>
                  </a:lnTo>
                  <a:lnTo>
                    <a:pt x="314" y="150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5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5" y="172"/>
                  </a:lnTo>
                  <a:lnTo>
                    <a:pt x="315" y="174"/>
                  </a:lnTo>
                  <a:lnTo>
                    <a:pt x="315" y="177"/>
                  </a:lnTo>
                  <a:lnTo>
                    <a:pt x="315" y="183"/>
                  </a:lnTo>
                  <a:lnTo>
                    <a:pt x="315" y="183"/>
                  </a:lnTo>
                  <a:lnTo>
                    <a:pt x="315" y="181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4" y="181"/>
                  </a:lnTo>
                  <a:lnTo>
                    <a:pt x="315" y="184"/>
                  </a:lnTo>
                  <a:lnTo>
                    <a:pt x="322" y="186"/>
                  </a:lnTo>
                  <a:lnTo>
                    <a:pt x="327" y="184"/>
                  </a:lnTo>
                  <a:lnTo>
                    <a:pt x="330" y="184"/>
                  </a:lnTo>
                  <a:lnTo>
                    <a:pt x="331" y="183"/>
                  </a:lnTo>
                  <a:lnTo>
                    <a:pt x="331" y="180"/>
                  </a:lnTo>
                  <a:lnTo>
                    <a:pt x="331" y="180"/>
                  </a:lnTo>
                  <a:lnTo>
                    <a:pt x="336" y="177"/>
                  </a:lnTo>
                  <a:lnTo>
                    <a:pt x="340" y="178"/>
                  </a:lnTo>
                  <a:lnTo>
                    <a:pt x="349" y="181"/>
                  </a:lnTo>
                  <a:lnTo>
                    <a:pt x="349" y="181"/>
                  </a:lnTo>
                  <a:lnTo>
                    <a:pt x="349" y="186"/>
                  </a:lnTo>
                  <a:lnTo>
                    <a:pt x="349" y="186"/>
                  </a:lnTo>
                  <a:lnTo>
                    <a:pt x="345" y="187"/>
                  </a:lnTo>
                  <a:lnTo>
                    <a:pt x="343" y="189"/>
                  </a:lnTo>
                  <a:lnTo>
                    <a:pt x="342" y="191"/>
                  </a:lnTo>
                  <a:lnTo>
                    <a:pt x="342" y="191"/>
                  </a:lnTo>
                  <a:lnTo>
                    <a:pt x="340" y="190"/>
                  </a:lnTo>
                  <a:lnTo>
                    <a:pt x="340" y="189"/>
                  </a:lnTo>
                  <a:lnTo>
                    <a:pt x="343" y="184"/>
                  </a:lnTo>
                  <a:lnTo>
                    <a:pt x="343" y="184"/>
                  </a:lnTo>
                  <a:lnTo>
                    <a:pt x="339" y="186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0" y="186"/>
                  </a:lnTo>
                  <a:lnTo>
                    <a:pt x="330" y="186"/>
                  </a:lnTo>
                  <a:lnTo>
                    <a:pt x="328" y="187"/>
                  </a:lnTo>
                  <a:lnTo>
                    <a:pt x="328" y="189"/>
                  </a:lnTo>
                  <a:lnTo>
                    <a:pt x="328" y="193"/>
                  </a:lnTo>
                  <a:lnTo>
                    <a:pt x="328" y="193"/>
                  </a:lnTo>
                  <a:lnTo>
                    <a:pt x="328" y="191"/>
                  </a:lnTo>
                  <a:lnTo>
                    <a:pt x="327" y="189"/>
                  </a:lnTo>
                  <a:lnTo>
                    <a:pt x="321" y="187"/>
                  </a:lnTo>
                  <a:lnTo>
                    <a:pt x="309" y="187"/>
                  </a:lnTo>
                  <a:lnTo>
                    <a:pt x="309" y="187"/>
                  </a:lnTo>
                  <a:lnTo>
                    <a:pt x="309" y="110"/>
                  </a:lnTo>
                  <a:lnTo>
                    <a:pt x="309" y="110"/>
                  </a:lnTo>
                  <a:lnTo>
                    <a:pt x="308" y="111"/>
                  </a:lnTo>
                  <a:lnTo>
                    <a:pt x="308" y="111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6" y="110"/>
                  </a:lnTo>
                  <a:lnTo>
                    <a:pt x="306" y="110"/>
                  </a:lnTo>
                  <a:lnTo>
                    <a:pt x="296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1"/>
                  </a:lnTo>
                  <a:lnTo>
                    <a:pt x="285" y="111"/>
                  </a:lnTo>
                  <a:lnTo>
                    <a:pt x="282" y="111"/>
                  </a:lnTo>
                  <a:lnTo>
                    <a:pt x="279" y="110"/>
                  </a:lnTo>
                  <a:lnTo>
                    <a:pt x="276" y="111"/>
                  </a:lnTo>
                  <a:lnTo>
                    <a:pt x="276" y="111"/>
                  </a:lnTo>
                  <a:close/>
                  <a:moveTo>
                    <a:pt x="196" y="64"/>
                  </a:moveTo>
                  <a:lnTo>
                    <a:pt x="196" y="64"/>
                  </a:lnTo>
                  <a:lnTo>
                    <a:pt x="196" y="64"/>
                  </a:lnTo>
                  <a:lnTo>
                    <a:pt x="195" y="62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6" y="58"/>
                  </a:lnTo>
                  <a:lnTo>
                    <a:pt x="196" y="59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9" y="62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4"/>
                  </a:lnTo>
                  <a:lnTo>
                    <a:pt x="202" y="65"/>
                  </a:lnTo>
                  <a:lnTo>
                    <a:pt x="204" y="67"/>
                  </a:lnTo>
                  <a:lnTo>
                    <a:pt x="202" y="67"/>
                  </a:lnTo>
                  <a:lnTo>
                    <a:pt x="202" y="67"/>
                  </a:lnTo>
                  <a:lnTo>
                    <a:pt x="202" y="68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9" y="68"/>
                  </a:lnTo>
                  <a:lnTo>
                    <a:pt x="198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5" y="65"/>
                  </a:lnTo>
                  <a:lnTo>
                    <a:pt x="196" y="65"/>
                  </a:lnTo>
                  <a:lnTo>
                    <a:pt x="201" y="67"/>
                  </a:lnTo>
                  <a:lnTo>
                    <a:pt x="201" y="67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99" y="64"/>
                  </a:lnTo>
                  <a:lnTo>
                    <a:pt x="198" y="64"/>
                  </a:lnTo>
                  <a:lnTo>
                    <a:pt x="196" y="64"/>
                  </a:lnTo>
                  <a:lnTo>
                    <a:pt x="196" y="64"/>
                  </a:lnTo>
                  <a:close/>
                  <a:moveTo>
                    <a:pt x="202" y="59"/>
                  </a:moveTo>
                  <a:lnTo>
                    <a:pt x="202" y="59"/>
                  </a:lnTo>
                  <a:lnTo>
                    <a:pt x="201" y="61"/>
                  </a:lnTo>
                  <a:lnTo>
                    <a:pt x="201" y="59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5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6" y="53"/>
                  </a:lnTo>
                  <a:lnTo>
                    <a:pt x="196" y="53"/>
                  </a:lnTo>
                  <a:lnTo>
                    <a:pt x="198" y="55"/>
                  </a:lnTo>
                  <a:lnTo>
                    <a:pt x="199" y="55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2" y="55"/>
                  </a:lnTo>
                  <a:lnTo>
                    <a:pt x="202" y="56"/>
                  </a:lnTo>
                  <a:lnTo>
                    <a:pt x="202" y="59"/>
                  </a:lnTo>
                  <a:lnTo>
                    <a:pt x="202" y="59"/>
                  </a:lnTo>
                  <a:close/>
                  <a:moveTo>
                    <a:pt x="196" y="82"/>
                  </a:moveTo>
                  <a:lnTo>
                    <a:pt x="196" y="82"/>
                  </a:lnTo>
                  <a:lnTo>
                    <a:pt x="198" y="83"/>
                  </a:lnTo>
                  <a:lnTo>
                    <a:pt x="198" y="85"/>
                  </a:lnTo>
                  <a:lnTo>
                    <a:pt x="196" y="86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3" y="85"/>
                  </a:lnTo>
                  <a:lnTo>
                    <a:pt x="195" y="85"/>
                  </a:lnTo>
                  <a:lnTo>
                    <a:pt x="196" y="83"/>
                  </a:lnTo>
                  <a:lnTo>
                    <a:pt x="196" y="82"/>
                  </a:lnTo>
                  <a:lnTo>
                    <a:pt x="196" y="82"/>
                  </a:lnTo>
                  <a:close/>
                  <a:moveTo>
                    <a:pt x="193" y="89"/>
                  </a:moveTo>
                  <a:lnTo>
                    <a:pt x="193" y="89"/>
                  </a:lnTo>
                  <a:lnTo>
                    <a:pt x="195" y="88"/>
                  </a:lnTo>
                  <a:lnTo>
                    <a:pt x="198" y="89"/>
                  </a:lnTo>
                  <a:lnTo>
                    <a:pt x="199" y="89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202" y="88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201" y="89"/>
                  </a:lnTo>
                  <a:lnTo>
                    <a:pt x="199" y="89"/>
                  </a:lnTo>
                  <a:lnTo>
                    <a:pt x="193" y="89"/>
                  </a:lnTo>
                  <a:lnTo>
                    <a:pt x="193" y="89"/>
                  </a:lnTo>
                  <a:close/>
                  <a:moveTo>
                    <a:pt x="196" y="73"/>
                  </a:moveTo>
                  <a:lnTo>
                    <a:pt x="196" y="73"/>
                  </a:lnTo>
                  <a:lnTo>
                    <a:pt x="198" y="73"/>
                  </a:lnTo>
                  <a:lnTo>
                    <a:pt x="201" y="73"/>
                  </a:lnTo>
                  <a:lnTo>
                    <a:pt x="202" y="73"/>
                  </a:lnTo>
                  <a:lnTo>
                    <a:pt x="205" y="73"/>
                  </a:lnTo>
                  <a:lnTo>
                    <a:pt x="205" y="73"/>
                  </a:lnTo>
                  <a:lnTo>
                    <a:pt x="199" y="74"/>
                  </a:lnTo>
                  <a:lnTo>
                    <a:pt x="196" y="74"/>
                  </a:lnTo>
                  <a:lnTo>
                    <a:pt x="196" y="73"/>
                  </a:lnTo>
                  <a:lnTo>
                    <a:pt x="196" y="73"/>
                  </a:lnTo>
                  <a:close/>
                  <a:moveTo>
                    <a:pt x="205" y="62"/>
                  </a:moveTo>
                  <a:lnTo>
                    <a:pt x="205" y="62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10" y="59"/>
                  </a:lnTo>
                  <a:lnTo>
                    <a:pt x="211" y="59"/>
                  </a:lnTo>
                  <a:lnTo>
                    <a:pt x="211" y="59"/>
                  </a:lnTo>
                  <a:lnTo>
                    <a:pt x="208" y="61"/>
                  </a:lnTo>
                  <a:lnTo>
                    <a:pt x="207" y="61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7" y="6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5" y="62"/>
                  </a:lnTo>
                  <a:lnTo>
                    <a:pt x="205" y="62"/>
                  </a:lnTo>
                  <a:close/>
                  <a:moveTo>
                    <a:pt x="193" y="43"/>
                  </a:moveTo>
                  <a:lnTo>
                    <a:pt x="193" y="43"/>
                  </a:lnTo>
                  <a:lnTo>
                    <a:pt x="196" y="44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2" y="44"/>
                  </a:lnTo>
                  <a:lnTo>
                    <a:pt x="202" y="46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1" y="49"/>
                  </a:lnTo>
                  <a:lnTo>
                    <a:pt x="199" y="49"/>
                  </a:lnTo>
                  <a:lnTo>
                    <a:pt x="198" y="49"/>
                  </a:lnTo>
                  <a:lnTo>
                    <a:pt x="198" y="47"/>
                  </a:lnTo>
                  <a:lnTo>
                    <a:pt x="198" y="47"/>
                  </a:lnTo>
                  <a:lnTo>
                    <a:pt x="199" y="47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198" y="44"/>
                  </a:lnTo>
                  <a:lnTo>
                    <a:pt x="193" y="46"/>
                  </a:lnTo>
                  <a:lnTo>
                    <a:pt x="193" y="44"/>
                  </a:lnTo>
                  <a:lnTo>
                    <a:pt x="193" y="43"/>
                  </a:lnTo>
                  <a:lnTo>
                    <a:pt x="193" y="43"/>
                  </a:lnTo>
                  <a:close/>
                  <a:moveTo>
                    <a:pt x="205" y="52"/>
                  </a:moveTo>
                  <a:lnTo>
                    <a:pt x="205" y="52"/>
                  </a:lnTo>
                  <a:lnTo>
                    <a:pt x="202" y="53"/>
                  </a:lnTo>
                  <a:lnTo>
                    <a:pt x="199" y="53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3" y="52"/>
                  </a:lnTo>
                  <a:lnTo>
                    <a:pt x="196" y="52"/>
                  </a:lnTo>
                  <a:lnTo>
                    <a:pt x="205" y="52"/>
                  </a:lnTo>
                  <a:lnTo>
                    <a:pt x="205" y="52"/>
                  </a:lnTo>
                  <a:close/>
                  <a:moveTo>
                    <a:pt x="198" y="21"/>
                  </a:moveTo>
                  <a:lnTo>
                    <a:pt x="198" y="21"/>
                  </a:lnTo>
                  <a:lnTo>
                    <a:pt x="198" y="2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201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198" y="22"/>
                  </a:lnTo>
                  <a:lnTo>
                    <a:pt x="198" y="21"/>
                  </a:lnTo>
                  <a:lnTo>
                    <a:pt x="198" y="21"/>
                  </a:lnTo>
                  <a:close/>
                  <a:moveTo>
                    <a:pt x="162" y="7"/>
                  </a:moveTo>
                  <a:lnTo>
                    <a:pt x="162" y="7"/>
                  </a:lnTo>
                  <a:lnTo>
                    <a:pt x="165" y="9"/>
                  </a:lnTo>
                  <a:lnTo>
                    <a:pt x="168" y="7"/>
                  </a:lnTo>
                  <a:lnTo>
                    <a:pt x="171" y="7"/>
                  </a:lnTo>
                  <a:lnTo>
                    <a:pt x="172" y="9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69" y="9"/>
                  </a:lnTo>
                  <a:lnTo>
                    <a:pt x="166" y="10"/>
                  </a:lnTo>
                  <a:lnTo>
                    <a:pt x="163" y="10"/>
                  </a:lnTo>
                  <a:lnTo>
                    <a:pt x="162" y="7"/>
                  </a:lnTo>
                  <a:lnTo>
                    <a:pt x="162" y="7"/>
                  </a:lnTo>
                  <a:close/>
                  <a:moveTo>
                    <a:pt x="162" y="70"/>
                  </a:moveTo>
                  <a:lnTo>
                    <a:pt x="162" y="70"/>
                  </a:lnTo>
                  <a:lnTo>
                    <a:pt x="155" y="71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55" y="70"/>
                  </a:lnTo>
                  <a:lnTo>
                    <a:pt x="155" y="70"/>
                  </a:lnTo>
                  <a:lnTo>
                    <a:pt x="156" y="70"/>
                  </a:lnTo>
                  <a:lnTo>
                    <a:pt x="162" y="70"/>
                  </a:lnTo>
                  <a:lnTo>
                    <a:pt x="165" y="70"/>
                  </a:lnTo>
                  <a:lnTo>
                    <a:pt x="162" y="70"/>
                  </a:lnTo>
                  <a:lnTo>
                    <a:pt x="162" y="70"/>
                  </a:lnTo>
                  <a:close/>
                  <a:moveTo>
                    <a:pt x="158" y="105"/>
                  </a:moveTo>
                  <a:lnTo>
                    <a:pt x="158" y="105"/>
                  </a:lnTo>
                  <a:lnTo>
                    <a:pt x="156" y="104"/>
                  </a:lnTo>
                  <a:lnTo>
                    <a:pt x="153" y="105"/>
                  </a:lnTo>
                  <a:lnTo>
                    <a:pt x="153" y="105"/>
                  </a:lnTo>
                  <a:lnTo>
                    <a:pt x="155" y="104"/>
                  </a:lnTo>
                  <a:lnTo>
                    <a:pt x="158" y="102"/>
                  </a:lnTo>
                  <a:lnTo>
                    <a:pt x="162" y="102"/>
                  </a:lnTo>
                  <a:lnTo>
                    <a:pt x="165" y="104"/>
                  </a:lnTo>
                  <a:lnTo>
                    <a:pt x="158" y="105"/>
                  </a:lnTo>
                  <a:lnTo>
                    <a:pt x="158" y="105"/>
                  </a:lnTo>
                  <a:close/>
                  <a:moveTo>
                    <a:pt x="155" y="108"/>
                  </a:moveTo>
                  <a:lnTo>
                    <a:pt x="155" y="108"/>
                  </a:lnTo>
                  <a:lnTo>
                    <a:pt x="155" y="107"/>
                  </a:lnTo>
                  <a:lnTo>
                    <a:pt x="155" y="107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6" y="107"/>
                  </a:lnTo>
                  <a:lnTo>
                    <a:pt x="165" y="107"/>
                  </a:lnTo>
                  <a:lnTo>
                    <a:pt x="162" y="108"/>
                  </a:lnTo>
                  <a:lnTo>
                    <a:pt x="158" y="108"/>
                  </a:lnTo>
                  <a:lnTo>
                    <a:pt x="155" y="108"/>
                  </a:lnTo>
                  <a:lnTo>
                    <a:pt x="155" y="108"/>
                  </a:lnTo>
                  <a:close/>
                  <a:moveTo>
                    <a:pt x="146" y="83"/>
                  </a:moveTo>
                  <a:lnTo>
                    <a:pt x="146" y="83"/>
                  </a:lnTo>
                  <a:lnTo>
                    <a:pt x="143" y="82"/>
                  </a:lnTo>
                  <a:lnTo>
                    <a:pt x="144" y="82"/>
                  </a:lnTo>
                  <a:lnTo>
                    <a:pt x="147" y="82"/>
                  </a:lnTo>
                  <a:lnTo>
                    <a:pt x="147" y="82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58" y="82"/>
                  </a:lnTo>
                  <a:lnTo>
                    <a:pt x="152" y="83"/>
                  </a:lnTo>
                  <a:lnTo>
                    <a:pt x="146" y="83"/>
                  </a:lnTo>
                  <a:lnTo>
                    <a:pt x="146" y="83"/>
                  </a:lnTo>
                  <a:close/>
                  <a:moveTo>
                    <a:pt x="166" y="83"/>
                  </a:moveTo>
                  <a:lnTo>
                    <a:pt x="166" y="83"/>
                  </a:lnTo>
                  <a:lnTo>
                    <a:pt x="163" y="86"/>
                  </a:lnTo>
                  <a:lnTo>
                    <a:pt x="159" y="86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5" y="85"/>
                  </a:lnTo>
                  <a:lnTo>
                    <a:pt x="159" y="85"/>
                  </a:lnTo>
                  <a:lnTo>
                    <a:pt x="163" y="85"/>
                  </a:lnTo>
                  <a:lnTo>
                    <a:pt x="166" y="83"/>
                  </a:lnTo>
                  <a:lnTo>
                    <a:pt x="166" y="83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65" y="89"/>
                  </a:lnTo>
                  <a:lnTo>
                    <a:pt x="162" y="89"/>
                  </a:lnTo>
                  <a:lnTo>
                    <a:pt x="156" y="89"/>
                  </a:lnTo>
                  <a:lnTo>
                    <a:pt x="149" y="89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6" y="89"/>
                  </a:lnTo>
                  <a:lnTo>
                    <a:pt x="147" y="89"/>
                  </a:lnTo>
                  <a:lnTo>
                    <a:pt x="155" y="89"/>
                  </a:lnTo>
                  <a:lnTo>
                    <a:pt x="161" y="89"/>
                  </a:lnTo>
                  <a:lnTo>
                    <a:pt x="166" y="88"/>
                  </a:lnTo>
                  <a:lnTo>
                    <a:pt x="166" y="88"/>
                  </a:lnTo>
                  <a:close/>
                  <a:moveTo>
                    <a:pt x="143" y="92"/>
                  </a:moveTo>
                  <a:lnTo>
                    <a:pt x="143" y="92"/>
                  </a:lnTo>
                  <a:lnTo>
                    <a:pt x="156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61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5" y="92"/>
                  </a:lnTo>
                  <a:lnTo>
                    <a:pt x="158" y="93"/>
                  </a:lnTo>
                  <a:lnTo>
                    <a:pt x="149" y="93"/>
                  </a:lnTo>
                  <a:lnTo>
                    <a:pt x="143" y="92"/>
                  </a:lnTo>
                  <a:lnTo>
                    <a:pt x="143" y="92"/>
                  </a:lnTo>
                  <a:close/>
                  <a:moveTo>
                    <a:pt x="59" y="107"/>
                  </a:moveTo>
                  <a:lnTo>
                    <a:pt x="59" y="107"/>
                  </a:lnTo>
                  <a:lnTo>
                    <a:pt x="58" y="107"/>
                  </a:lnTo>
                  <a:lnTo>
                    <a:pt x="61" y="105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71" y="105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65" y="107"/>
                  </a:lnTo>
                  <a:lnTo>
                    <a:pt x="59" y="107"/>
                  </a:lnTo>
                  <a:lnTo>
                    <a:pt x="59" y="107"/>
                  </a:lnTo>
                  <a:close/>
                  <a:moveTo>
                    <a:pt x="109" y="105"/>
                  </a:moveTo>
                  <a:lnTo>
                    <a:pt x="109" y="105"/>
                  </a:lnTo>
                  <a:lnTo>
                    <a:pt x="113" y="105"/>
                  </a:lnTo>
                  <a:lnTo>
                    <a:pt x="113" y="105"/>
                  </a:lnTo>
                  <a:lnTo>
                    <a:pt x="114" y="104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6" y="102"/>
                  </a:lnTo>
                  <a:lnTo>
                    <a:pt x="114" y="104"/>
                  </a:lnTo>
                  <a:lnTo>
                    <a:pt x="116" y="105"/>
                  </a:lnTo>
                  <a:lnTo>
                    <a:pt x="117" y="105"/>
                  </a:lnTo>
                  <a:lnTo>
                    <a:pt x="117" y="105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103" y="105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106" y="111"/>
                  </a:moveTo>
                  <a:lnTo>
                    <a:pt x="106" y="111"/>
                  </a:lnTo>
                  <a:lnTo>
                    <a:pt x="110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6" y="111"/>
                  </a:lnTo>
                  <a:close/>
                  <a:moveTo>
                    <a:pt x="134" y="142"/>
                  </a:moveTo>
                  <a:lnTo>
                    <a:pt x="134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1" y="142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0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5" y="138"/>
                  </a:lnTo>
                  <a:lnTo>
                    <a:pt x="135" y="140"/>
                  </a:lnTo>
                  <a:lnTo>
                    <a:pt x="134" y="142"/>
                  </a:lnTo>
                  <a:lnTo>
                    <a:pt x="134" y="142"/>
                  </a:lnTo>
                  <a:close/>
                  <a:moveTo>
                    <a:pt x="39" y="165"/>
                  </a:moveTo>
                  <a:lnTo>
                    <a:pt x="39" y="165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4" y="166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5"/>
                  </a:lnTo>
                  <a:lnTo>
                    <a:pt x="39" y="165"/>
                  </a:lnTo>
                  <a:close/>
                  <a:moveTo>
                    <a:pt x="42" y="189"/>
                  </a:moveTo>
                  <a:lnTo>
                    <a:pt x="42" y="189"/>
                  </a:lnTo>
                  <a:lnTo>
                    <a:pt x="39" y="189"/>
                  </a:lnTo>
                  <a:lnTo>
                    <a:pt x="39" y="187"/>
                  </a:lnTo>
                  <a:lnTo>
                    <a:pt x="39" y="18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3"/>
                  </a:lnTo>
                  <a:lnTo>
                    <a:pt x="39" y="183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6" y="180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3" y="178"/>
                  </a:lnTo>
                  <a:lnTo>
                    <a:pt x="31" y="180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8" y="181"/>
                  </a:lnTo>
                  <a:lnTo>
                    <a:pt x="27" y="181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4" y="183"/>
                  </a:lnTo>
                  <a:lnTo>
                    <a:pt x="24" y="181"/>
                  </a:lnTo>
                  <a:lnTo>
                    <a:pt x="25" y="180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8" y="178"/>
                  </a:lnTo>
                  <a:lnTo>
                    <a:pt x="31" y="178"/>
                  </a:lnTo>
                  <a:lnTo>
                    <a:pt x="34" y="174"/>
                  </a:lnTo>
                  <a:lnTo>
                    <a:pt x="34" y="174"/>
                  </a:lnTo>
                  <a:lnTo>
                    <a:pt x="33" y="174"/>
                  </a:lnTo>
                  <a:lnTo>
                    <a:pt x="33" y="172"/>
                  </a:lnTo>
                  <a:lnTo>
                    <a:pt x="34" y="171"/>
                  </a:lnTo>
                  <a:lnTo>
                    <a:pt x="33" y="169"/>
                  </a:lnTo>
                  <a:lnTo>
                    <a:pt x="33" y="169"/>
                  </a:lnTo>
                  <a:lnTo>
                    <a:pt x="34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89"/>
                  </a:lnTo>
                  <a:lnTo>
                    <a:pt x="42" y="189"/>
                  </a:lnTo>
                  <a:close/>
                  <a:moveTo>
                    <a:pt x="52" y="227"/>
                  </a:moveTo>
                  <a:lnTo>
                    <a:pt x="52" y="227"/>
                  </a:lnTo>
                  <a:lnTo>
                    <a:pt x="54" y="226"/>
                  </a:lnTo>
                  <a:lnTo>
                    <a:pt x="55" y="226"/>
                  </a:lnTo>
                  <a:lnTo>
                    <a:pt x="58" y="227"/>
                  </a:lnTo>
                  <a:lnTo>
                    <a:pt x="58" y="227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2" y="227"/>
                  </a:lnTo>
                  <a:lnTo>
                    <a:pt x="52" y="227"/>
                  </a:lnTo>
                  <a:close/>
                  <a:moveTo>
                    <a:pt x="65" y="208"/>
                  </a:moveTo>
                  <a:lnTo>
                    <a:pt x="65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5" y="203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206"/>
                  </a:lnTo>
                  <a:lnTo>
                    <a:pt x="65" y="208"/>
                  </a:lnTo>
                  <a:lnTo>
                    <a:pt x="65" y="208"/>
                  </a:lnTo>
                  <a:close/>
                  <a:moveTo>
                    <a:pt x="73" y="196"/>
                  </a:moveTo>
                  <a:lnTo>
                    <a:pt x="73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73" y="196"/>
                  </a:lnTo>
                  <a:lnTo>
                    <a:pt x="73" y="196"/>
                  </a:lnTo>
                  <a:close/>
                  <a:moveTo>
                    <a:pt x="76" y="196"/>
                  </a:moveTo>
                  <a:lnTo>
                    <a:pt x="76" y="196"/>
                  </a:lnTo>
                  <a:lnTo>
                    <a:pt x="76" y="193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2" y="196"/>
                  </a:lnTo>
                  <a:lnTo>
                    <a:pt x="80" y="197"/>
                  </a:lnTo>
                  <a:lnTo>
                    <a:pt x="77" y="196"/>
                  </a:lnTo>
                  <a:lnTo>
                    <a:pt x="76" y="196"/>
                  </a:lnTo>
                  <a:lnTo>
                    <a:pt x="76" y="196"/>
                  </a:lnTo>
                  <a:close/>
                  <a:moveTo>
                    <a:pt x="89" y="197"/>
                  </a:moveTo>
                  <a:lnTo>
                    <a:pt x="89" y="197"/>
                  </a:lnTo>
                  <a:lnTo>
                    <a:pt x="89" y="194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1"/>
                  </a:lnTo>
                  <a:lnTo>
                    <a:pt x="91" y="193"/>
                  </a:lnTo>
                  <a:lnTo>
                    <a:pt x="91" y="196"/>
                  </a:lnTo>
                  <a:lnTo>
                    <a:pt x="92" y="197"/>
                  </a:lnTo>
                  <a:lnTo>
                    <a:pt x="92" y="197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89" y="197"/>
                  </a:lnTo>
                  <a:lnTo>
                    <a:pt x="89" y="197"/>
                  </a:lnTo>
                  <a:close/>
                  <a:moveTo>
                    <a:pt x="97" y="205"/>
                  </a:moveTo>
                  <a:lnTo>
                    <a:pt x="97" y="205"/>
                  </a:lnTo>
                  <a:lnTo>
                    <a:pt x="95" y="206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4" y="208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91" y="208"/>
                  </a:lnTo>
                  <a:lnTo>
                    <a:pt x="94" y="206"/>
                  </a:lnTo>
                  <a:lnTo>
                    <a:pt x="98" y="205"/>
                  </a:lnTo>
                  <a:lnTo>
                    <a:pt x="98" y="205"/>
                  </a:lnTo>
                  <a:lnTo>
                    <a:pt x="98" y="206"/>
                  </a:lnTo>
                  <a:lnTo>
                    <a:pt x="97" y="206"/>
                  </a:lnTo>
                  <a:lnTo>
                    <a:pt x="97" y="205"/>
                  </a:lnTo>
                  <a:lnTo>
                    <a:pt x="97" y="205"/>
                  </a:lnTo>
                  <a:close/>
                  <a:moveTo>
                    <a:pt x="128" y="203"/>
                  </a:moveTo>
                  <a:lnTo>
                    <a:pt x="128" y="203"/>
                  </a:lnTo>
                  <a:lnTo>
                    <a:pt x="128" y="205"/>
                  </a:lnTo>
                  <a:lnTo>
                    <a:pt x="125" y="205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3" y="209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0" y="203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2" y="205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close/>
                  <a:moveTo>
                    <a:pt x="138" y="202"/>
                  </a:moveTo>
                  <a:lnTo>
                    <a:pt x="138" y="202"/>
                  </a:lnTo>
                  <a:lnTo>
                    <a:pt x="141" y="200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6" y="203"/>
                  </a:lnTo>
                  <a:lnTo>
                    <a:pt x="144" y="203"/>
                  </a:lnTo>
                  <a:lnTo>
                    <a:pt x="141" y="202"/>
                  </a:lnTo>
                  <a:lnTo>
                    <a:pt x="138" y="202"/>
                  </a:lnTo>
                  <a:lnTo>
                    <a:pt x="138" y="202"/>
                  </a:lnTo>
                  <a:close/>
                  <a:moveTo>
                    <a:pt x="147" y="202"/>
                  </a:moveTo>
                  <a:lnTo>
                    <a:pt x="147" y="202"/>
                  </a:lnTo>
                  <a:lnTo>
                    <a:pt x="147" y="199"/>
                  </a:lnTo>
                  <a:lnTo>
                    <a:pt x="149" y="197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3" y="197"/>
                  </a:lnTo>
                  <a:lnTo>
                    <a:pt x="153" y="199"/>
                  </a:lnTo>
                  <a:lnTo>
                    <a:pt x="155" y="200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5" y="203"/>
                  </a:lnTo>
                  <a:lnTo>
                    <a:pt x="153" y="203"/>
                  </a:lnTo>
                  <a:lnTo>
                    <a:pt x="147" y="202"/>
                  </a:lnTo>
                  <a:lnTo>
                    <a:pt x="147" y="202"/>
                  </a:lnTo>
                  <a:close/>
                  <a:moveTo>
                    <a:pt x="193" y="189"/>
                  </a:moveTo>
                  <a:lnTo>
                    <a:pt x="193" y="189"/>
                  </a:lnTo>
                  <a:lnTo>
                    <a:pt x="187" y="189"/>
                  </a:lnTo>
                  <a:lnTo>
                    <a:pt x="184" y="189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0" y="183"/>
                  </a:lnTo>
                  <a:lnTo>
                    <a:pt x="192" y="183"/>
                  </a:lnTo>
                  <a:lnTo>
                    <a:pt x="193" y="184"/>
                  </a:lnTo>
                  <a:lnTo>
                    <a:pt x="193" y="189"/>
                  </a:lnTo>
                  <a:lnTo>
                    <a:pt x="193" y="189"/>
                  </a:lnTo>
                  <a:close/>
                  <a:moveTo>
                    <a:pt x="187" y="199"/>
                  </a:moveTo>
                  <a:lnTo>
                    <a:pt x="187" y="199"/>
                  </a:lnTo>
                  <a:lnTo>
                    <a:pt x="187" y="199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90" y="193"/>
                  </a:lnTo>
                  <a:lnTo>
                    <a:pt x="190" y="193"/>
                  </a:lnTo>
                  <a:lnTo>
                    <a:pt x="193" y="190"/>
                  </a:lnTo>
                  <a:lnTo>
                    <a:pt x="193" y="190"/>
                  </a:lnTo>
                  <a:lnTo>
                    <a:pt x="193" y="191"/>
                  </a:lnTo>
                  <a:lnTo>
                    <a:pt x="193" y="193"/>
                  </a:lnTo>
                  <a:lnTo>
                    <a:pt x="190" y="193"/>
                  </a:lnTo>
                  <a:lnTo>
                    <a:pt x="187" y="196"/>
                  </a:lnTo>
                  <a:lnTo>
                    <a:pt x="187" y="196"/>
                  </a:lnTo>
                  <a:lnTo>
                    <a:pt x="187" y="199"/>
                  </a:lnTo>
                  <a:lnTo>
                    <a:pt x="187" y="199"/>
                  </a:lnTo>
                  <a:close/>
                  <a:moveTo>
                    <a:pt x="177" y="193"/>
                  </a:moveTo>
                  <a:lnTo>
                    <a:pt x="177" y="193"/>
                  </a:lnTo>
                  <a:lnTo>
                    <a:pt x="177" y="194"/>
                  </a:lnTo>
                  <a:lnTo>
                    <a:pt x="177" y="197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5" y="200"/>
                  </a:lnTo>
                  <a:lnTo>
                    <a:pt x="175" y="197"/>
                  </a:lnTo>
                  <a:lnTo>
                    <a:pt x="177" y="193"/>
                  </a:lnTo>
                  <a:lnTo>
                    <a:pt x="177" y="193"/>
                  </a:lnTo>
                  <a:close/>
                  <a:moveTo>
                    <a:pt x="190" y="226"/>
                  </a:moveTo>
                  <a:lnTo>
                    <a:pt x="190" y="226"/>
                  </a:lnTo>
                  <a:lnTo>
                    <a:pt x="183" y="226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7" y="224"/>
                  </a:lnTo>
                  <a:lnTo>
                    <a:pt x="177" y="224"/>
                  </a:lnTo>
                  <a:lnTo>
                    <a:pt x="177" y="223"/>
                  </a:lnTo>
                  <a:lnTo>
                    <a:pt x="177" y="223"/>
                  </a:lnTo>
                  <a:lnTo>
                    <a:pt x="174" y="224"/>
                  </a:lnTo>
                  <a:lnTo>
                    <a:pt x="171" y="224"/>
                  </a:lnTo>
                  <a:lnTo>
                    <a:pt x="171" y="224"/>
                  </a:lnTo>
                  <a:lnTo>
                    <a:pt x="171" y="223"/>
                  </a:lnTo>
                  <a:lnTo>
                    <a:pt x="174" y="223"/>
                  </a:lnTo>
                  <a:lnTo>
                    <a:pt x="175" y="223"/>
                  </a:lnTo>
                  <a:lnTo>
                    <a:pt x="175" y="221"/>
                  </a:lnTo>
                  <a:lnTo>
                    <a:pt x="175" y="221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0"/>
                  </a:lnTo>
                  <a:lnTo>
                    <a:pt x="178" y="220"/>
                  </a:lnTo>
                  <a:lnTo>
                    <a:pt x="175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72" y="220"/>
                  </a:lnTo>
                  <a:lnTo>
                    <a:pt x="172" y="223"/>
                  </a:lnTo>
                  <a:lnTo>
                    <a:pt x="172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1"/>
                  </a:lnTo>
                  <a:lnTo>
                    <a:pt x="166" y="220"/>
                  </a:lnTo>
                  <a:lnTo>
                    <a:pt x="165" y="218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77" y="212"/>
                  </a:lnTo>
                  <a:lnTo>
                    <a:pt x="181" y="214"/>
                  </a:lnTo>
                  <a:lnTo>
                    <a:pt x="184" y="214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7" y="214"/>
                  </a:lnTo>
                  <a:lnTo>
                    <a:pt x="189" y="214"/>
                  </a:lnTo>
                  <a:lnTo>
                    <a:pt x="192" y="214"/>
                  </a:lnTo>
                  <a:lnTo>
                    <a:pt x="193" y="212"/>
                  </a:lnTo>
                  <a:lnTo>
                    <a:pt x="193" y="212"/>
                  </a:lnTo>
                  <a:lnTo>
                    <a:pt x="193" y="215"/>
                  </a:lnTo>
                  <a:lnTo>
                    <a:pt x="192" y="215"/>
                  </a:lnTo>
                  <a:lnTo>
                    <a:pt x="189" y="217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7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7" y="221"/>
                  </a:lnTo>
                  <a:lnTo>
                    <a:pt x="186" y="223"/>
                  </a:lnTo>
                  <a:lnTo>
                    <a:pt x="186" y="223"/>
                  </a:lnTo>
                  <a:lnTo>
                    <a:pt x="189" y="221"/>
                  </a:lnTo>
                  <a:lnTo>
                    <a:pt x="189" y="221"/>
                  </a:lnTo>
                  <a:lnTo>
                    <a:pt x="189" y="220"/>
                  </a:lnTo>
                  <a:lnTo>
                    <a:pt x="190" y="218"/>
                  </a:lnTo>
                  <a:lnTo>
                    <a:pt x="192" y="217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5" y="223"/>
                  </a:lnTo>
                  <a:lnTo>
                    <a:pt x="195" y="223"/>
                  </a:lnTo>
                  <a:lnTo>
                    <a:pt x="193" y="223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190" y="226"/>
                  </a:lnTo>
                  <a:lnTo>
                    <a:pt x="190" y="226"/>
                  </a:lnTo>
                  <a:close/>
                  <a:moveTo>
                    <a:pt x="211" y="203"/>
                  </a:moveTo>
                  <a:lnTo>
                    <a:pt x="211" y="203"/>
                  </a:lnTo>
                  <a:lnTo>
                    <a:pt x="210" y="202"/>
                  </a:lnTo>
                  <a:lnTo>
                    <a:pt x="210" y="200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12" y="197"/>
                  </a:lnTo>
                  <a:lnTo>
                    <a:pt x="212" y="200"/>
                  </a:lnTo>
                  <a:lnTo>
                    <a:pt x="211" y="203"/>
                  </a:lnTo>
                  <a:lnTo>
                    <a:pt x="211" y="203"/>
                  </a:lnTo>
                  <a:close/>
                  <a:moveTo>
                    <a:pt x="278" y="224"/>
                  </a:moveTo>
                  <a:lnTo>
                    <a:pt x="278" y="224"/>
                  </a:lnTo>
                  <a:lnTo>
                    <a:pt x="278" y="223"/>
                  </a:lnTo>
                  <a:lnTo>
                    <a:pt x="278" y="220"/>
                  </a:lnTo>
                  <a:lnTo>
                    <a:pt x="278" y="220"/>
                  </a:lnTo>
                  <a:lnTo>
                    <a:pt x="282" y="220"/>
                  </a:lnTo>
                  <a:lnTo>
                    <a:pt x="282" y="220"/>
                  </a:lnTo>
                  <a:lnTo>
                    <a:pt x="282" y="221"/>
                  </a:lnTo>
                  <a:lnTo>
                    <a:pt x="281" y="221"/>
                  </a:lnTo>
                  <a:lnTo>
                    <a:pt x="278" y="224"/>
                  </a:lnTo>
                  <a:lnTo>
                    <a:pt x="278" y="224"/>
                  </a:lnTo>
                  <a:close/>
                  <a:moveTo>
                    <a:pt x="281" y="224"/>
                  </a:moveTo>
                  <a:lnTo>
                    <a:pt x="281" y="224"/>
                  </a:lnTo>
                  <a:lnTo>
                    <a:pt x="281" y="223"/>
                  </a:lnTo>
                  <a:lnTo>
                    <a:pt x="282" y="223"/>
                  </a:lnTo>
                  <a:lnTo>
                    <a:pt x="287" y="224"/>
                  </a:lnTo>
                  <a:lnTo>
                    <a:pt x="287" y="224"/>
                  </a:lnTo>
                  <a:lnTo>
                    <a:pt x="287" y="224"/>
                  </a:lnTo>
                  <a:lnTo>
                    <a:pt x="284" y="224"/>
                  </a:lnTo>
                  <a:lnTo>
                    <a:pt x="282" y="224"/>
                  </a:lnTo>
                  <a:lnTo>
                    <a:pt x="281" y="224"/>
                  </a:lnTo>
                  <a:lnTo>
                    <a:pt x="281" y="224"/>
                  </a:lnTo>
                  <a:close/>
                  <a:moveTo>
                    <a:pt x="327" y="236"/>
                  </a:moveTo>
                  <a:lnTo>
                    <a:pt x="327" y="236"/>
                  </a:lnTo>
                  <a:lnTo>
                    <a:pt x="324" y="235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0"/>
                  </a:lnTo>
                  <a:lnTo>
                    <a:pt x="322" y="229"/>
                  </a:lnTo>
                  <a:lnTo>
                    <a:pt x="324" y="227"/>
                  </a:lnTo>
                  <a:lnTo>
                    <a:pt x="324" y="227"/>
                  </a:lnTo>
                  <a:lnTo>
                    <a:pt x="324" y="230"/>
                  </a:lnTo>
                  <a:lnTo>
                    <a:pt x="322" y="230"/>
                  </a:lnTo>
                  <a:lnTo>
                    <a:pt x="322" y="230"/>
                  </a:lnTo>
                  <a:lnTo>
                    <a:pt x="324" y="232"/>
                  </a:lnTo>
                  <a:lnTo>
                    <a:pt x="325" y="230"/>
                  </a:lnTo>
                  <a:lnTo>
                    <a:pt x="327" y="224"/>
                  </a:lnTo>
                  <a:lnTo>
                    <a:pt x="327" y="224"/>
                  </a:lnTo>
                  <a:lnTo>
                    <a:pt x="328" y="227"/>
                  </a:lnTo>
                  <a:lnTo>
                    <a:pt x="328" y="230"/>
                  </a:lnTo>
                  <a:lnTo>
                    <a:pt x="327" y="233"/>
                  </a:lnTo>
                  <a:lnTo>
                    <a:pt x="327" y="236"/>
                  </a:lnTo>
                  <a:lnTo>
                    <a:pt x="327" y="236"/>
                  </a:lnTo>
                  <a:close/>
                  <a:moveTo>
                    <a:pt x="380" y="236"/>
                  </a:moveTo>
                  <a:lnTo>
                    <a:pt x="380" y="236"/>
                  </a:lnTo>
                  <a:lnTo>
                    <a:pt x="379" y="236"/>
                  </a:lnTo>
                  <a:lnTo>
                    <a:pt x="379" y="235"/>
                  </a:lnTo>
                  <a:lnTo>
                    <a:pt x="379" y="230"/>
                  </a:lnTo>
                  <a:lnTo>
                    <a:pt x="379" y="230"/>
                  </a:lnTo>
                  <a:lnTo>
                    <a:pt x="383" y="230"/>
                  </a:lnTo>
                  <a:lnTo>
                    <a:pt x="383" y="230"/>
                  </a:lnTo>
                  <a:lnTo>
                    <a:pt x="382" y="233"/>
                  </a:lnTo>
                  <a:lnTo>
                    <a:pt x="380" y="236"/>
                  </a:lnTo>
                  <a:lnTo>
                    <a:pt x="380" y="236"/>
                  </a:lnTo>
                  <a:close/>
                  <a:moveTo>
                    <a:pt x="395" y="236"/>
                  </a:moveTo>
                  <a:lnTo>
                    <a:pt x="395" y="236"/>
                  </a:lnTo>
                  <a:lnTo>
                    <a:pt x="394" y="235"/>
                  </a:lnTo>
                  <a:lnTo>
                    <a:pt x="392" y="233"/>
                  </a:lnTo>
                  <a:lnTo>
                    <a:pt x="394" y="229"/>
                  </a:lnTo>
                  <a:lnTo>
                    <a:pt x="394" y="229"/>
                  </a:lnTo>
                  <a:lnTo>
                    <a:pt x="395" y="230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5" y="236"/>
                  </a:lnTo>
                  <a:lnTo>
                    <a:pt x="395" y="236"/>
                  </a:lnTo>
                  <a:close/>
                  <a:moveTo>
                    <a:pt x="440" y="236"/>
                  </a:moveTo>
                  <a:lnTo>
                    <a:pt x="440" y="236"/>
                  </a:lnTo>
                  <a:lnTo>
                    <a:pt x="438" y="235"/>
                  </a:lnTo>
                  <a:lnTo>
                    <a:pt x="438" y="233"/>
                  </a:lnTo>
                  <a:lnTo>
                    <a:pt x="438" y="233"/>
                  </a:lnTo>
                  <a:lnTo>
                    <a:pt x="443" y="232"/>
                  </a:lnTo>
                  <a:lnTo>
                    <a:pt x="443" y="232"/>
                  </a:lnTo>
                  <a:lnTo>
                    <a:pt x="443" y="235"/>
                  </a:lnTo>
                  <a:lnTo>
                    <a:pt x="441" y="236"/>
                  </a:lnTo>
                  <a:lnTo>
                    <a:pt x="440" y="236"/>
                  </a:lnTo>
                  <a:lnTo>
                    <a:pt x="440" y="236"/>
                  </a:lnTo>
                  <a:close/>
                  <a:moveTo>
                    <a:pt x="444" y="236"/>
                  </a:moveTo>
                  <a:lnTo>
                    <a:pt x="444" y="236"/>
                  </a:lnTo>
                  <a:lnTo>
                    <a:pt x="444" y="232"/>
                  </a:lnTo>
                  <a:lnTo>
                    <a:pt x="444" y="232"/>
                  </a:lnTo>
                  <a:lnTo>
                    <a:pt x="446" y="232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7" y="236"/>
                  </a:lnTo>
                  <a:lnTo>
                    <a:pt x="446" y="236"/>
                  </a:lnTo>
                  <a:lnTo>
                    <a:pt x="444" y="236"/>
                  </a:lnTo>
                  <a:lnTo>
                    <a:pt x="444" y="236"/>
                  </a:lnTo>
                  <a:close/>
                  <a:moveTo>
                    <a:pt x="459" y="236"/>
                  </a:moveTo>
                  <a:lnTo>
                    <a:pt x="459" y="236"/>
                  </a:lnTo>
                  <a:lnTo>
                    <a:pt x="458" y="236"/>
                  </a:lnTo>
                  <a:lnTo>
                    <a:pt x="456" y="235"/>
                  </a:lnTo>
                  <a:lnTo>
                    <a:pt x="455" y="235"/>
                  </a:lnTo>
                  <a:lnTo>
                    <a:pt x="453" y="236"/>
                  </a:lnTo>
                  <a:lnTo>
                    <a:pt x="453" y="236"/>
                  </a:lnTo>
                  <a:lnTo>
                    <a:pt x="453" y="235"/>
                  </a:lnTo>
                  <a:lnTo>
                    <a:pt x="453" y="235"/>
                  </a:lnTo>
                  <a:lnTo>
                    <a:pt x="456" y="233"/>
                  </a:lnTo>
                  <a:lnTo>
                    <a:pt x="459" y="233"/>
                  </a:lnTo>
                  <a:lnTo>
                    <a:pt x="459" y="235"/>
                  </a:lnTo>
                  <a:lnTo>
                    <a:pt x="459" y="236"/>
                  </a:lnTo>
                  <a:lnTo>
                    <a:pt x="459" y="236"/>
                  </a:lnTo>
                  <a:close/>
                  <a:moveTo>
                    <a:pt x="480" y="236"/>
                  </a:moveTo>
                  <a:lnTo>
                    <a:pt x="480" y="236"/>
                  </a:lnTo>
                  <a:lnTo>
                    <a:pt x="477" y="236"/>
                  </a:lnTo>
                  <a:lnTo>
                    <a:pt x="474" y="235"/>
                  </a:lnTo>
                  <a:lnTo>
                    <a:pt x="474" y="235"/>
                  </a:lnTo>
                  <a:lnTo>
                    <a:pt x="475" y="233"/>
                  </a:lnTo>
                  <a:lnTo>
                    <a:pt x="477" y="233"/>
                  </a:lnTo>
                  <a:lnTo>
                    <a:pt x="480" y="235"/>
                  </a:lnTo>
                  <a:lnTo>
                    <a:pt x="480" y="236"/>
                  </a:lnTo>
                  <a:lnTo>
                    <a:pt x="480" y="236"/>
                  </a:lnTo>
                  <a:close/>
                  <a:moveTo>
                    <a:pt x="490" y="236"/>
                  </a:moveTo>
                  <a:lnTo>
                    <a:pt x="490" y="236"/>
                  </a:lnTo>
                  <a:lnTo>
                    <a:pt x="492" y="235"/>
                  </a:lnTo>
                  <a:lnTo>
                    <a:pt x="492" y="235"/>
                  </a:lnTo>
                  <a:lnTo>
                    <a:pt x="496" y="233"/>
                  </a:lnTo>
                  <a:lnTo>
                    <a:pt x="499" y="235"/>
                  </a:lnTo>
                  <a:lnTo>
                    <a:pt x="501" y="235"/>
                  </a:lnTo>
                  <a:lnTo>
                    <a:pt x="501" y="236"/>
                  </a:lnTo>
                  <a:lnTo>
                    <a:pt x="501" y="236"/>
                  </a:lnTo>
                  <a:lnTo>
                    <a:pt x="495" y="236"/>
                  </a:lnTo>
                  <a:lnTo>
                    <a:pt x="490" y="236"/>
                  </a:lnTo>
                  <a:lnTo>
                    <a:pt x="490" y="236"/>
                  </a:lnTo>
                  <a:close/>
                  <a:moveTo>
                    <a:pt x="507" y="236"/>
                  </a:moveTo>
                  <a:lnTo>
                    <a:pt x="507" y="236"/>
                  </a:lnTo>
                  <a:lnTo>
                    <a:pt x="507" y="233"/>
                  </a:lnTo>
                  <a:lnTo>
                    <a:pt x="508" y="232"/>
                  </a:lnTo>
                  <a:lnTo>
                    <a:pt x="508" y="232"/>
                  </a:lnTo>
                  <a:lnTo>
                    <a:pt x="510" y="232"/>
                  </a:lnTo>
                  <a:lnTo>
                    <a:pt x="511" y="233"/>
                  </a:lnTo>
                  <a:lnTo>
                    <a:pt x="511" y="233"/>
                  </a:lnTo>
                  <a:lnTo>
                    <a:pt x="510" y="236"/>
                  </a:lnTo>
                  <a:lnTo>
                    <a:pt x="510" y="236"/>
                  </a:lnTo>
                  <a:lnTo>
                    <a:pt x="507" y="236"/>
                  </a:lnTo>
                  <a:lnTo>
                    <a:pt x="507" y="236"/>
                  </a:lnTo>
                  <a:close/>
                  <a:moveTo>
                    <a:pt x="511" y="230"/>
                  </a:moveTo>
                  <a:lnTo>
                    <a:pt x="511" y="230"/>
                  </a:lnTo>
                  <a:lnTo>
                    <a:pt x="510" y="227"/>
                  </a:lnTo>
                  <a:lnTo>
                    <a:pt x="510" y="224"/>
                  </a:lnTo>
                  <a:lnTo>
                    <a:pt x="510" y="224"/>
                  </a:lnTo>
                  <a:lnTo>
                    <a:pt x="511" y="226"/>
                  </a:lnTo>
                  <a:lnTo>
                    <a:pt x="513" y="227"/>
                  </a:lnTo>
                  <a:lnTo>
                    <a:pt x="511" y="230"/>
                  </a:lnTo>
                  <a:lnTo>
                    <a:pt x="511" y="230"/>
                  </a:lnTo>
                  <a:close/>
                  <a:moveTo>
                    <a:pt x="523" y="236"/>
                  </a:moveTo>
                  <a:lnTo>
                    <a:pt x="523" y="236"/>
                  </a:lnTo>
                  <a:lnTo>
                    <a:pt x="517" y="235"/>
                  </a:lnTo>
                  <a:lnTo>
                    <a:pt x="513" y="236"/>
                  </a:lnTo>
                  <a:lnTo>
                    <a:pt x="513" y="236"/>
                  </a:lnTo>
                  <a:lnTo>
                    <a:pt x="513" y="235"/>
                  </a:lnTo>
                  <a:lnTo>
                    <a:pt x="514" y="235"/>
                  </a:lnTo>
                  <a:lnTo>
                    <a:pt x="517" y="233"/>
                  </a:lnTo>
                  <a:lnTo>
                    <a:pt x="520" y="233"/>
                  </a:lnTo>
                  <a:lnTo>
                    <a:pt x="520" y="232"/>
                  </a:lnTo>
                  <a:lnTo>
                    <a:pt x="519" y="230"/>
                  </a:lnTo>
                  <a:lnTo>
                    <a:pt x="519" y="230"/>
                  </a:lnTo>
                  <a:lnTo>
                    <a:pt x="522" y="230"/>
                  </a:lnTo>
                  <a:lnTo>
                    <a:pt x="523" y="233"/>
                  </a:lnTo>
                  <a:lnTo>
                    <a:pt x="523" y="235"/>
                  </a:lnTo>
                  <a:lnTo>
                    <a:pt x="523" y="236"/>
                  </a:lnTo>
                  <a:lnTo>
                    <a:pt x="523" y="236"/>
                  </a:lnTo>
                  <a:close/>
                  <a:moveTo>
                    <a:pt x="576" y="233"/>
                  </a:moveTo>
                  <a:lnTo>
                    <a:pt x="576" y="233"/>
                  </a:lnTo>
                  <a:lnTo>
                    <a:pt x="578" y="236"/>
                  </a:lnTo>
                  <a:lnTo>
                    <a:pt x="576" y="239"/>
                  </a:lnTo>
                  <a:lnTo>
                    <a:pt x="575" y="239"/>
                  </a:lnTo>
                  <a:lnTo>
                    <a:pt x="575" y="239"/>
                  </a:lnTo>
                  <a:lnTo>
                    <a:pt x="575" y="236"/>
                  </a:lnTo>
                  <a:lnTo>
                    <a:pt x="575" y="235"/>
                  </a:lnTo>
                  <a:lnTo>
                    <a:pt x="576" y="230"/>
                  </a:lnTo>
                  <a:lnTo>
                    <a:pt x="576" y="230"/>
                  </a:lnTo>
                  <a:lnTo>
                    <a:pt x="578" y="232"/>
                  </a:lnTo>
                  <a:lnTo>
                    <a:pt x="578" y="233"/>
                  </a:lnTo>
                  <a:lnTo>
                    <a:pt x="576" y="233"/>
                  </a:lnTo>
                  <a:lnTo>
                    <a:pt x="576" y="233"/>
                  </a:lnTo>
                  <a:close/>
                  <a:moveTo>
                    <a:pt x="582" y="238"/>
                  </a:moveTo>
                  <a:lnTo>
                    <a:pt x="582" y="238"/>
                  </a:lnTo>
                  <a:lnTo>
                    <a:pt x="581" y="238"/>
                  </a:lnTo>
                  <a:lnTo>
                    <a:pt x="581" y="239"/>
                  </a:lnTo>
                  <a:lnTo>
                    <a:pt x="581" y="239"/>
                  </a:lnTo>
                  <a:lnTo>
                    <a:pt x="579" y="238"/>
                  </a:lnTo>
                  <a:lnTo>
                    <a:pt x="579" y="236"/>
                  </a:lnTo>
                  <a:lnTo>
                    <a:pt x="579" y="233"/>
                  </a:lnTo>
                  <a:lnTo>
                    <a:pt x="579" y="233"/>
                  </a:lnTo>
                  <a:lnTo>
                    <a:pt x="581" y="233"/>
                  </a:lnTo>
                  <a:lnTo>
                    <a:pt x="582" y="235"/>
                  </a:lnTo>
                  <a:lnTo>
                    <a:pt x="582" y="238"/>
                  </a:lnTo>
                  <a:lnTo>
                    <a:pt x="582" y="238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17"/>
            <p:cNvSpPr>
              <a:spLocks/>
            </p:cNvSpPr>
            <p:nvPr/>
          </p:nvSpPr>
          <p:spPr bwMode="auto">
            <a:xfrm>
              <a:off x="9445625" y="2841627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18"/>
            <p:cNvSpPr>
              <a:spLocks/>
            </p:cNvSpPr>
            <p:nvPr/>
          </p:nvSpPr>
          <p:spPr bwMode="auto">
            <a:xfrm>
              <a:off x="9445625" y="2892427"/>
              <a:ext cx="15875" cy="19050"/>
            </a:xfrm>
            <a:custGeom>
              <a:avLst/>
              <a:gdLst>
                <a:gd name="T0" fmla="*/ 10 w 10"/>
                <a:gd name="T1" fmla="*/ 12 h 12"/>
                <a:gd name="T2" fmla="*/ 10 w 10"/>
                <a:gd name="T3" fmla="*/ 12 h 12"/>
                <a:gd name="T4" fmla="*/ 10 w 10"/>
                <a:gd name="T5" fmla="*/ 2 h 12"/>
                <a:gd name="T6" fmla="*/ 10 w 10"/>
                <a:gd name="T7" fmla="*/ 2 h 12"/>
                <a:gd name="T8" fmla="*/ 0 w 10"/>
                <a:gd name="T9" fmla="*/ 0 h 12"/>
                <a:gd name="T10" fmla="*/ 0 w 10"/>
                <a:gd name="T11" fmla="*/ 3 h 12"/>
                <a:gd name="T12" fmla="*/ 0 w 10"/>
                <a:gd name="T13" fmla="*/ 3 h 12"/>
                <a:gd name="T14" fmla="*/ 5 w 10"/>
                <a:gd name="T15" fmla="*/ 3 h 12"/>
                <a:gd name="T16" fmla="*/ 6 w 10"/>
                <a:gd name="T17" fmla="*/ 5 h 12"/>
                <a:gd name="T18" fmla="*/ 6 w 10"/>
                <a:gd name="T19" fmla="*/ 5 h 12"/>
                <a:gd name="T20" fmla="*/ 6 w 10"/>
                <a:gd name="T21" fmla="*/ 5 h 12"/>
                <a:gd name="T22" fmla="*/ 0 w 10"/>
                <a:gd name="T23" fmla="*/ 5 h 12"/>
                <a:gd name="T24" fmla="*/ 0 w 10"/>
                <a:gd name="T25" fmla="*/ 12 h 12"/>
                <a:gd name="T26" fmla="*/ 0 w 10"/>
                <a:gd name="T27" fmla="*/ 12 h 12"/>
                <a:gd name="T28" fmla="*/ 10 w 10"/>
                <a:gd name="T29" fmla="*/ 12 h 12"/>
                <a:gd name="T30" fmla="*/ 10 w 10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10" y="1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9"/>
            <p:cNvSpPr>
              <a:spLocks/>
            </p:cNvSpPr>
            <p:nvPr/>
          </p:nvSpPr>
          <p:spPr bwMode="auto">
            <a:xfrm>
              <a:off x="9445625" y="2857502"/>
              <a:ext cx="15875" cy="15875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9 w 10"/>
                <a:gd name="T5" fmla="*/ 4 h 10"/>
                <a:gd name="T6" fmla="*/ 10 w 10"/>
                <a:gd name="T7" fmla="*/ 0 h 10"/>
                <a:gd name="T8" fmla="*/ 10 w 10"/>
                <a:gd name="T9" fmla="*/ 0 h 10"/>
                <a:gd name="T10" fmla="*/ 0 w 10"/>
                <a:gd name="T11" fmla="*/ 0 h 10"/>
                <a:gd name="T12" fmla="*/ 0 w 10"/>
                <a:gd name="T13" fmla="*/ 3 h 10"/>
                <a:gd name="T14" fmla="*/ 0 w 10"/>
                <a:gd name="T15" fmla="*/ 3 h 10"/>
                <a:gd name="T16" fmla="*/ 3 w 10"/>
                <a:gd name="T17" fmla="*/ 3 h 10"/>
                <a:gd name="T18" fmla="*/ 3 w 10"/>
                <a:gd name="T19" fmla="*/ 3 h 10"/>
                <a:gd name="T20" fmla="*/ 5 w 10"/>
                <a:gd name="T21" fmla="*/ 3 h 10"/>
                <a:gd name="T22" fmla="*/ 5 w 10"/>
                <a:gd name="T23" fmla="*/ 3 h 10"/>
                <a:gd name="T24" fmla="*/ 3 w 10"/>
                <a:gd name="T25" fmla="*/ 3 h 10"/>
                <a:gd name="T26" fmla="*/ 3 w 10"/>
                <a:gd name="T27" fmla="*/ 3 h 10"/>
                <a:gd name="T28" fmla="*/ 0 w 10"/>
                <a:gd name="T29" fmla="*/ 4 h 10"/>
                <a:gd name="T30" fmla="*/ 0 w 10"/>
                <a:gd name="T31" fmla="*/ 10 h 10"/>
                <a:gd name="T32" fmla="*/ 0 w 10"/>
                <a:gd name="T33" fmla="*/ 10 h 10"/>
                <a:gd name="T34" fmla="*/ 5 w 10"/>
                <a:gd name="T35" fmla="*/ 10 h 10"/>
                <a:gd name="T36" fmla="*/ 10 w 10"/>
                <a:gd name="T37" fmla="*/ 10 h 10"/>
                <a:gd name="T38" fmla="*/ 10 w 10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9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20"/>
            <p:cNvSpPr>
              <a:spLocks/>
            </p:cNvSpPr>
            <p:nvPr/>
          </p:nvSpPr>
          <p:spPr bwMode="auto">
            <a:xfrm>
              <a:off x="9445625" y="2928939"/>
              <a:ext cx="15875" cy="11113"/>
            </a:xfrm>
            <a:custGeom>
              <a:avLst/>
              <a:gdLst>
                <a:gd name="T0" fmla="*/ 10 w 10"/>
                <a:gd name="T1" fmla="*/ 7 h 7"/>
                <a:gd name="T2" fmla="*/ 10 w 10"/>
                <a:gd name="T3" fmla="*/ 7 h 7"/>
                <a:gd name="T4" fmla="*/ 10 w 10"/>
                <a:gd name="T5" fmla="*/ 0 h 7"/>
                <a:gd name="T6" fmla="*/ 10 w 10"/>
                <a:gd name="T7" fmla="*/ 0 h 7"/>
                <a:gd name="T8" fmla="*/ 0 w 10"/>
                <a:gd name="T9" fmla="*/ 0 h 7"/>
                <a:gd name="T10" fmla="*/ 0 w 10"/>
                <a:gd name="T11" fmla="*/ 3 h 7"/>
                <a:gd name="T12" fmla="*/ 0 w 10"/>
                <a:gd name="T13" fmla="*/ 3 h 7"/>
                <a:gd name="T14" fmla="*/ 5 w 10"/>
                <a:gd name="T15" fmla="*/ 3 h 7"/>
                <a:gd name="T16" fmla="*/ 5 w 10"/>
                <a:gd name="T17" fmla="*/ 3 h 7"/>
                <a:gd name="T18" fmla="*/ 3 w 10"/>
                <a:gd name="T19" fmla="*/ 4 h 7"/>
                <a:gd name="T20" fmla="*/ 0 w 10"/>
                <a:gd name="T21" fmla="*/ 4 h 7"/>
                <a:gd name="T22" fmla="*/ 0 w 10"/>
                <a:gd name="T23" fmla="*/ 7 h 7"/>
                <a:gd name="T24" fmla="*/ 0 w 10"/>
                <a:gd name="T25" fmla="*/ 7 h 7"/>
                <a:gd name="T26" fmla="*/ 10 w 10"/>
                <a:gd name="T27" fmla="*/ 7 h 7"/>
                <a:gd name="T28" fmla="*/ 10 w 10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10" y="7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21"/>
            <p:cNvSpPr>
              <a:spLocks/>
            </p:cNvSpPr>
            <p:nvPr/>
          </p:nvSpPr>
          <p:spPr bwMode="auto">
            <a:xfrm>
              <a:off x="9445625" y="2881314"/>
              <a:ext cx="15875" cy="11113"/>
            </a:xfrm>
            <a:custGeom>
              <a:avLst/>
              <a:gdLst>
                <a:gd name="T0" fmla="*/ 10 w 10"/>
                <a:gd name="T1" fmla="*/ 0 h 7"/>
                <a:gd name="T2" fmla="*/ 10 w 10"/>
                <a:gd name="T3" fmla="*/ 0 h 7"/>
                <a:gd name="T4" fmla="*/ 0 w 10"/>
                <a:gd name="T5" fmla="*/ 0 h 7"/>
                <a:gd name="T6" fmla="*/ 0 w 10"/>
                <a:gd name="T7" fmla="*/ 3 h 7"/>
                <a:gd name="T8" fmla="*/ 0 w 10"/>
                <a:gd name="T9" fmla="*/ 3 h 7"/>
                <a:gd name="T10" fmla="*/ 6 w 10"/>
                <a:gd name="T11" fmla="*/ 3 h 7"/>
                <a:gd name="T12" fmla="*/ 6 w 10"/>
                <a:gd name="T13" fmla="*/ 3 h 7"/>
                <a:gd name="T14" fmla="*/ 0 w 10"/>
                <a:gd name="T15" fmla="*/ 4 h 7"/>
                <a:gd name="T16" fmla="*/ 0 w 10"/>
                <a:gd name="T17" fmla="*/ 7 h 7"/>
                <a:gd name="T18" fmla="*/ 0 w 10"/>
                <a:gd name="T19" fmla="*/ 7 h 7"/>
                <a:gd name="T20" fmla="*/ 10 w 10"/>
                <a:gd name="T21" fmla="*/ 7 h 7"/>
                <a:gd name="T22" fmla="*/ 10 w 10"/>
                <a:gd name="T23" fmla="*/ 7 h 7"/>
                <a:gd name="T24" fmla="*/ 9 w 10"/>
                <a:gd name="T25" fmla="*/ 4 h 7"/>
                <a:gd name="T26" fmla="*/ 10 w 10"/>
                <a:gd name="T27" fmla="*/ 0 h 7"/>
                <a:gd name="T28" fmla="*/ 10 w 10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2"/>
            <p:cNvSpPr>
              <a:spLocks/>
            </p:cNvSpPr>
            <p:nvPr/>
          </p:nvSpPr>
          <p:spPr bwMode="auto">
            <a:xfrm>
              <a:off x="9445625" y="2873377"/>
              <a:ext cx="15875" cy="7938"/>
            </a:xfrm>
            <a:custGeom>
              <a:avLst/>
              <a:gdLst>
                <a:gd name="T0" fmla="*/ 10 w 10"/>
                <a:gd name="T1" fmla="*/ 2 h 5"/>
                <a:gd name="T2" fmla="*/ 10 w 10"/>
                <a:gd name="T3" fmla="*/ 2 h 5"/>
                <a:gd name="T4" fmla="*/ 7 w 10"/>
                <a:gd name="T5" fmla="*/ 0 h 5"/>
                <a:gd name="T6" fmla="*/ 6 w 10"/>
                <a:gd name="T7" fmla="*/ 0 h 5"/>
                <a:gd name="T8" fmla="*/ 0 w 10"/>
                <a:gd name="T9" fmla="*/ 2 h 5"/>
                <a:gd name="T10" fmla="*/ 0 w 10"/>
                <a:gd name="T11" fmla="*/ 3 h 5"/>
                <a:gd name="T12" fmla="*/ 0 w 10"/>
                <a:gd name="T13" fmla="*/ 3 h 5"/>
                <a:gd name="T14" fmla="*/ 6 w 10"/>
                <a:gd name="T15" fmla="*/ 5 h 5"/>
                <a:gd name="T16" fmla="*/ 9 w 10"/>
                <a:gd name="T17" fmla="*/ 3 h 5"/>
                <a:gd name="T18" fmla="*/ 10 w 10"/>
                <a:gd name="T19" fmla="*/ 2 h 5"/>
                <a:gd name="T20" fmla="*/ 10 w 10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23"/>
            <p:cNvSpPr>
              <a:spLocks/>
            </p:cNvSpPr>
            <p:nvPr/>
          </p:nvSpPr>
          <p:spPr bwMode="auto">
            <a:xfrm>
              <a:off x="9445625" y="2914652"/>
              <a:ext cx="15875" cy="11113"/>
            </a:xfrm>
            <a:custGeom>
              <a:avLst/>
              <a:gdLst>
                <a:gd name="T0" fmla="*/ 10 w 10"/>
                <a:gd name="T1" fmla="*/ 7 h 7"/>
                <a:gd name="T2" fmla="*/ 10 w 10"/>
                <a:gd name="T3" fmla="*/ 7 h 7"/>
                <a:gd name="T4" fmla="*/ 10 w 10"/>
                <a:gd name="T5" fmla="*/ 0 h 7"/>
                <a:gd name="T6" fmla="*/ 10 w 10"/>
                <a:gd name="T7" fmla="*/ 0 h 7"/>
                <a:gd name="T8" fmla="*/ 0 w 10"/>
                <a:gd name="T9" fmla="*/ 0 h 7"/>
                <a:gd name="T10" fmla="*/ 0 w 10"/>
                <a:gd name="T11" fmla="*/ 7 h 7"/>
                <a:gd name="T12" fmla="*/ 0 w 10"/>
                <a:gd name="T13" fmla="*/ 7 h 7"/>
                <a:gd name="T14" fmla="*/ 10 w 10"/>
                <a:gd name="T15" fmla="*/ 7 h 7"/>
                <a:gd name="T16" fmla="*/ 10 w 1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10" y="7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24"/>
            <p:cNvSpPr>
              <a:spLocks/>
            </p:cNvSpPr>
            <p:nvPr/>
          </p:nvSpPr>
          <p:spPr bwMode="auto">
            <a:xfrm>
              <a:off x="10044113" y="2735264"/>
              <a:ext cx="22225" cy="14288"/>
            </a:xfrm>
            <a:custGeom>
              <a:avLst/>
              <a:gdLst>
                <a:gd name="T0" fmla="*/ 0 w 14"/>
                <a:gd name="T1" fmla="*/ 9 h 9"/>
                <a:gd name="T2" fmla="*/ 0 w 14"/>
                <a:gd name="T3" fmla="*/ 9 h 9"/>
                <a:gd name="T4" fmla="*/ 0 w 14"/>
                <a:gd name="T5" fmla="*/ 7 h 9"/>
                <a:gd name="T6" fmla="*/ 2 w 14"/>
                <a:gd name="T7" fmla="*/ 7 h 9"/>
                <a:gd name="T8" fmla="*/ 3 w 14"/>
                <a:gd name="T9" fmla="*/ 7 h 9"/>
                <a:gd name="T10" fmla="*/ 3 w 14"/>
                <a:gd name="T11" fmla="*/ 6 h 9"/>
                <a:gd name="T12" fmla="*/ 3 w 14"/>
                <a:gd name="T13" fmla="*/ 6 h 9"/>
                <a:gd name="T14" fmla="*/ 2 w 14"/>
                <a:gd name="T15" fmla="*/ 6 h 9"/>
                <a:gd name="T16" fmla="*/ 3 w 14"/>
                <a:gd name="T17" fmla="*/ 4 h 9"/>
                <a:gd name="T18" fmla="*/ 5 w 14"/>
                <a:gd name="T19" fmla="*/ 3 h 9"/>
                <a:gd name="T20" fmla="*/ 5 w 14"/>
                <a:gd name="T21" fmla="*/ 3 h 9"/>
                <a:gd name="T22" fmla="*/ 5 w 14"/>
                <a:gd name="T23" fmla="*/ 3 h 9"/>
                <a:gd name="T24" fmla="*/ 3 w 14"/>
                <a:gd name="T25" fmla="*/ 6 h 9"/>
                <a:gd name="T26" fmla="*/ 5 w 14"/>
                <a:gd name="T27" fmla="*/ 6 h 9"/>
                <a:gd name="T28" fmla="*/ 6 w 14"/>
                <a:gd name="T29" fmla="*/ 6 h 9"/>
                <a:gd name="T30" fmla="*/ 6 w 14"/>
                <a:gd name="T31" fmla="*/ 9 h 9"/>
                <a:gd name="T32" fmla="*/ 6 w 14"/>
                <a:gd name="T33" fmla="*/ 9 h 9"/>
                <a:gd name="T34" fmla="*/ 9 w 14"/>
                <a:gd name="T35" fmla="*/ 9 h 9"/>
                <a:gd name="T36" fmla="*/ 9 w 14"/>
                <a:gd name="T37" fmla="*/ 9 h 9"/>
                <a:gd name="T38" fmla="*/ 9 w 14"/>
                <a:gd name="T39" fmla="*/ 9 h 9"/>
                <a:gd name="T40" fmla="*/ 11 w 14"/>
                <a:gd name="T41" fmla="*/ 7 h 9"/>
                <a:gd name="T42" fmla="*/ 11 w 14"/>
                <a:gd name="T43" fmla="*/ 7 h 9"/>
                <a:gd name="T44" fmla="*/ 9 w 14"/>
                <a:gd name="T45" fmla="*/ 6 h 9"/>
                <a:gd name="T46" fmla="*/ 11 w 14"/>
                <a:gd name="T47" fmla="*/ 4 h 9"/>
                <a:gd name="T48" fmla="*/ 14 w 14"/>
                <a:gd name="T49" fmla="*/ 0 h 9"/>
                <a:gd name="T50" fmla="*/ 14 w 14"/>
                <a:gd name="T51" fmla="*/ 0 h 9"/>
                <a:gd name="T52" fmla="*/ 9 w 14"/>
                <a:gd name="T53" fmla="*/ 0 h 9"/>
                <a:gd name="T54" fmla="*/ 6 w 14"/>
                <a:gd name="T55" fmla="*/ 1 h 9"/>
                <a:gd name="T56" fmla="*/ 3 w 14"/>
                <a:gd name="T57" fmla="*/ 1 h 9"/>
                <a:gd name="T58" fmla="*/ 0 w 14"/>
                <a:gd name="T59" fmla="*/ 1 h 9"/>
                <a:gd name="T60" fmla="*/ 0 w 14"/>
                <a:gd name="T61" fmla="*/ 1 h 9"/>
                <a:gd name="T62" fmla="*/ 0 w 14"/>
                <a:gd name="T63" fmla="*/ 6 h 9"/>
                <a:gd name="T64" fmla="*/ 0 w 14"/>
                <a:gd name="T65" fmla="*/ 7 h 9"/>
                <a:gd name="T66" fmla="*/ 0 w 14"/>
                <a:gd name="T67" fmla="*/ 9 h 9"/>
                <a:gd name="T68" fmla="*/ 0 w 14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25"/>
            <p:cNvSpPr>
              <a:spLocks/>
            </p:cNvSpPr>
            <p:nvPr/>
          </p:nvSpPr>
          <p:spPr bwMode="auto">
            <a:xfrm>
              <a:off x="9853613" y="2813052"/>
              <a:ext cx="7938" cy="30163"/>
            </a:xfrm>
            <a:custGeom>
              <a:avLst/>
              <a:gdLst>
                <a:gd name="T0" fmla="*/ 2 w 5"/>
                <a:gd name="T1" fmla="*/ 19 h 19"/>
                <a:gd name="T2" fmla="*/ 2 w 5"/>
                <a:gd name="T3" fmla="*/ 19 h 19"/>
                <a:gd name="T4" fmla="*/ 2 w 5"/>
                <a:gd name="T5" fmla="*/ 15 h 19"/>
                <a:gd name="T6" fmla="*/ 3 w 5"/>
                <a:gd name="T7" fmla="*/ 15 h 19"/>
                <a:gd name="T8" fmla="*/ 5 w 5"/>
                <a:gd name="T9" fmla="*/ 16 h 19"/>
                <a:gd name="T10" fmla="*/ 5 w 5"/>
                <a:gd name="T11" fmla="*/ 16 h 19"/>
                <a:gd name="T12" fmla="*/ 5 w 5"/>
                <a:gd name="T13" fmla="*/ 10 h 19"/>
                <a:gd name="T14" fmla="*/ 3 w 5"/>
                <a:gd name="T15" fmla="*/ 6 h 19"/>
                <a:gd name="T16" fmla="*/ 2 w 5"/>
                <a:gd name="T17" fmla="*/ 1 h 19"/>
                <a:gd name="T18" fmla="*/ 0 w 5"/>
                <a:gd name="T19" fmla="*/ 0 h 19"/>
                <a:gd name="T20" fmla="*/ 0 w 5"/>
                <a:gd name="T21" fmla="*/ 0 h 19"/>
                <a:gd name="T22" fmla="*/ 0 w 5"/>
                <a:gd name="T23" fmla="*/ 10 h 19"/>
                <a:gd name="T24" fmla="*/ 0 w 5"/>
                <a:gd name="T25" fmla="*/ 15 h 19"/>
                <a:gd name="T26" fmla="*/ 2 w 5"/>
                <a:gd name="T27" fmla="*/ 19 h 19"/>
                <a:gd name="T28" fmla="*/ 2 w 5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9">
                  <a:moveTo>
                    <a:pt x="2" y="19"/>
                  </a:moveTo>
                  <a:lnTo>
                    <a:pt x="2" y="19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3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26"/>
            <p:cNvSpPr>
              <a:spLocks/>
            </p:cNvSpPr>
            <p:nvPr/>
          </p:nvSpPr>
          <p:spPr bwMode="auto">
            <a:xfrm>
              <a:off x="9839325" y="2814639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2 h 6"/>
                <a:gd name="T6" fmla="*/ 2 w 3"/>
                <a:gd name="T7" fmla="*/ 2 h 6"/>
                <a:gd name="T8" fmla="*/ 0 w 3"/>
                <a:gd name="T9" fmla="*/ 2 h 6"/>
                <a:gd name="T10" fmla="*/ 0 w 3"/>
                <a:gd name="T11" fmla="*/ 3 h 6"/>
                <a:gd name="T12" fmla="*/ 0 w 3"/>
                <a:gd name="T13" fmla="*/ 3 h 6"/>
                <a:gd name="T14" fmla="*/ 2 w 3"/>
                <a:gd name="T15" fmla="*/ 3 h 6"/>
                <a:gd name="T16" fmla="*/ 2 w 3"/>
                <a:gd name="T17" fmla="*/ 5 h 6"/>
                <a:gd name="T18" fmla="*/ 0 w 3"/>
                <a:gd name="T19" fmla="*/ 6 h 6"/>
                <a:gd name="T20" fmla="*/ 0 w 3"/>
                <a:gd name="T21" fmla="*/ 6 h 6"/>
                <a:gd name="T22" fmla="*/ 2 w 3"/>
                <a:gd name="T23" fmla="*/ 6 h 6"/>
                <a:gd name="T24" fmla="*/ 3 w 3"/>
                <a:gd name="T25" fmla="*/ 5 h 6"/>
                <a:gd name="T26" fmla="*/ 3 w 3"/>
                <a:gd name="T27" fmla="*/ 2 h 6"/>
                <a:gd name="T28" fmla="*/ 3 w 3"/>
                <a:gd name="T29" fmla="*/ 0 h 6"/>
                <a:gd name="T30" fmla="*/ 3 w 3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27"/>
            <p:cNvSpPr>
              <a:spLocks/>
            </p:cNvSpPr>
            <p:nvPr/>
          </p:nvSpPr>
          <p:spPr bwMode="auto">
            <a:xfrm>
              <a:off x="9847263" y="2824164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3 w 3"/>
                <a:gd name="T9" fmla="*/ 0 h 3"/>
                <a:gd name="T10" fmla="*/ 3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w 3"/>
                <a:gd name="T17" fmla="*/ 2 h 3"/>
                <a:gd name="T18" fmla="*/ 0 w 3"/>
                <a:gd name="T19" fmla="*/ 3 h 3"/>
                <a:gd name="T20" fmla="*/ 0 w 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28"/>
            <p:cNvSpPr>
              <a:spLocks/>
            </p:cNvSpPr>
            <p:nvPr/>
          </p:nvSpPr>
          <p:spPr bwMode="auto">
            <a:xfrm>
              <a:off x="9469438" y="2855914"/>
              <a:ext cx="9525" cy="12700"/>
            </a:xfrm>
            <a:custGeom>
              <a:avLst/>
              <a:gdLst>
                <a:gd name="T0" fmla="*/ 1 w 6"/>
                <a:gd name="T1" fmla="*/ 8 h 8"/>
                <a:gd name="T2" fmla="*/ 1 w 6"/>
                <a:gd name="T3" fmla="*/ 8 h 8"/>
                <a:gd name="T4" fmla="*/ 1 w 6"/>
                <a:gd name="T5" fmla="*/ 4 h 8"/>
                <a:gd name="T6" fmla="*/ 1 w 6"/>
                <a:gd name="T7" fmla="*/ 1 h 8"/>
                <a:gd name="T8" fmla="*/ 3 w 6"/>
                <a:gd name="T9" fmla="*/ 0 h 8"/>
                <a:gd name="T10" fmla="*/ 3 w 6"/>
                <a:gd name="T11" fmla="*/ 0 h 8"/>
                <a:gd name="T12" fmla="*/ 3 w 6"/>
                <a:gd name="T13" fmla="*/ 3 h 8"/>
                <a:gd name="T14" fmla="*/ 3 w 6"/>
                <a:gd name="T15" fmla="*/ 4 h 8"/>
                <a:gd name="T16" fmla="*/ 4 w 6"/>
                <a:gd name="T17" fmla="*/ 4 h 8"/>
                <a:gd name="T18" fmla="*/ 4 w 6"/>
                <a:gd name="T19" fmla="*/ 4 h 8"/>
                <a:gd name="T20" fmla="*/ 6 w 6"/>
                <a:gd name="T21" fmla="*/ 3 h 8"/>
                <a:gd name="T22" fmla="*/ 4 w 6"/>
                <a:gd name="T23" fmla="*/ 1 h 8"/>
                <a:gd name="T24" fmla="*/ 1 w 6"/>
                <a:gd name="T25" fmla="*/ 0 h 8"/>
                <a:gd name="T26" fmla="*/ 1 w 6"/>
                <a:gd name="T27" fmla="*/ 0 h 8"/>
                <a:gd name="T28" fmla="*/ 0 w 6"/>
                <a:gd name="T29" fmla="*/ 1 h 8"/>
                <a:gd name="T30" fmla="*/ 0 w 6"/>
                <a:gd name="T31" fmla="*/ 4 h 8"/>
                <a:gd name="T32" fmla="*/ 0 w 6"/>
                <a:gd name="T33" fmla="*/ 7 h 8"/>
                <a:gd name="T34" fmla="*/ 1 w 6"/>
                <a:gd name="T35" fmla="*/ 8 h 8"/>
                <a:gd name="T36" fmla="*/ 1 w 6"/>
                <a:gd name="T3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29"/>
            <p:cNvSpPr>
              <a:spLocks/>
            </p:cNvSpPr>
            <p:nvPr/>
          </p:nvSpPr>
          <p:spPr bwMode="auto">
            <a:xfrm>
              <a:off x="9874250" y="2862264"/>
              <a:ext cx="3175" cy="57150"/>
            </a:xfrm>
            <a:custGeom>
              <a:avLst/>
              <a:gdLst>
                <a:gd name="T0" fmla="*/ 0 w 2"/>
                <a:gd name="T1" fmla="*/ 0 h 36"/>
                <a:gd name="T2" fmla="*/ 0 w 2"/>
                <a:gd name="T3" fmla="*/ 0 h 36"/>
                <a:gd name="T4" fmla="*/ 0 w 2"/>
                <a:gd name="T5" fmla="*/ 18 h 36"/>
                <a:gd name="T6" fmla="*/ 0 w 2"/>
                <a:gd name="T7" fmla="*/ 28 h 36"/>
                <a:gd name="T8" fmla="*/ 2 w 2"/>
                <a:gd name="T9" fmla="*/ 36 h 36"/>
                <a:gd name="T10" fmla="*/ 2 w 2"/>
                <a:gd name="T11" fmla="*/ 36 h 36"/>
                <a:gd name="T12" fmla="*/ 2 w 2"/>
                <a:gd name="T13" fmla="*/ 18 h 36"/>
                <a:gd name="T14" fmla="*/ 2 w 2"/>
                <a:gd name="T15" fmla="*/ 9 h 36"/>
                <a:gd name="T16" fmla="*/ 0 w 2"/>
                <a:gd name="T17" fmla="*/ 0 h 36"/>
                <a:gd name="T18" fmla="*/ 0 w 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6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18"/>
                  </a:lnTo>
                  <a:lnTo>
                    <a:pt x="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30"/>
            <p:cNvSpPr>
              <a:spLocks noEditPoints="1"/>
            </p:cNvSpPr>
            <p:nvPr/>
          </p:nvSpPr>
          <p:spPr bwMode="auto">
            <a:xfrm>
              <a:off x="10004425" y="2873377"/>
              <a:ext cx="30163" cy="42863"/>
            </a:xfrm>
            <a:custGeom>
              <a:avLst/>
              <a:gdLst>
                <a:gd name="T0" fmla="*/ 5 w 19"/>
                <a:gd name="T1" fmla="*/ 17 h 27"/>
                <a:gd name="T2" fmla="*/ 2 w 19"/>
                <a:gd name="T3" fmla="*/ 17 h 27"/>
                <a:gd name="T4" fmla="*/ 3 w 19"/>
                <a:gd name="T5" fmla="*/ 15 h 27"/>
                <a:gd name="T6" fmla="*/ 2 w 19"/>
                <a:gd name="T7" fmla="*/ 12 h 27"/>
                <a:gd name="T8" fmla="*/ 5 w 19"/>
                <a:gd name="T9" fmla="*/ 12 h 27"/>
                <a:gd name="T10" fmla="*/ 5 w 19"/>
                <a:gd name="T11" fmla="*/ 15 h 27"/>
                <a:gd name="T12" fmla="*/ 9 w 19"/>
                <a:gd name="T13" fmla="*/ 18 h 27"/>
                <a:gd name="T14" fmla="*/ 9 w 19"/>
                <a:gd name="T15" fmla="*/ 20 h 27"/>
                <a:gd name="T16" fmla="*/ 6 w 19"/>
                <a:gd name="T17" fmla="*/ 20 h 27"/>
                <a:gd name="T18" fmla="*/ 6 w 19"/>
                <a:gd name="T19" fmla="*/ 24 h 27"/>
                <a:gd name="T20" fmla="*/ 8 w 19"/>
                <a:gd name="T21" fmla="*/ 27 h 27"/>
                <a:gd name="T22" fmla="*/ 8 w 19"/>
                <a:gd name="T23" fmla="*/ 26 h 27"/>
                <a:gd name="T24" fmla="*/ 11 w 19"/>
                <a:gd name="T25" fmla="*/ 26 h 27"/>
                <a:gd name="T26" fmla="*/ 11 w 19"/>
                <a:gd name="T27" fmla="*/ 24 h 27"/>
                <a:gd name="T28" fmla="*/ 9 w 19"/>
                <a:gd name="T29" fmla="*/ 24 h 27"/>
                <a:gd name="T30" fmla="*/ 8 w 19"/>
                <a:gd name="T31" fmla="*/ 23 h 27"/>
                <a:gd name="T32" fmla="*/ 9 w 19"/>
                <a:gd name="T33" fmla="*/ 21 h 27"/>
                <a:gd name="T34" fmla="*/ 12 w 19"/>
                <a:gd name="T35" fmla="*/ 20 h 27"/>
                <a:gd name="T36" fmla="*/ 12 w 19"/>
                <a:gd name="T37" fmla="*/ 26 h 27"/>
                <a:gd name="T38" fmla="*/ 14 w 19"/>
                <a:gd name="T39" fmla="*/ 24 h 27"/>
                <a:gd name="T40" fmla="*/ 14 w 19"/>
                <a:gd name="T41" fmla="*/ 20 h 27"/>
                <a:gd name="T42" fmla="*/ 14 w 19"/>
                <a:gd name="T43" fmla="*/ 17 h 27"/>
                <a:gd name="T44" fmla="*/ 9 w 19"/>
                <a:gd name="T45" fmla="*/ 17 h 27"/>
                <a:gd name="T46" fmla="*/ 8 w 19"/>
                <a:gd name="T47" fmla="*/ 12 h 27"/>
                <a:gd name="T48" fmla="*/ 9 w 19"/>
                <a:gd name="T49" fmla="*/ 14 h 27"/>
                <a:gd name="T50" fmla="*/ 12 w 19"/>
                <a:gd name="T51" fmla="*/ 11 h 27"/>
                <a:gd name="T52" fmla="*/ 12 w 19"/>
                <a:gd name="T53" fmla="*/ 12 h 27"/>
                <a:gd name="T54" fmla="*/ 16 w 19"/>
                <a:gd name="T55" fmla="*/ 11 h 27"/>
                <a:gd name="T56" fmla="*/ 19 w 19"/>
                <a:gd name="T57" fmla="*/ 5 h 27"/>
                <a:gd name="T58" fmla="*/ 16 w 19"/>
                <a:gd name="T59" fmla="*/ 6 h 27"/>
                <a:gd name="T60" fmla="*/ 14 w 19"/>
                <a:gd name="T61" fmla="*/ 5 h 27"/>
                <a:gd name="T62" fmla="*/ 12 w 19"/>
                <a:gd name="T63" fmla="*/ 6 h 27"/>
                <a:gd name="T64" fmla="*/ 12 w 19"/>
                <a:gd name="T65" fmla="*/ 3 h 27"/>
                <a:gd name="T66" fmla="*/ 11 w 19"/>
                <a:gd name="T67" fmla="*/ 0 h 27"/>
                <a:gd name="T68" fmla="*/ 9 w 19"/>
                <a:gd name="T69" fmla="*/ 2 h 27"/>
                <a:gd name="T70" fmla="*/ 11 w 19"/>
                <a:gd name="T71" fmla="*/ 5 h 27"/>
                <a:gd name="T72" fmla="*/ 9 w 19"/>
                <a:gd name="T73" fmla="*/ 6 h 27"/>
                <a:gd name="T74" fmla="*/ 8 w 19"/>
                <a:gd name="T75" fmla="*/ 5 h 27"/>
                <a:gd name="T76" fmla="*/ 3 w 19"/>
                <a:gd name="T77" fmla="*/ 8 h 27"/>
                <a:gd name="T78" fmla="*/ 0 w 19"/>
                <a:gd name="T79" fmla="*/ 8 h 27"/>
                <a:gd name="T80" fmla="*/ 0 w 19"/>
                <a:gd name="T81" fmla="*/ 18 h 27"/>
                <a:gd name="T82" fmla="*/ 3 w 19"/>
                <a:gd name="T83" fmla="*/ 18 h 27"/>
                <a:gd name="T84" fmla="*/ 5 w 19"/>
                <a:gd name="T85" fmla="*/ 15 h 27"/>
                <a:gd name="T86" fmla="*/ 5 w 19"/>
                <a:gd name="T87" fmla="*/ 17 h 27"/>
                <a:gd name="T88" fmla="*/ 6 w 19"/>
                <a:gd name="T89" fmla="*/ 6 h 27"/>
                <a:gd name="T90" fmla="*/ 11 w 19"/>
                <a:gd name="T91" fmla="*/ 6 h 27"/>
                <a:gd name="T92" fmla="*/ 9 w 19"/>
                <a:gd name="T93" fmla="*/ 9 h 27"/>
                <a:gd name="T94" fmla="*/ 6 w 19"/>
                <a:gd name="T95" fmla="*/ 11 h 27"/>
                <a:gd name="T96" fmla="*/ 6 w 19"/>
                <a:gd name="T9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27">
                  <a:moveTo>
                    <a:pt x="5" y="17"/>
                  </a:moveTo>
                  <a:lnTo>
                    <a:pt x="5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9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1"/>
            <p:cNvSpPr>
              <a:spLocks/>
            </p:cNvSpPr>
            <p:nvPr/>
          </p:nvSpPr>
          <p:spPr bwMode="auto">
            <a:xfrm>
              <a:off x="9847263" y="2882902"/>
              <a:ext cx="17463" cy="36513"/>
            </a:xfrm>
            <a:custGeom>
              <a:avLst/>
              <a:gdLst>
                <a:gd name="T0" fmla="*/ 1 w 11"/>
                <a:gd name="T1" fmla="*/ 18 h 23"/>
                <a:gd name="T2" fmla="*/ 1 w 11"/>
                <a:gd name="T3" fmla="*/ 18 h 23"/>
                <a:gd name="T4" fmla="*/ 1 w 11"/>
                <a:gd name="T5" fmla="*/ 14 h 23"/>
                <a:gd name="T6" fmla="*/ 1 w 11"/>
                <a:gd name="T7" fmla="*/ 14 h 23"/>
                <a:gd name="T8" fmla="*/ 3 w 11"/>
                <a:gd name="T9" fmla="*/ 14 h 23"/>
                <a:gd name="T10" fmla="*/ 3 w 11"/>
                <a:gd name="T11" fmla="*/ 14 h 23"/>
                <a:gd name="T12" fmla="*/ 3 w 11"/>
                <a:gd name="T13" fmla="*/ 12 h 23"/>
                <a:gd name="T14" fmla="*/ 1 w 11"/>
                <a:gd name="T15" fmla="*/ 12 h 23"/>
                <a:gd name="T16" fmla="*/ 1 w 11"/>
                <a:gd name="T17" fmla="*/ 11 h 23"/>
                <a:gd name="T18" fmla="*/ 3 w 11"/>
                <a:gd name="T19" fmla="*/ 11 h 23"/>
                <a:gd name="T20" fmla="*/ 3 w 11"/>
                <a:gd name="T21" fmla="*/ 11 h 23"/>
                <a:gd name="T22" fmla="*/ 4 w 11"/>
                <a:gd name="T23" fmla="*/ 11 h 23"/>
                <a:gd name="T24" fmla="*/ 6 w 11"/>
                <a:gd name="T25" fmla="*/ 14 h 23"/>
                <a:gd name="T26" fmla="*/ 7 w 11"/>
                <a:gd name="T27" fmla="*/ 18 h 23"/>
                <a:gd name="T28" fmla="*/ 7 w 11"/>
                <a:gd name="T29" fmla="*/ 20 h 23"/>
                <a:gd name="T30" fmla="*/ 9 w 11"/>
                <a:gd name="T31" fmla="*/ 17 h 23"/>
                <a:gd name="T32" fmla="*/ 9 w 11"/>
                <a:gd name="T33" fmla="*/ 17 h 23"/>
                <a:gd name="T34" fmla="*/ 9 w 11"/>
                <a:gd name="T35" fmla="*/ 23 h 23"/>
                <a:gd name="T36" fmla="*/ 9 w 11"/>
                <a:gd name="T37" fmla="*/ 23 h 23"/>
                <a:gd name="T38" fmla="*/ 11 w 11"/>
                <a:gd name="T39" fmla="*/ 23 h 23"/>
                <a:gd name="T40" fmla="*/ 11 w 11"/>
                <a:gd name="T41" fmla="*/ 20 h 23"/>
                <a:gd name="T42" fmla="*/ 11 w 11"/>
                <a:gd name="T43" fmla="*/ 14 h 23"/>
                <a:gd name="T44" fmla="*/ 11 w 11"/>
                <a:gd name="T45" fmla="*/ 14 h 23"/>
                <a:gd name="T46" fmla="*/ 9 w 11"/>
                <a:gd name="T47" fmla="*/ 15 h 23"/>
                <a:gd name="T48" fmla="*/ 7 w 11"/>
                <a:gd name="T49" fmla="*/ 14 h 23"/>
                <a:gd name="T50" fmla="*/ 4 w 11"/>
                <a:gd name="T51" fmla="*/ 11 h 23"/>
                <a:gd name="T52" fmla="*/ 4 w 11"/>
                <a:gd name="T53" fmla="*/ 11 h 23"/>
                <a:gd name="T54" fmla="*/ 6 w 11"/>
                <a:gd name="T55" fmla="*/ 8 h 23"/>
                <a:gd name="T56" fmla="*/ 6 w 11"/>
                <a:gd name="T57" fmla="*/ 6 h 23"/>
                <a:gd name="T58" fmla="*/ 6 w 11"/>
                <a:gd name="T59" fmla="*/ 3 h 23"/>
                <a:gd name="T60" fmla="*/ 6 w 11"/>
                <a:gd name="T61" fmla="*/ 0 h 23"/>
                <a:gd name="T62" fmla="*/ 6 w 11"/>
                <a:gd name="T63" fmla="*/ 0 h 23"/>
                <a:gd name="T64" fmla="*/ 4 w 11"/>
                <a:gd name="T65" fmla="*/ 2 h 23"/>
                <a:gd name="T66" fmla="*/ 3 w 11"/>
                <a:gd name="T67" fmla="*/ 5 h 23"/>
                <a:gd name="T68" fmla="*/ 4 w 11"/>
                <a:gd name="T69" fmla="*/ 8 h 23"/>
                <a:gd name="T70" fmla="*/ 3 w 11"/>
                <a:gd name="T71" fmla="*/ 11 h 23"/>
                <a:gd name="T72" fmla="*/ 3 w 11"/>
                <a:gd name="T73" fmla="*/ 11 h 23"/>
                <a:gd name="T74" fmla="*/ 1 w 11"/>
                <a:gd name="T75" fmla="*/ 9 h 23"/>
                <a:gd name="T76" fmla="*/ 0 w 11"/>
                <a:gd name="T77" fmla="*/ 8 h 23"/>
                <a:gd name="T78" fmla="*/ 0 w 11"/>
                <a:gd name="T79" fmla="*/ 8 h 23"/>
                <a:gd name="T80" fmla="*/ 0 w 11"/>
                <a:gd name="T81" fmla="*/ 14 h 23"/>
                <a:gd name="T82" fmla="*/ 0 w 11"/>
                <a:gd name="T83" fmla="*/ 17 h 23"/>
                <a:gd name="T84" fmla="*/ 1 w 11"/>
                <a:gd name="T85" fmla="*/ 18 h 23"/>
                <a:gd name="T86" fmla="*/ 1 w 11"/>
                <a:gd name="T8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23">
                  <a:moveTo>
                    <a:pt x="1" y="18"/>
                  </a:moveTo>
                  <a:lnTo>
                    <a:pt x="1" y="1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2"/>
            <p:cNvSpPr>
              <a:spLocks/>
            </p:cNvSpPr>
            <p:nvPr/>
          </p:nvSpPr>
          <p:spPr bwMode="auto">
            <a:xfrm>
              <a:off x="9847263" y="2906714"/>
              <a:ext cx="11113" cy="19050"/>
            </a:xfrm>
            <a:custGeom>
              <a:avLst/>
              <a:gdLst>
                <a:gd name="T0" fmla="*/ 6 w 7"/>
                <a:gd name="T1" fmla="*/ 2 h 12"/>
                <a:gd name="T2" fmla="*/ 6 w 7"/>
                <a:gd name="T3" fmla="*/ 2 h 12"/>
                <a:gd name="T4" fmla="*/ 4 w 7"/>
                <a:gd name="T5" fmla="*/ 0 h 12"/>
                <a:gd name="T6" fmla="*/ 3 w 7"/>
                <a:gd name="T7" fmla="*/ 0 h 12"/>
                <a:gd name="T8" fmla="*/ 3 w 7"/>
                <a:gd name="T9" fmla="*/ 0 h 12"/>
                <a:gd name="T10" fmla="*/ 3 w 7"/>
                <a:gd name="T11" fmla="*/ 3 h 12"/>
                <a:gd name="T12" fmla="*/ 3 w 7"/>
                <a:gd name="T13" fmla="*/ 5 h 12"/>
                <a:gd name="T14" fmla="*/ 3 w 7"/>
                <a:gd name="T15" fmla="*/ 5 h 12"/>
                <a:gd name="T16" fmla="*/ 3 w 7"/>
                <a:gd name="T17" fmla="*/ 2 h 12"/>
                <a:gd name="T18" fmla="*/ 4 w 7"/>
                <a:gd name="T19" fmla="*/ 2 h 12"/>
                <a:gd name="T20" fmla="*/ 4 w 7"/>
                <a:gd name="T21" fmla="*/ 2 h 12"/>
                <a:gd name="T22" fmla="*/ 4 w 7"/>
                <a:gd name="T23" fmla="*/ 5 h 12"/>
                <a:gd name="T24" fmla="*/ 4 w 7"/>
                <a:gd name="T25" fmla="*/ 5 h 12"/>
                <a:gd name="T26" fmla="*/ 1 w 7"/>
                <a:gd name="T27" fmla="*/ 5 h 12"/>
                <a:gd name="T28" fmla="*/ 0 w 7"/>
                <a:gd name="T29" fmla="*/ 5 h 12"/>
                <a:gd name="T30" fmla="*/ 0 w 7"/>
                <a:gd name="T31" fmla="*/ 6 h 12"/>
                <a:gd name="T32" fmla="*/ 0 w 7"/>
                <a:gd name="T33" fmla="*/ 6 h 12"/>
                <a:gd name="T34" fmla="*/ 1 w 7"/>
                <a:gd name="T35" fmla="*/ 6 h 12"/>
                <a:gd name="T36" fmla="*/ 1 w 7"/>
                <a:gd name="T37" fmla="*/ 8 h 12"/>
                <a:gd name="T38" fmla="*/ 0 w 7"/>
                <a:gd name="T39" fmla="*/ 9 h 12"/>
                <a:gd name="T40" fmla="*/ 0 w 7"/>
                <a:gd name="T41" fmla="*/ 9 h 12"/>
                <a:gd name="T42" fmla="*/ 1 w 7"/>
                <a:gd name="T43" fmla="*/ 11 h 12"/>
                <a:gd name="T44" fmla="*/ 3 w 7"/>
                <a:gd name="T45" fmla="*/ 12 h 12"/>
                <a:gd name="T46" fmla="*/ 3 w 7"/>
                <a:gd name="T47" fmla="*/ 11 h 12"/>
                <a:gd name="T48" fmla="*/ 3 w 7"/>
                <a:gd name="T49" fmla="*/ 11 h 12"/>
                <a:gd name="T50" fmla="*/ 1 w 7"/>
                <a:gd name="T51" fmla="*/ 9 h 12"/>
                <a:gd name="T52" fmla="*/ 1 w 7"/>
                <a:gd name="T53" fmla="*/ 9 h 12"/>
                <a:gd name="T54" fmla="*/ 4 w 7"/>
                <a:gd name="T55" fmla="*/ 8 h 12"/>
                <a:gd name="T56" fmla="*/ 6 w 7"/>
                <a:gd name="T57" fmla="*/ 5 h 12"/>
                <a:gd name="T58" fmla="*/ 7 w 7"/>
                <a:gd name="T59" fmla="*/ 3 h 12"/>
                <a:gd name="T60" fmla="*/ 6 w 7"/>
                <a:gd name="T61" fmla="*/ 2 h 12"/>
                <a:gd name="T62" fmla="*/ 6 w 7"/>
                <a:gd name="T6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12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4" y="8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3"/>
            <p:cNvSpPr>
              <a:spLocks/>
            </p:cNvSpPr>
            <p:nvPr/>
          </p:nvSpPr>
          <p:spPr bwMode="auto">
            <a:xfrm>
              <a:off x="9721850" y="2890839"/>
              <a:ext cx="1588" cy="9525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1 w 1"/>
                <a:gd name="T5" fmla="*/ 6 h 6"/>
                <a:gd name="T6" fmla="*/ 1 w 1"/>
                <a:gd name="T7" fmla="*/ 4 h 6"/>
                <a:gd name="T8" fmla="*/ 1 w 1"/>
                <a:gd name="T9" fmla="*/ 1 h 6"/>
                <a:gd name="T10" fmla="*/ 1 w 1"/>
                <a:gd name="T11" fmla="*/ 0 h 6"/>
                <a:gd name="T12" fmla="*/ 1 w 1"/>
                <a:gd name="T13" fmla="*/ 0 h 6"/>
                <a:gd name="T14" fmla="*/ 0 w 1"/>
                <a:gd name="T15" fmla="*/ 1 h 6"/>
                <a:gd name="T16" fmla="*/ 0 w 1"/>
                <a:gd name="T17" fmla="*/ 3 h 6"/>
                <a:gd name="T18" fmla="*/ 0 w 1"/>
                <a:gd name="T19" fmla="*/ 4 h 6"/>
                <a:gd name="T20" fmla="*/ 0 w 1"/>
                <a:gd name="T21" fmla="*/ 6 h 6"/>
                <a:gd name="T22" fmla="*/ 0 w 1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34"/>
            <p:cNvSpPr>
              <a:spLocks/>
            </p:cNvSpPr>
            <p:nvPr/>
          </p:nvSpPr>
          <p:spPr bwMode="auto">
            <a:xfrm>
              <a:off x="9464675" y="2895602"/>
              <a:ext cx="6350" cy="15875"/>
            </a:xfrm>
            <a:custGeom>
              <a:avLst/>
              <a:gdLst>
                <a:gd name="T0" fmla="*/ 1 w 4"/>
                <a:gd name="T1" fmla="*/ 3 h 10"/>
                <a:gd name="T2" fmla="*/ 1 w 4"/>
                <a:gd name="T3" fmla="*/ 3 h 10"/>
                <a:gd name="T4" fmla="*/ 1 w 4"/>
                <a:gd name="T5" fmla="*/ 1 h 10"/>
                <a:gd name="T6" fmla="*/ 3 w 4"/>
                <a:gd name="T7" fmla="*/ 1 h 10"/>
                <a:gd name="T8" fmla="*/ 4 w 4"/>
                <a:gd name="T9" fmla="*/ 1 h 10"/>
                <a:gd name="T10" fmla="*/ 4 w 4"/>
                <a:gd name="T11" fmla="*/ 0 h 10"/>
                <a:gd name="T12" fmla="*/ 4 w 4"/>
                <a:gd name="T13" fmla="*/ 0 h 10"/>
                <a:gd name="T14" fmla="*/ 3 w 4"/>
                <a:gd name="T15" fmla="*/ 0 h 10"/>
                <a:gd name="T16" fmla="*/ 0 w 4"/>
                <a:gd name="T17" fmla="*/ 0 h 10"/>
                <a:gd name="T18" fmla="*/ 0 w 4"/>
                <a:gd name="T19" fmla="*/ 0 h 10"/>
                <a:gd name="T20" fmla="*/ 0 w 4"/>
                <a:gd name="T21" fmla="*/ 4 h 10"/>
                <a:gd name="T22" fmla="*/ 0 w 4"/>
                <a:gd name="T23" fmla="*/ 10 h 10"/>
                <a:gd name="T24" fmla="*/ 0 w 4"/>
                <a:gd name="T25" fmla="*/ 10 h 10"/>
                <a:gd name="T26" fmla="*/ 1 w 4"/>
                <a:gd name="T27" fmla="*/ 9 h 10"/>
                <a:gd name="T28" fmla="*/ 3 w 4"/>
                <a:gd name="T29" fmla="*/ 6 h 10"/>
                <a:gd name="T30" fmla="*/ 1 w 4"/>
                <a:gd name="T31" fmla="*/ 4 h 10"/>
                <a:gd name="T32" fmla="*/ 1 w 4"/>
                <a:gd name="T33" fmla="*/ 3 h 10"/>
                <a:gd name="T34" fmla="*/ 1 w 4"/>
                <a:gd name="T3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10">
                  <a:moveTo>
                    <a:pt x="1" y="3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35"/>
            <p:cNvSpPr>
              <a:spLocks/>
            </p:cNvSpPr>
            <p:nvPr/>
          </p:nvSpPr>
          <p:spPr bwMode="auto">
            <a:xfrm>
              <a:off x="10082213" y="2725739"/>
              <a:ext cx="14288" cy="4763"/>
            </a:xfrm>
            <a:custGeom>
              <a:avLst/>
              <a:gdLst>
                <a:gd name="T0" fmla="*/ 8 w 9"/>
                <a:gd name="T1" fmla="*/ 0 h 3"/>
                <a:gd name="T2" fmla="*/ 8 w 9"/>
                <a:gd name="T3" fmla="*/ 0 h 3"/>
                <a:gd name="T4" fmla="*/ 8 w 9"/>
                <a:gd name="T5" fmla="*/ 0 h 3"/>
                <a:gd name="T6" fmla="*/ 6 w 9"/>
                <a:gd name="T7" fmla="*/ 0 h 3"/>
                <a:gd name="T8" fmla="*/ 5 w 9"/>
                <a:gd name="T9" fmla="*/ 0 h 3"/>
                <a:gd name="T10" fmla="*/ 2 w 9"/>
                <a:gd name="T11" fmla="*/ 0 h 3"/>
                <a:gd name="T12" fmla="*/ 0 w 9"/>
                <a:gd name="T13" fmla="*/ 0 h 3"/>
                <a:gd name="T14" fmla="*/ 0 w 9"/>
                <a:gd name="T15" fmla="*/ 3 h 3"/>
                <a:gd name="T16" fmla="*/ 0 w 9"/>
                <a:gd name="T17" fmla="*/ 3 h 3"/>
                <a:gd name="T18" fmla="*/ 6 w 9"/>
                <a:gd name="T19" fmla="*/ 3 h 3"/>
                <a:gd name="T20" fmla="*/ 9 w 9"/>
                <a:gd name="T21" fmla="*/ 1 h 3"/>
                <a:gd name="T22" fmla="*/ 8 w 9"/>
                <a:gd name="T23" fmla="*/ 0 h 3"/>
                <a:gd name="T24" fmla="*/ 8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36"/>
            <p:cNvSpPr>
              <a:spLocks/>
            </p:cNvSpPr>
            <p:nvPr/>
          </p:nvSpPr>
          <p:spPr bwMode="auto">
            <a:xfrm>
              <a:off x="9532938" y="2730502"/>
              <a:ext cx="103188" cy="58738"/>
            </a:xfrm>
            <a:custGeom>
              <a:avLst/>
              <a:gdLst>
                <a:gd name="T0" fmla="*/ 18 w 65"/>
                <a:gd name="T1" fmla="*/ 19 h 37"/>
                <a:gd name="T2" fmla="*/ 16 w 65"/>
                <a:gd name="T3" fmla="*/ 24 h 37"/>
                <a:gd name="T4" fmla="*/ 16 w 65"/>
                <a:gd name="T5" fmla="*/ 28 h 37"/>
                <a:gd name="T6" fmla="*/ 28 w 65"/>
                <a:gd name="T7" fmla="*/ 28 h 37"/>
                <a:gd name="T8" fmla="*/ 28 w 65"/>
                <a:gd name="T9" fmla="*/ 27 h 37"/>
                <a:gd name="T10" fmla="*/ 28 w 65"/>
                <a:gd name="T11" fmla="*/ 25 h 37"/>
                <a:gd name="T12" fmla="*/ 25 w 65"/>
                <a:gd name="T13" fmla="*/ 25 h 37"/>
                <a:gd name="T14" fmla="*/ 24 w 65"/>
                <a:gd name="T15" fmla="*/ 25 h 37"/>
                <a:gd name="T16" fmla="*/ 31 w 65"/>
                <a:gd name="T17" fmla="*/ 24 h 37"/>
                <a:gd name="T18" fmla="*/ 36 w 65"/>
                <a:gd name="T19" fmla="*/ 22 h 37"/>
                <a:gd name="T20" fmla="*/ 36 w 65"/>
                <a:gd name="T21" fmla="*/ 22 h 37"/>
                <a:gd name="T22" fmla="*/ 30 w 65"/>
                <a:gd name="T23" fmla="*/ 21 h 37"/>
                <a:gd name="T24" fmla="*/ 24 w 65"/>
                <a:gd name="T25" fmla="*/ 19 h 37"/>
                <a:gd name="T26" fmla="*/ 43 w 65"/>
                <a:gd name="T27" fmla="*/ 19 h 37"/>
                <a:gd name="T28" fmla="*/ 58 w 65"/>
                <a:gd name="T29" fmla="*/ 19 h 37"/>
                <a:gd name="T30" fmla="*/ 55 w 65"/>
                <a:gd name="T31" fmla="*/ 22 h 37"/>
                <a:gd name="T32" fmla="*/ 52 w 65"/>
                <a:gd name="T33" fmla="*/ 21 h 37"/>
                <a:gd name="T34" fmla="*/ 52 w 65"/>
                <a:gd name="T35" fmla="*/ 25 h 37"/>
                <a:gd name="T36" fmla="*/ 55 w 65"/>
                <a:gd name="T37" fmla="*/ 24 h 37"/>
                <a:gd name="T38" fmla="*/ 55 w 65"/>
                <a:gd name="T39" fmla="*/ 25 h 37"/>
                <a:gd name="T40" fmla="*/ 46 w 65"/>
                <a:gd name="T41" fmla="*/ 27 h 37"/>
                <a:gd name="T42" fmla="*/ 42 w 65"/>
                <a:gd name="T43" fmla="*/ 21 h 37"/>
                <a:gd name="T44" fmla="*/ 42 w 65"/>
                <a:gd name="T45" fmla="*/ 28 h 37"/>
                <a:gd name="T46" fmla="*/ 45 w 65"/>
                <a:gd name="T47" fmla="*/ 28 h 37"/>
                <a:gd name="T48" fmla="*/ 45 w 65"/>
                <a:gd name="T49" fmla="*/ 31 h 37"/>
                <a:gd name="T50" fmla="*/ 43 w 65"/>
                <a:gd name="T51" fmla="*/ 30 h 37"/>
                <a:gd name="T52" fmla="*/ 42 w 65"/>
                <a:gd name="T53" fmla="*/ 31 h 37"/>
                <a:gd name="T54" fmla="*/ 45 w 65"/>
                <a:gd name="T55" fmla="*/ 32 h 37"/>
                <a:gd name="T56" fmla="*/ 49 w 65"/>
                <a:gd name="T57" fmla="*/ 31 h 37"/>
                <a:gd name="T58" fmla="*/ 48 w 65"/>
                <a:gd name="T59" fmla="*/ 30 h 37"/>
                <a:gd name="T60" fmla="*/ 46 w 65"/>
                <a:gd name="T61" fmla="*/ 30 h 37"/>
                <a:gd name="T62" fmla="*/ 46 w 65"/>
                <a:gd name="T63" fmla="*/ 28 h 37"/>
                <a:gd name="T64" fmla="*/ 49 w 65"/>
                <a:gd name="T65" fmla="*/ 28 h 37"/>
                <a:gd name="T66" fmla="*/ 54 w 65"/>
                <a:gd name="T67" fmla="*/ 30 h 37"/>
                <a:gd name="T68" fmla="*/ 51 w 65"/>
                <a:gd name="T69" fmla="*/ 30 h 37"/>
                <a:gd name="T70" fmla="*/ 54 w 65"/>
                <a:gd name="T71" fmla="*/ 34 h 37"/>
                <a:gd name="T72" fmla="*/ 51 w 65"/>
                <a:gd name="T73" fmla="*/ 34 h 37"/>
                <a:gd name="T74" fmla="*/ 48 w 65"/>
                <a:gd name="T75" fmla="*/ 34 h 37"/>
                <a:gd name="T76" fmla="*/ 46 w 65"/>
                <a:gd name="T77" fmla="*/ 35 h 37"/>
                <a:gd name="T78" fmla="*/ 56 w 65"/>
                <a:gd name="T79" fmla="*/ 37 h 37"/>
                <a:gd name="T80" fmla="*/ 65 w 65"/>
                <a:gd name="T81" fmla="*/ 37 h 37"/>
                <a:gd name="T82" fmla="*/ 62 w 65"/>
                <a:gd name="T83" fmla="*/ 30 h 37"/>
                <a:gd name="T84" fmla="*/ 61 w 65"/>
                <a:gd name="T85" fmla="*/ 30 h 37"/>
                <a:gd name="T86" fmla="*/ 59 w 65"/>
                <a:gd name="T87" fmla="*/ 30 h 37"/>
                <a:gd name="T88" fmla="*/ 62 w 65"/>
                <a:gd name="T89" fmla="*/ 27 h 37"/>
                <a:gd name="T90" fmla="*/ 61 w 65"/>
                <a:gd name="T91" fmla="*/ 19 h 37"/>
                <a:gd name="T92" fmla="*/ 59 w 65"/>
                <a:gd name="T93" fmla="*/ 13 h 37"/>
                <a:gd name="T94" fmla="*/ 54 w 65"/>
                <a:gd name="T95" fmla="*/ 7 h 37"/>
                <a:gd name="T96" fmla="*/ 49 w 65"/>
                <a:gd name="T97" fmla="*/ 0 h 37"/>
                <a:gd name="T98" fmla="*/ 9 w 65"/>
                <a:gd name="T99" fmla="*/ 0 h 37"/>
                <a:gd name="T100" fmla="*/ 7 w 65"/>
                <a:gd name="T101" fmla="*/ 6 h 37"/>
                <a:gd name="T102" fmla="*/ 3 w 65"/>
                <a:gd name="T103" fmla="*/ 9 h 37"/>
                <a:gd name="T104" fmla="*/ 2 w 65"/>
                <a:gd name="T105" fmla="*/ 15 h 37"/>
                <a:gd name="T106" fmla="*/ 0 w 65"/>
                <a:gd name="T107" fmla="*/ 15 h 37"/>
                <a:gd name="T108" fmla="*/ 0 w 65"/>
                <a:gd name="T109" fmla="*/ 19 h 37"/>
                <a:gd name="T110" fmla="*/ 15 w 65"/>
                <a:gd name="T111" fmla="*/ 18 h 37"/>
                <a:gd name="T112" fmla="*/ 18 w 65"/>
                <a:gd name="T1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7">
                  <a:moveTo>
                    <a:pt x="18" y="19"/>
                  </a:moveTo>
                  <a:lnTo>
                    <a:pt x="18" y="19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5" y="21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43" y="19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5" y="2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1" y="27"/>
                  </a:lnTo>
                  <a:lnTo>
                    <a:pt x="46" y="27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5" y="32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1" y="34"/>
                  </a:lnTo>
                  <a:lnTo>
                    <a:pt x="49" y="34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51" y="37"/>
                  </a:lnTo>
                  <a:lnTo>
                    <a:pt x="56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1" y="28"/>
                  </a:lnTo>
                  <a:lnTo>
                    <a:pt x="62" y="27"/>
                  </a:lnTo>
                  <a:lnTo>
                    <a:pt x="62" y="24"/>
                  </a:lnTo>
                  <a:lnTo>
                    <a:pt x="61" y="1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6" y="10"/>
                  </a:lnTo>
                  <a:lnTo>
                    <a:pt x="54" y="7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8"/>
                  </a:lnTo>
                  <a:lnTo>
                    <a:pt x="15" y="18"/>
                  </a:lnTo>
                  <a:lnTo>
                    <a:pt x="18" y="19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7"/>
            <p:cNvSpPr>
              <a:spLocks/>
            </p:cNvSpPr>
            <p:nvPr/>
          </p:nvSpPr>
          <p:spPr bwMode="auto">
            <a:xfrm>
              <a:off x="9528175" y="2763839"/>
              <a:ext cx="28575" cy="4763"/>
            </a:xfrm>
            <a:custGeom>
              <a:avLst/>
              <a:gdLst>
                <a:gd name="T0" fmla="*/ 18 w 18"/>
                <a:gd name="T1" fmla="*/ 1 h 3"/>
                <a:gd name="T2" fmla="*/ 18 w 18"/>
                <a:gd name="T3" fmla="*/ 1 h 3"/>
                <a:gd name="T4" fmla="*/ 9 w 18"/>
                <a:gd name="T5" fmla="*/ 0 h 3"/>
                <a:gd name="T6" fmla="*/ 5 w 18"/>
                <a:gd name="T7" fmla="*/ 1 h 3"/>
                <a:gd name="T8" fmla="*/ 0 w 18"/>
                <a:gd name="T9" fmla="*/ 3 h 3"/>
                <a:gd name="T10" fmla="*/ 0 w 18"/>
                <a:gd name="T11" fmla="*/ 3 h 3"/>
                <a:gd name="T12" fmla="*/ 5 w 18"/>
                <a:gd name="T13" fmla="*/ 3 h 3"/>
                <a:gd name="T14" fmla="*/ 10 w 18"/>
                <a:gd name="T15" fmla="*/ 3 h 3"/>
                <a:gd name="T16" fmla="*/ 15 w 18"/>
                <a:gd name="T17" fmla="*/ 3 h 3"/>
                <a:gd name="T18" fmla="*/ 18 w 18"/>
                <a:gd name="T19" fmla="*/ 1 h 3"/>
                <a:gd name="T20" fmla="*/ 18 w 18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lnTo>
                    <a:pt x="18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38"/>
            <p:cNvSpPr>
              <a:spLocks/>
            </p:cNvSpPr>
            <p:nvPr/>
          </p:nvSpPr>
          <p:spPr bwMode="auto">
            <a:xfrm>
              <a:off x="9577388" y="2763839"/>
              <a:ext cx="19050" cy="11113"/>
            </a:xfrm>
            <a:custGeom>
              <a:avLst/>
              <a:gdLst>
                <a:gd name="T0" fmla="*/ 9 w 12"/>
                <a:gd name="T1" fmla="*/ 3 h 7"/>
                <a:gd name="T2" fmla="*/ 9 w 12"/>
                <a:gd name="T3" fmla="*/ 3 h 7"/>
                <a:gd name="T4" fmla="*/ 12 w 12"/>
                <a:gd name="T5" fmla="*/ 3 h 7"/>
                <a:gd name="T6" fmla="*/ 12 w 12"/>
                <a:gd name="T7" fmla="*/ 0 h 7"/>
                <a:gd name="T8" fmla="*/ 12 w 12"/>
                <a:gd name="T9" fmla="*/ 0 h 7"/>
                <a:gd name="T10" fmla="*/ 11 w 12"/>
                <a:gd name="T11" fmla="*/ 0 h 7"/>
                <a:gd name="T12" fmla="*/ 9 w 12"/>
                <a:gd name="T13" fmla="*/ 1 h 7"/>
                <a:gd name="T14" fmla="*/ 9 w 12"/>
                <a:gd name="T15" fmla="*/ 1 h 7"/>
                <a:gd name="T16" fmla="*/ 9 w 12"/>
                <a:gd name="T17" fmla="*/ 0 h 7"/>
                <a:gd name="T18" fmla="*/ 9 w 12"/>
                <a:gd name="T19" fmla="*/ 0 h 7"/>
                <a:gd name="T20" fmla="*/ 9 w 12"/>
                <a:gd name="T21" fmla="*/ 0 h 7"/>
                <a:gd name="T22" fmla="*/ 9 w 12"/>
                <a:gd name="T23" fmla="*/ 4 h 7"/>
                <a:gd name="T24" fmla="*/ 9 w 12"/>
                <a:gd name="T25" fmla="*/ 4 h 7"/>
                <a:gd name="T26" fmla="*/ 6 w 12"/>
                <a:gd name="T27" fmla="*/ 4 h 7"/>
                <a:gd name="T28" fmla="*/ 6 w 12"/>
                <a:gd name="T29" fmla="*/ 6 h 7"/>
                <a:gd name="T30" fmla="*/ 5 w 12"/>
                <a:gd name="T31" fmla="*/ 7 h 7"/>
                <a:gd name="T32" fmla="*/ 5 w 12"/>
                <a:gd name="T33" fmla="*/ 7 h 7"/>
                <a:gd name="T34" fmla="*/ 5 w 12"/>
                <a:gd name="T35" fmla="*/ 4 h 7"/>
                <a:gd name="T36" fmla="*/ 3 w 12"/>
                <a:gd name="T37" fmla="*/ 4 h 7"/>
                <a:gd name="T38" fmla="*/ 3 w 12"/>
                <a:gd name="T39" fmla="*/ 4 h 7"/>
                <a:gd name="T40" fmla="*/ 2 w 12"/>
                <a:gd name="T41" fmla="*/ 4 h 7"/>
                <a:gd name="T42" fmla="*/ 0 w 12"/>
                <a:gd name="T43" fmla="*/ 4 h 7"/>
                <a:gd name="T44" fmla="*/ 0 w 12"/>
                <a:gd name="T45" fmla="*/ 4 h 7"/>
                <a:gd name="T46" fmla="*/ 0 w 12"/>
                <a:gd name="T47" fmla="*/ 7 h 7"/>
                <a:gd name="T48" fmla="*/ 0 w 12"/>
                <a:gd name="T49" fmla="*/ 7 h 7"/>
                <a:gd name="T50" fmla="*/ 6 w 12"/>
                <a:gd name="T51" fmla="*/ 7 h 7"/>
                <a:gd name="T52" fmla="*/ 12 w 12"/>
                <a:gd name="T53" fmla="*/ 7 h 7"/>
                <a:gd name="T54" fmla="*/ 12 w 12"/>
                <a:gd name="T55" fmla="*/ 7 h 7"/>
                <a:gd name="T56" fmla="*/ 12 w 12"/>
                <a:gd name="T57" fmla="*/ 6 h 7"/>
                <a:gd name="T58" fmla="*/ 12 w 12"/>
                <a:gd name="T59" fmla="*/ 4 h 7"/>
                <a:gd name="T60" fmla="*/ 11 w 12"/>
                <a:gd name="T61" fmla="*/ 4 h 7"/>
                <a:gd name="T62" fmla="*/ 9 w 12"/>
                <a:gd name="T63" fmla="*/ 3 h 7"/>
                <a:gd name="T64" fmla="*/ 9 w 12"/>
                <a:gd name="T6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7">
                  <a:moveTo>
                    <a:pt x="9" y="3"/>
                  </a:move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39"/>
            <p:cNvSpPr>
              <a:spLocks/>
            </p:cNvSpPr>
            <p:nvPr/>
          </p:nvSpPr>
          <p:spPr bwMode="auto">
            <a:xfrm>
              <a:off x="10029825" y="2800352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3 h 6"/>
                <a:gd name="T10" fmla="*/ 2 w 6"/>
                <a:gd name="T11" fmla="*/ 6 h 6"/>
                <a:gd name="T12" fmla="*/ 2 w 6"/>
                <a:gd name="T13" fmla="*/ 6 h 6"/>
                <a:gd name="T14" fmla="*/ 5 w 6"/>
                <a:gd name="T15" fmla="*/ 5 h 6"/>
                <a:gd name="T16" fmla="*/ 6 w 6"/>
                <a:gd name="T17" fmla="*/ 3 h 6"/>
                <a:gd name="T18" fmla="*/ 6 w 6"/>
                <a:gd name="T19" fmla="*/ 0 h 6"/>
                <a:gd name="T20" fmla="*/ 6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40"/>
            <p:cNvSpPr>
              <a:spLocks/>
            </p:cNvSpPr>
            <p:nvPr/>
          </p:nvSpPr>
          <p:spPr bwMode="auto">
            <a:xfrm>
              <a:off x="9756775" y="2838452"/>
              <a:ext cx="7938" cy="9525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0 w 5"/>
                <a:gd name="T5" fmla="*/ 2 h 6"/>
                <a:gd name="T6" fmla="*/ 0 w 5"/>
                <a:gd name="T7" fmla="*/ 5 h 6"/>
                <a:gd name="T8" fmla="*/ 2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5 h 6"/>
                <a:gd name="T16" fmla="*/ 5 w 5"/>
                <a:gd name="T17" fmla="*/ 2 h 6"/>
                <a:gd name="T18" fmla="*/ 3 w 5"/>
                <a:gd name="T19" fmla="*/ 0 h 6"/>
                <a:gd name="T20" fmla="*/ 2 w 5"/>
                <a:gd name="T21" fmla="*/ 0 h 6"/>
                <a:gd name="T22" fmla="*/ 2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1"/>
            <p:cNvSpPr>
              <a:spLocks/>
            </p:cNvSpPr>
            <p:nvPr/>
          </p:nvSpPr>
          <p:spPr bwMode="auto">
            <a:xfrm>
              <a:off x="9732963" y="2855914"/>
              <a:ext cx="7938" cy="7938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5 h 5"/>
                <a:gd name="T10" fmla="*/ 2 w 5"/>
                <a:gd name="T11" fmla="*/ 5 h 5"/>
                <a:gd name="T12" fmla="*/ 5 w 5"/>
                <a:gd name="T13" fmla="*/ 5 h 5"/>
                <a:gd name="T14" fmla="*/ 5 w 5"/>
                <a:gd name="T15" fmla="*/ 3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42"/>
            <p:cNvSpPr>
              <a:spLocks/>
            </p:cNvSpPr>
            <p:nvPr/>
          </p:nvSpPr>
          <p:spPr bwMode="auto">
            <a:xfrm>
              <a:off x="9756775" y="2873377"/>
              <a:ext cx="7938" cy="9525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0 w 5"/>
                <a:gd name="T5" fmla="*/ 2 h 6"/>
                <a:gd name="T6" fmla="*/ 0 w 5"/>
                <a:gd name="T7" fmla="*/ 3 h 6"/>
                <a:gd name="T8" fmla="*/ 2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5 h 6"/>
                <a:gd name="T16" fmla="*/ 5 w 5"/>
                <a:gd name="T17" fmla="*/ 2 h 6"/>
                <a:gd name="T18" fmla="*/ 3 w 5"/>
                <a:gd name="T19" fmla="*/ 0 h 6"/>
                <a:gd name="T20" fmla="*/ 2 w 5"/>
                <a:gd name="T21" fmla="*/ 0 h 6"/>
                <a:gd name="T22" fmla="*/ 2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43"/>
            <p:cNvSpPr>
              <a:spLocks/>
            </p:cNvSpPr>
            <p:nvPr/>
          </p:nvSpPr>
          <p:spPr bwMode="auto">
            <a:xfrm>
              <a:off x="9766300" y="2890839"/>
              <a:ext cx="14288" cy="9525"/>
            </a:xfrm>
            <a:custGeom>
              <a:avLst/>
              <a:gdLst>
                <a:gd name="T0" fmla="*/ 3 w 9"/>
                <a:gd name="T1" fmla="*/ 4 h 6"/>
                <a:gd name="T2" fmla="*/ 3 w 9"/>
                <a:gd name="T3" fmla="*/ 4 h 6"/>
                <a:gd name="T4" fmla="*/ 3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0 w 9"/>
                <a:gd name="T11" fmla="*/ 6 h 6"/>
                <a:gd name="T12" fmla="*/ 0 w 9"/>
                <a:gd name="T13" fmla="*/ 6 h 6"/>
                <a:gd name="T14" fmla="*/ 9 w 9"/>
                <a:gd name="T15" fmla="*/ 6 h 6"/>
                <a:gd name="T16" fmla="*/ 9 w 9"/>
                <a:gd name="T17" fmla="*/ 6 h 6"/>
                <a:gd name="T18" fmla="*/ 9 w 9"/>
                <a:gd name="T19" fmla="*/ 0 h 6"/>
                <a:gd name="T20" fmla="*/ 9 w 9"/>
                <a:gd name="T21" fmla="*/ 0 h 6"/>
                <a:gd name="T22" fmla="*/ 6 w 9"/>
                <a:gd name="T23" fmla="*/ 0 h 6"/>
                <a:gd name="T24" fmla="*/ 5 w 9"/>
                <a:gd name="T25" fmla="*/ 1 h 6"/>
                <a:gd name="T26" fmla="*/ 3 w 9"/>
                <a:gd name="T27" fmla="*/ 4 h 6"/>
                <a:gd name="T28" fmla="*/ 3 w 9"/>
                <a:gd name="T2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3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44"/>
            <p:cNvSpPr>
              <a:spLocks/>
            </p:cNvSpPr>
            <p:nvPr/>
          </p:nvSpPr>
          <p:spPr bwMode="auto">
            <a:xfrm>
              <a:off x="10004425" y="2905127"/>
              <a:ext cx="7938" cy="1111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5 w 5"/>
                <a:gd name="T7" fmla="*/ 6 h 7"/>
                <a:gd name="T8" fmla="*/ 5 w 5"/>
                <a:gd name="T9" fmla="*/ 6 h 7"/>
                <a:gd name="T10" fmla="*/ 5 w 5"/>
                <a:gd name="T11" fmla="*/ 0 h 7"/>
                <a:gd name="T12" fmla="*/ 5 w 5"/>
                <a:gd name="T13" fmla="*/ 0 h 7"/>
                <a:gd name="T14" fmla="*/ 3 w 5"/>
                <a:gd name="T15" fmla="*/ 1 h 7"/>
                <a:gd name="T16" fmla="*/ 0 w 5"/>
                <a:gd name="T17" fmla="*/ 0 h 7"/>
                <a:gd name="T18" fmla="*/ 0 w 5"/>
                <a:gd name="T19" fmla="*/ 0 h 7"/>
                <a:gd name="T20" fmla="*/ 0 w 5"/>
                <a:gd name="T21" fmla="*/ 4 h 7"/>
                <a:gd name="T22" fmla="*/ 0 w 5"/>
                <a:gd name="T23" fmla="*/ 6 h 7"/>
                <a:gd name="T24" fmla="*/ 2 w 5"/>
                <a:gd name="T25" fmla="*/ 7 h 7"/>
                <a:gd name="T26" fmla="*/ 2 w 5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45"/>
            <p:cNvSpPr>
              <a:spLocks/>
            </p:cNvSpPr>
            <p:nvPr/>
          </p:nvSpPr>
          <p:spPr bwMode="auto">
            <a:xfrm>
              <a:off x="10498138" y="3235327"/>
              <a:ext cx="209550" cy="192088"/>
            </a:xfrm>
            <a:custGeom>
              <a:avLst/>
              <a:gdLst>
                <a:gd name="T0" fmla="*/ 32 w 132"/>
                <a:gd name="T1" fmla="*/ 121 h 121"/>
                <a:gd name="T2" fmla="*/ 0 w 132"/>
                <a:gd name="T3" fmla="*/ 121 h 121"/>
                <a:gd name="T4" fmla="*/ 99 w 132"/>
                <a:gd name="T5" fmla="*/ 0 h 121"/>
                <a:gd name="T6" fmla="*/ 132 w 132"/>
                <a:gd name="T7" fmla="*/ 0 h 121"/>
                <a:gd name="T8" fmla="*/ 32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2" y="121"/>
                  </a:moveTo>
                  <a:lnTo>
                    <a:pt x="0" y="121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46"/>
            <p:cNvSpPr>
              <a:spLocks/>
            </p:cNvSpPr>
            <p:nvPr/>
          </p:nvSpPr>
          <p:spPr bwMode="auto">
            <a:xfrm>
              <a:off x="10466388" y="3235327"/>
              <a:ext cx="211138" cy="192088"/>
            </a:xfrm>
            <a:custGeom>
              <a:avLst/>
              <a:gdLst>
                <a:gd name="T0" fmla="*/ 33 w 133"/>
                <a:gd name="T1" fmla="*/ 121 h 121"/>
                <a:gd name="T2" fmla="*/ 0 w 133"/>
                <a:gd name="T3" fmla="*/ 121 h 121"/>
                <a:gd name="T4" fmla="*/ 100 w 133"/>
                <a:gd name="T5" fmla="*/ 0 h 121"/>
                <a:gd name="T6" fmla="*/ 133 w 133"/>
                <a:gd name="T7" fmla="*/ 0 h 121"/>
                <a:gd name="T8" fmla="*/ 33 w 133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1">
                  <a:moveTo>
                    <a:pt x="33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3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47"/>
            <p:cNvSpPr>
              <a:spLocks/>
            </p:cNvSpPr>
            <p:nvPr/>
          </p:nvSpPr>
          <p:spPr bwMode="auto">
            <a:xfrm>
              <a:off x="10436225" y="3235327"/>
              <a:ext cx="209550" cy="192088"/>
            </a:xfrm>
            <a:custGeom>
              <a:avLst/>
              <a:gdLst>
                <a:gd name="T0" fmla="*/ 34 w 132"/>
                <a:gd name="T1" fmla="*/ 121 h 121"/>
                <a:gd name="T2" fmla="*/ 0 w 132"/>
                <a:gd name="T3" fmla="*/ 121 h 121"/>
                <a:gd name="T4" fmla="*/ 100 w 132"/>
                <a:gd name="T5" fmla="*/ 0 h 121"/>
                <a:gd name="T6" fmla="*/ 132 w 132"/>
                <a:gd name="T7" fmla="*/ 0 h 121"/>
                <a:gd name="T8" fmla="*/ 34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4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34" y="121"/>
                  </a:lnTo>
                  <a:close/>
                </a:path>
              </a:pathLst>
            </a:custGeom>
            <a:solidFill>
              <a:srgbClr val="E8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48"/>
            <p:cNvSpPr>
              <a:spLocks/>
            </p:cNvSpPr>
            <p:nvPr/>
          </p:nvSpPr>
          <p:spPr bwMode="auto">
            <a:xfrm>
              <a:off x="10407650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9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49"/>
            <p:cNvSpPr>
              <a:spLocks/>
            </p:cNvSpPr>
            <p:nvPr/>
          </p:nvSpPr>
          <p:spPr bwMode="auto">
            <a:xfrm>
              <a:off x="10377488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9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50"/>
            <p:cNvSpPr>
              <a:spLocks/>
            </p:cNvSpPr>
            <p:nvPr/>
          </p:nvSpPr>
          <p:spPr bwMode="auto">
            <a:xfrm>
              <a:off x="10347325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E9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51"/>
            <p:cNvSpPr>
              <a:spLocks/>
            </p:cNvSpPr>
            <p:nvPr/>
          </p:nvSpPr>
          <p:spPr bwMode="auto">
            <a:xfrm>
              <a:off x="10315575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52"/>
            <p:cNvSpPr>
              <a:spLocks/>
            </p:cNvSpPr>
            <p:nvPr/>
          </p:nvSpPr>
          <p:spPr bwMode="auto">
            <a:xfrm>
              <a:off x="10285413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3"/>
            <p:cNvSpPr>
              <a:spLocks/>
            </p:cNvSpPr>
            <p:nvPr/>
          </p:nvSpPr>
          <p:spPr bwMode="auto">
            <a:xfrm>
              <a:off x="10255250" y="3235327"/>
              <a:ext cx="209550" cy="192088"/>
            </a:xfrm>
            <a:custGeom>
              <a:avLst/>
              <a:gdLst>
                <a:gd name="T0" fmla="*/ 32 w 132"/>
                <a:gd name="T1" fmla="*/ 121 h 121"/>
                <a:gd name="T2" fmla="*/ 0 w 132"/>
                <a:gd name="T3" fmla="*/ 121 h 121"/>
                <a:gd name="T4" fmla="*/ 98 w 132"/>
                <a:gd name="T5" fmla="*/ 0 h 121"/>
                <a:gd name="T6" fmla="*/ 132 w 132"/>
                <a:gd name="T7" fmla="*/ 0 h 121"/>
                <a:gd name="T8" fmla="*/ 32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2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54"/>
            <p:cNvSpPr>
              <a:spLocks/>
            </p:cNvSpPr>
            <p:nvPr/>
          </p:nvSpPr>
          <p:spPr bwMode="auto">
            <a:xfrm>
              <a:off x="10223500" y="3235327"/>
              <a:ext cx="211138" cy="192088"/>
            </a:xfrm>
            <a:custGeom>
              <a:avLst/>
              <a:gdLst>
                <a:gd name="T0" fmla="*/ 33 w 133"/>
                <a:gd name="T1" fmla="*/ 121 h 121"/>
                <a:gd name="T2" fmla="*/ 0 w 133"/>
                <a:gd name="T3" fmla="*/ 121 h 121"/>
                <a:gd name="T4" fmla="*/ 100 w 133"/>
                <a:gd name="T5" fmla="*/ 0 h 121"/>
                <a:gd name="T6" fmla="*/ 133 w 133"/>
                <a:gd name="T7" fmla="*/ 0 h 121"/>
                <a:gd name="T8" fmla="*/ 33 w 133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1">
                  <a:moveTo>
                    <a:pt x="33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3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5"/>
            <p:cNvSpPr>
              <a:spLocks/>
            </p:cNvSpPr>
            <p:nvPr/>
          </p:nvSpPr>
          <p:spPr bwMode="auto">
            <a:xfrm>
              <a:off x="10193338" y="3235327"/>
              <a:ext cx="209550" cy="192088"/>
            </a:xfrm>
            <a:custGeom>
              <a:avLst/>
              <a:gdLst>
                <a:gd name="T0" fmla="*/ 34 w 132"/>
                <a:gd name="T1" fmla="*/ 121 h 121"/>
                <a:gd name="T2" fmla="*/ 0 w 132"/>
                <a:gd name="T3" fmla="*/ 121 h 121"/>
                <a:gd name="T4" fmla="*/ 100 w 132"/>
                <a:gd name="T5" fmla="*/ 0 h 121"/>
                <a:gd name="T6" fmla="*/ 132 w 132"/>
                <a:gd name="T7" fmla="*/ 0 h 121"/>
                <a:gd name="T8" fmla="*/ 34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4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34" y="12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6"/>
            <p:cNvSpPr>
              <a:spLocks/>
            </p:cNvSpPr>
            <p:nvPr/>
          </p:nvSpPr>
          <p:spPr bwMode="auto">
            <a:xfrm>
              <a:off x="10164763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57"/>
            <p:cNvSpPr>
              <a:spLocks/>
            </p:cNvSpPr>
            <p:nvPr/>
          </p:nvSpPr>
          <p:spPr bwMode="auto">
            <a:xfrm>
              <a:off x="10134600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58"/>
            <p:cNvSpPr>
              <a:spLocks/>
            </p:cNvSpPr>
            <p:nvPr/>
          </p:nvSpPr>
          <p:spPr bwMode="auto">
            <a:xfrm>
              <a:off x="10104438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59"/>
            <p:cNvSpPr>
              <a:spLocks/>
            </p:cNvSpPr>
            <p:nvPr/>
          </p:nvSpPr>
          <p:spPr bwMode="auto">
            <a:xfrm>
              <a:off x="10072688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60"/>
            <p:cNvSpPr>
              <a:spLocks/>
            </p:cNvSpPr>
            <p:nvPr/>
          </p:nvSpPr>
          <p:spPr bwMode="auto">
            <a:xfrm>
              <a:off x="10042525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61"/>
            <p:cNvSpPr>
              <a:spLocks/>
            </p:cNvSpPr>
            <p:nvPr/>
          </p:nvSpPr>
          <p:spPr bwMode="auto">
            <a:xfrm>
              <a:off x="10012363" y="3235327"/>
              <a:ext cx="209550" cy="192088"/>
            </a:xfrm>
            <a:custGeom>
              <a:avLst/>
              <a:gdLst>
                <a:gd name="T0" fmla="*/ 32 w 132"/>
                <a:gd name="T1" fmla="*/ 121 h 121"/>
                <a:gd name="T2" fmla="*/ 0 w 132"/>
                <a:gd name="T3" fmla="*/ 121 h 121"/>
                <a:gd name="T4" fmla="*/ 98 w 132"/>
                <a:gd name="T5" fmla="*/ 0 h 121"/>
                <a:gd name="T6" fmla="*/ 132 w 132"/>
                <a:gd name="T7" fmla="*/ 0 h 121"/>
                <a:gd name="T8" fmla="*/ 32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2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62"/>
            <p:cNvSpPr>
              <a:spLocks/>
            </p:cNvSpPr>
            <p:nvPr/>
          </p:nvSpPr>
          <p:spPr bwMode="auto">
            <a:xfrm>
              <a:off x="9980613" y="3235327"/>
              <a:ext cx="211138" cy="192088"/>
            </a:xfrm>
            <a:custGeom>
              <a:avLst/>
              <a:gdLst>
                <a:gd name="T0" fmla="*/ 33 w 133"/>
                <a:gd name="T1" fmla="*/ 121 h 121"/>
                <a:gd name="T2" fmla="*/ 0 w 133"/>
                <a:gd name="T3" fmla="*/ 121 h 121"/>
                <a:gd name="T4" fmla="*/ 100 w 133"/>
                <a:gd name="T5" fmla="*/ 0 h 121"/>
                <a:gd name="T6" fmla="*/ 133 w 133"/>
                <a:gd name="T7" fmla="*/ 0 h 121"/>
                <a:gd name="T8" fmla="*/ 33 w 133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1">
                  <a:moveTo>
                    <a:pt x="33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3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3"/>
            <p:cNvSpPr>
              <a:spLocks/>
            </p:cNvSpPr>
            <p:nvPr/>
          </p:nvSpPr>
          <p:spPr bwMode="auto">
            <a:xfrm>
              <a:off x="9950450" y="3235327"/>
              <a:ext cx="209550" cy="192088"/>
            </a:xfrm>
            <a:custGeom>
              <a:avLst/>
              <a:gdLst>
                <a:gd name="T0" fmla="*/ 33 w 132"/>
                <a:gd name="T1" fmla="*/ 121 h 121"/>
                <a:gd name="T2" fmla="*/ 0 w 132"/>
                <a:gd name="T3" fmla="*/ 121 h 121"/>
                <a:gd name="T4" fmla="*/ 100 w 132"/>
                <a:gd name="T5" fmla="*/ 0 h 121"/>
                <a:gd name="T6" fmla="*/ 132 w 132"/>
                <a:gd name="T7" fmla="*/ 0 h 121"/>
                <a:gd name="T8" fmla="*/ 33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3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4"/>
            <p:cNvSpPr>
              <a:spLocks/>
            </p:cNvSpPr>
            <p:nvPr/>
          </p:nvSpPr>
          <p:spPr bwMode="auto">
            <a:xfrm>
              <a:off x="9921875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5"/>
            <p:cNvSpPr>
              <a:spLocks/>
            </p:cNvSpPr>
            <p:nvPr/>
          </p:nvSpPr>
          <p:spPr bwMode="auto">
            <a:xfrm>
              <a:off x="9891713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6"/>
            <p:cNvSpPr>
              <a:spLocks/>
            </p:cNvSpPr>
            <p:nvPr/>
          </p:nvSpPr>
          <p:spPr bwMode="auto">
            <a:xfrm>
              <a:off x="9861550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7"/>
            <p:cNvSpPr>
              <a:spLocks/>
            </p:cNvSpPr>
            <p:nvPr/>
          </p:nvSpPr>
          <p:spPr bwMode="auto">
            <a:xfrm>
              <a:off x="9829800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8"/>
            <p:cNvSpPr>
              <a:spLocks/>
            </p:cNvSpPr>
            <p:nvPr/>
          </p:nvSpPr>
          <p:spPr bwMode="auto">
            <a:xfrm>
              <a:off x="9799638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9"/>
            <p:cNvSpPr>
              <a:spLocks/>
            </p:cNvSpPr>
            <p:nvPr/>
          </p:nvSpPr>
          <p:spPr bwMode="auto">
            <a:xfrm>
              <a:off x="9769475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0"/>
            <p:cNvSpPr>
              <a:spLocks/>
            </p:cNvSpPr>
            <p:nvPr/>
          </p:nvSpPr>
          <p:spPr bwMode="auto">
            <a:xfrm>
              <a:off x="9737725" y="3235327"/>
              <a:ext cx="209550" cy="192088"/>
            </a:xfrm>
            <a:custGeom>
              <a:avLst/>
              <a:gdLst>
                <a:gd name="T0" fmla="*/ 33 w 132"/>
                <a:gd name="T1" fmla="*/ 121 h 121"/>
                <a:gd name="T2" fmla="*/ 0 w 132"/>
                <a:gd name="T3" fmla="*/ 121 h 121"/>
                <a:gd name="T4" fmla="*/ 100 w 132"/>
                <a:gd name="T5" fmla="*/ 0 h 121"/>
                <a:gd name="T6" fmla="*/ 132 w 132"/>
                <a:gd name="T7" fmla="*/ 0 h 121"/>
                <a:gd name="T8" fmla="*/ 33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3" y="121"/>
                  </a:moveTo>
                  <a:lnTo>
                    <a:pt x="0" y="121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1"/>
            <p:cNvSpPr>
              <a:spLocks/>
            </p:cNvSpPr>
            <p:nvPr/>
          </p:nvSpPr>
          <p:spPr bwMode="auto">
            <a:xfrm>
              <a:off x="9707563" y="3235327"/>
              <a:ext cx="209550" cy="192088"/>
            </a:xfrm>
            <a:custGeom>
              <a:avLst/>
              <a:gdLst>
                <a:gd name="T0" fmla="*/ 33 w 132"/>
                <a:gd name="T1" fmla="*/ 121 h 121"/>
                <a:gd name="T2" fmla="*/ 0 w 132"/>
                <a:gd name="T3" fmla="*/ 121 h 121"/>
                <a:gd name="T4" fmla="*/ 99 w 132"/>
                <a:gd name="T5" fmla="*/ 0 h 121"/>
                <a:gd name="T6" fmla="*/ 132 w 132"/>
                <a:gd name="T7" fmla="*/ 0 h 121"/>
                <a:gd name="T8" fmla="*/ 33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3" y="121"/>
                  </a:moveTo>
                  <a:lnTo>
                    <a:pt x="0" y="121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2"/>
            <p:cNvSpPr>
              <a:spLocks/>
            </p:cNvSpPr>
            <p:nvPr/>
          </p:nvSpPr>
          <p:spPr bwMode="auto">
            <a:xfrm>
              <a:off x="9677400" y="3235327"/>
              <a:ext cx="209550" cy="192088"/>
            </a:xfrm>
            <a:custGeom>
              <a:avLst/>
              <a:gdLst>
                <a:gd name="T0" fmla="*/ 34 w 132"/>
                <a:gd name="T1" fmla="*/ 121 h 121"/>
                <a:gd name="T2" fmla="*/ 0 w 132"/>
                <a:gd name="T3" fmla="*/ 121 h 121"/>
                <a:gd name="T4" fmla="*/ 99 w 132"/>
                <a:gd name="T5" fmla="*/ 0 h 121"/>
                <a:gd name="T6" fmla="*/ 132 w 132"/>
                <a:gd name="T7" fmla="*/ 0 h 121"/>
                <a:gd name="T8" fmla="*/ 34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4" y="121"/>
                  </a:moveTo>
                  <a:lnTo>
                    <a:pt x="0" y="121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34" y="121"/>
                  </a:ln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3"/>
            <p:cNvSpPr>
              <a:spLocks/>
            </p:cNvSpPr>
            <p:nvPr/>
          </p:nvSpPr>
          <p:spPr bwMode="auto">
            <a:xfrm>
              <a:off x="9648825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4"/>
            <p:cNvSpPr>
              <a:spLocks/>
            </p:cNvSpPr>
            <p:nvPr/>
          </p:nvSpPr>
          <p:spPr bwMode="auto">
            <a:xfrm>
              <a:off x="9618663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5"/>
            <p:cNvSpPr>
              <a:spLocks/>
            </p:cNvSpPr>
            <p:nvPr/>
          </p:nvSpPr>
          <p:spPr bwMode="auto">
            <a:xfrm>
              <a:off x="9586913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76"/>
            <p:cNvSpPr>
              <a:spLocks/>
            </p:cNvSpPr>
            <p:nvPr/>
          </p:nvSpPr>
          <p:spPr bwMode="auto">
            <a:xfrm>
              <a:off x="9556750" y="3235327"/>
              <a:ext cx="207963" cy="192088"/>
            </a:xfrm>
            <a:custGeom>
              <a:avLst/>
              <a:gdLst>
                <a:gd name="T0" fmla="*/ 33 w 131"/>
                <a:gd name="T1" fmla="*/ 121 h 121"/>
                <a:gd name="T2" fmla="*/ 0 w 131"/>
                <a:gd name="T3" fmla="*/ 121 h 121"/>
                <a:gd name="T4" fmla="*/ 98 w 131"/>
                <a:gd name="T5" fmla="*/ 0 h 121"/>
                <a:gd name="T6" fmla="*/ 131 w 131"/>
                <a:gd name="T7" fmla="*/ 0 h 121"/>
                <a:gd name="T8" fmla="*/ 33 w 131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7"/>
            <p:cNvSpPr>
              <a:spLocks/>
            </p:cNvSpPr>
            <p:nvPr/>
          </p:nvSpPr>
          <p:spPr bwMode="auto">
            <a:xfrm>
              <a:off x="9526588" y="3235327"/>
              <a:ext cx="206375" cy="192088"/>
            </a:xfrm>
            <a:custGeom>
              <a:avLst/>
              <a:gdLst>
                <a:gd name="T0" fmla="*/ 32 w 130"/>
                <a:gd name="T1" fmla="*/ 121 h 121"/>
                <a:gd name="T2" fmla="*/ 0 w 130"/>
                <a:gd name="T3" fmla="*/ 121 h 121"/>
                <a:gd name="T4" fmla="*/ 98 w 130"/>
                <a:gd name="T5" fmla="*/ 0 h 121"/>
                <a:gd name="T6" fmla="*/ 130 w 130"/>
                <a:gd name="T7" fmla="*/ 0 h 121"/>
                <a:gd name="T8" fmla="*/ 32 w 13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32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32" y="12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8"/>
            <p:cNvSpPr>
              <a:spLocks/>
            </p:cNvSpPr>
            <p:nvPr/>
          </p:nvSpPr>
          <p:spPr bwMode="auto">
            <a:xfrm>
              <a:off x="9494838" y="3235327"/>
              <a:ext cx="209550" cy="192088"/>
            </a:xfrm>
            <a:custGeom>
              <a:avLst/>
              <a:gdLst>
                <a:gd name="T0" fmla="*/ 33 w 132"/>
                <a:gd name="T1" fmla="*/ 121 h 121"/>
                <a:gd name="T2" fmla="*/ 0 w 132"/>
                <a:gd name="T3" fmla="*/ 121 h 121"/>
                <a:gd name="T4" fmla="*/ 98 w 132"/>
                <a:gd name="T5" fmla="*/ 0 h 121"/>
                <a:gd name="T6" fmla="*/ 132 w 132"/>
                <a:gd name="T7" fmla="*/ 0 h 121"/>
                <a:gd name="T8" fmla="*/ 33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3" y="121"/>
                  </a:moveTo>
                  <a:lnTo>
                    <a:pt x="0" y="121"/>
                  </a:lnTo>
                  <a:lnTo>
                    <a:pt x="98" y="0"/>
                  </a:lnTo>
                  <a:lnTo>
                    <a:pt x="132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79"/>
            <p:cNvSpPr>
              <a:spLocks/>
            </p:cNvSpPr>
            <p:nvPr/>
          </p:nvSpPr>
          <p:spPr bwMode="auto">
            <a:xfrm>
              <a:off x="9464675" y="3235327"/>
              <a:ext cx="209550" cy="192088"/>
            </a:xfrm>
            <a:custGeom>
              <a:avLst/>
              <a:gdLst>
                <a:gd name="T0" fmla="*/ 33 w 132"/>
                <a:gd name="T1" fmla="*/ 121 h 121"/>
                <a:gd name="T2" fmla="*/ 0 w 132"/>
                <a:gd name="T3" fmla="*/ 121 h 121"/>
                <a:gd name="T4" fmla="*/ 99 w 132"/>
                <a:gd name="T5" fmla="*/ 0 h 121"/>
                <a:gd name="T6" fmla="*/ 132 w 132"/>
                <a:gd name="T7" fmla="*/ 0 h 121"/>
                <a:gd name="T8" fmla="*/ 33 w 132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33" y="121"/>
                  </a:moveTo>
                  <a:lnTo>
                    <a:pt x="0" y="121"/>
                  </a:lnTo>
                  <a:lnTo>
                    <a:pt x="99" y="0"/>
                  </a:lnTo>
                  <a:lnTo>
                    <a:pt x="132" y="0"/>
                  </a:lnTo>
                  <a:lnTo>
                    <a:pt x="33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80"/>
            <p:cNvSpPr>
              <a:spLocks noEditPoints="1"/>
            </p:cNvSpPr>
            <p:nvPr/>
          </p:nvSpPr>
          <p:spPr bwMode="auto">
            <a:xfrm>
              <a:off x="10396538" y="2774952"/>
              <a:ext cx="369888" cy="334963"/>
            </a:xfrm>
            <a:custGeom>
              <a:avLst/>
              <a:gdLst>
                <a:gd name="T0" fmla="*/ 217 w 233"/>
                <a:gd name="T1" fmla="*/ 100 h 211"/>
                <a:gd name="T2" fmla="*/ 200 w 233"/>
                <a:gd name="T3" fmla="*/ 86 h 211"/>
                <a:gd name="T4" fmla="*/ 209 w 233"/>
                <a:gd name="T5" fmla="*/ 70 h 211"/>
                <a:gd name="T6" fmla="*/ 203 w 233"/>
                <a:gd name="T7" fmla="*/ 39 h 211"/>
                <a:gd name="T8" fmla="*/ 177 w 233"/>
                <a:gd name="T9" fmla="*/ 52 h 211"/>
                <a:gd name="T10" fmla="*/ 172 w 233"/>
                <a:gd name="T11" fmla="*/ 39 h 211"/>
                <a:gd name="T12" fmla="*/ 166 w 233"/>
                <a:gd name="T13" fmla="*/ 22 h 211"/>
                <a:gd name="T14" fmla="*/ 141 w 233"/>
                <a:gd name="T15" fmla="*/ 10 h 211"/>
                <a:gd name="T16" fmla="*/ 130 w 233"/>
                <a:gd name="T17" fmla="*/ 6 h 211"/>
                <a:gd name="T18" fmla="*/ 92 w 233"/>
                <a:gd name="T19" fmla="*/ 2 h 211"/>
                <a:gd name="T20" fmla="*/ 84 w 233"/>
                <a:gd name="T21" fmla="*/ 16 h 211"/>
                <a:gd name="T22" fmla="*/ 80 w 233"/>
                <a:gd name="T23" fmla="*/ 37 h 211"/>
                <a:gd name="T24" fmla="*/ 62 w 233"/>
                <a:gd name="T25" fmla="*/ 25 h 211"/>
                <a:gd name="T26" fmla="*/ 41 w 233"/>
                <a:gd name="T27" fmla="*/ 59 h 211"/>
                <a:gd name="T28" fmla="*/ 22 w 233"/>
                <a:gd name="T29" fmla="*/ 95 h 211"/>
                <a:gd name="T30" fmla="*/ 28 w 233"/>
                <a:gd name="T31" fmla="*/ 122 h 211"/>
                <a:gd name="T32" fmla="*/ 9 w 233"/>
                <a:gd name="T33" fmla="*/ 168 h 211"/>
                <a:gd name="T34" fmla="*/ 19 w 233"/>
                <a:gd name="T35" fmla="*/ 198 h 211"/>
                <a:gd name="T36" fmla="*/ 197 w 233"/>
                <a:gd name="T37" fmla="*/ 205 h 211"/>
                <a:gd name="T38" fmla="*/ 178 w 233"/>
                <a:gd name="T39" fmla="*/ 184 h 211"/>
                <a:gd name="T40" fmla="*/ 205 w 233"/>
                <a:gd name="T41" fmla="*/ 183 h 211"/>
                <a:gd name="T42" fmla="*/ 218 w 233"/>
                <a:gd name="T43" fmla="*/ 153 h 211"/>
                <a:gd name="T44" fmla="*/ 196 w 233"/>
                <a:gd name="T45" fmla="*/ 132 h 211"/>
                <a:gd name="T46" fmla="*/ 203 w 233"/>
                <a:gd name="T47" fmla="*/ 113 h 211"/>
                <a:gd name="T48" fmla="*/ 220 w 233"/>
                <a:gd name="T49" fmla="*/ 114 h 211"/>
                <a:gd name="T50" fmla="*/ 199 w 233"/>
                <a:gd name="T51" fmla="*/ 61 h 211"/>
                <a:gd name="T52" fmla="*/ 151 w 233"/>
                <a:gd name="T53" fmla="*/ 159 h 211"/>
                <a:gd name="T54" fmla="*/ 101 w 233"/>
                <a:gd name="T55" fmla="*/ 65 h 211"/>
                <a:gd name="T56" fmla="*/ 119 w 233"/>
                <a:gd name="T57" fmla="*/ 77 h 211"/>
                <a:gd name="T58" fmla="*/ 148 w 233"/>
                <a:gd name="T59" fmla="*/ 71 h 211"/>
                <a:gd name="T60" fmla="*/ 165 w 233"/>
                <a:gd name="T61" fmla="*/ 82 h 211"/>
                <a:gd name="T62" fmla="*/ 125 w 233"/>
                <a:gd name="T63" fmla="*/ 83 h 211"/>
                <a:gd name="T64" fmla="*/ 136 w 233"/>
                <a:gd name="T65" fmla="*/ 85 h 211"/>
                <a:gd name="T66" fmla="*/ 160 w 233"/>
                <a:gd name="T67" fmla="*/ 76 h 211"/>
                <a:gd name="T68" fmla="*/ 125 w 233"/>
                <a:gd name="T69" fmla="*/ 71 h 211"/>
                <a:gd name="T70" fmla="*/ 70 w 233"/>
                <a:gd name="T71" fmla="*/ 85 h 211"/>
                <a:gd name="T72" fmla="*/ 64 w 233"/>
                <a:gd name="T73" fmla="*/ 71 h 211"/>
                <a:gd name="T74" fmla="*/ 90 w 233"/>
                <a:gd name="T75" fmla="*/ 147 h 211"/>
                <a:gd name="T76" fmla="*/ 175 w 233"/>
                <a:gd name="T77" fmla="*/ 88 h 211"/>
                <a:gd name="T78" fmla="*/ 169 w 233"/>
                <a:gd name="T79" fmla="*/ 48 h 211"/>
                <a:gd name="T80" fmla="*/ 162 w 233"/>
                <a:gd name="T81" fmla="*/ 51 h 211"/>
                <a:gd name="T82" fmla="*/ 148 w 233"/>
                <a:gd name="T83" fmla="*/ 27 h 211"/>
                <a:gd name="T84" fmla="*/ 139 w 233"/>
                <a:gd name="T85" fmla="*/ 48 h 211"/>
                <a:gd name="T86" fmla="*/ 125 w 233"/>
                <a:gd name="T87" fmla="*/ 43 h 211"/>
                <a:gd name="T88" fmla="*/ 111 w 233"/>
                <a:gd name="T89" fmla="*/ 67 h 211"/>
                <a:gd name="T90" fmla="*/ 108 w 233"/>
                <a:gd name="T91" fmla="*/ 27 h 211"/>
                <a:gd name="T92" fmla="*/ 93 w 233"/>
                <a:gd name="T93" fmla="*/ 30 h 211"/>
                <a:gd name="T94" fmla="*/ 55 w 233"/>
                <a:gd name="T95" fmla="*/ 40 h 211"/>
                <a:gd name="T96" fmla="*/ 35 w 233"/>
                <a:gd name="T97" fmla="*/ 62 h 211"/>
                <a:gd name="T98" fmla="*/ 41 w 233"/>
                <a:gd name="T99" fmla="*/ 169 h 211"/>
                <a:gd name="T100" fmla="*/ 59 w 233"/>
                <a:gd name="T101" fmla="*/ 178 h 211"/>
                <a:gd name="T102" fmla="*/ 73 w 233"/>
                <a:gd name="T103" fmla="*/ 206 h 211"/>
                <a:gd name="T104" fmla="*/ 74 w 233"/>
                <a:gd name="T105" fmla="*/ 190 h 211"/>
                <a:gd name="T106" fmla="*/ 123 w 233"/>
                <a:gd name="T107" fmla="*/ 168 h 211"/>
                <a:gd name="T108" fmla="*/ 144 w 233"/>
                <a:gd name="T109" fmla="*/ 150 h 211"/>
                <a:gd name="T110" fmla="*/ 159 w 233"/>
                <a:gd name="T111" fmla="*/ 150 h 211"/>
                <a:gd name="T112" fmla="*/ 163 w 233"/>
                <a:gd name="T113" fmla="*/ 150 h 211"/>
                <a:gd name="T114" fmla="*/ 172 w 233"/>
                <a:gd name="T115" fmla="*/ 177 h 211"/>
                <a:gd name="T116" fmla="*/ 208 w 233"/>
                <a:gd name="T117" fmla="*/ 171 h 211"/>
                <a:gd name="T118" fmla="*/ 188 w 233"/>
                <a:gd name="T119" fmla="*/ 163 h 211"/>
                <a:gd name="T120" fmla="*/ 197 w 233"/>
                <a:gd name="T121" fmla="*/ 150 h 211"/>
                <a:gd name="T122" fmla="*/ 221 w 233"/>
                <a:gd name="T123" fmla="*/ 9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211">
                  <a:moveTo>
                    <a:pt x="233" y="94"/>
                  </a:moveTo>
                  <a:lnTo>
                    <a:pt x="233" y="94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27" y="89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0" y="86"/>
                  </a:lnTo>
                  <a:lnTo>
                    <a:pt x="215" y="89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4"/>
                  </a:lnTo>
                  <a:lnTo>
                    <a:pt x="214" y="95"/>
                  </a:lnTo>
                  <a:lnTo>
                    <a:pt x="214" y="95"/>
                  </a:lnTo>
                  <a:lnTo>
                    <a:pt x="209" y="95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9" y="97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12" y="98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17" y="97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4" y="100"/>
                  </a:lnTo>
                  <a:lnTo>
                    <a:pt x="211" y="101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06" y="101"/>
                  </a:lnTo>
                  <a:lnTo>
                    <a:pt x="203" y="101"/>
                  </a:lnTo>
                  <a:lnTo>
                    <a:pt x="200" y="101"/>
                  </a:lnTo>
                  <a:lnTo>
                    <a:pt x="199" y="103"/>
                  </a:lnTo>
                  <a:lnTo>
                    <a:pt x="199" y="103"/>
                  </a:lnTo>
                  <a:lnTo>
                    <a:pt x="197" y="101"/>
                  </a:lnTo>
                  <a:lnTo>
                    <a:pt x="196" y="101"/>
                  </a:lnTo>
                  <a:lnTo>
                    <a:pt x="196" y="100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1" y="97"/>
                  </a:lnTo>
                  <a:lnTo>
                    <a:pt x="190" y="97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9" y="91"/>
                  </a:lnTo>
                  <a:lnTo>
                    <a:pt x="199" y="91"/>
                  </a:lnTo>
                  <a:lnTo>
                    <a:pt x="197" y="89"/>
                  </a:lnTo>
                  <a:lnTo>
                    <a:pt x="197" y="88"/>
                  </a:lnTo>
                  <a:lnTo>
                    <a:pt x="197" y="86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88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2" y="86"/>
                  </a:lnTo>
                  <a:lnTo>
                    <a:pt x="200" y="86"/>
                  </a:lnTo>
                  <a:lnTo>
                    <a:pt x="202" y="85"/>
                  </a:lnTo>
                  <a:lnTo>
                    <a:pt x="202" y="85"/>
                  </a:lnTo>
                  <a:lnTo>
                    <a:pt x="202" y="85"/>
                  </a:lnTo>
                  <a:lnTo>
                    <a:pt x="205" y="85"/>
                  </a:lnTo>
                  <a:lnTo>
                    <a:pt x="206" y="86"/>
                  </a:lnTo>
                  <a:lnTo>
                    <a:pt x="206" y="88"/>
                  </a:lnTo>
                  <a:lnTo>
                    <a:pt x="209" y="89"/>
                  </a:lnTo>
                  <a:lnTo>
                    <a:pt x="209" y="89"/>
                  </a:lnTo>
                  <a:lnTo>
                    <a:pt x="209" y="88"/>
                  </a:lnTo>
                  <a:lnTo>
                    <a:pt x="209" y="88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06" y="83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5" y="80"/>
                  </a:lnTo>
                  <a:lnTo>
                    <a:pt x="205" y="77"/>
                  </a:lnTo>
                  <a:lnTo>
                    <a:pt x="205" y="77"/>
                  </a:lnTo>
                  <a:lnTo>
                    <a:pt x="205" y="76"/>
                  </a:lnTo>
                  <a:lnTo>
                    <a:pt x="206" y="71"/>
                  </a:lnTo>
                  <a:lnTo>
                    <a:pt x="206" y="71"/>
                  </a:lnTo>
                  <a:lnTo>
                    <a:pt x="206" y="70"/>
                  </a:lnTo>
                  <a:lnTo>
                    <a:pt x="208" y="70"/>
                  </a:lnTo>
                  <a:lnTo>
                    <a:pt x="209" y="70"/>
                  </a:lnTo>
                  <a:lnTo>
                    <a:pt x="211" y="68"/>
                  </a:lnTo>
                  <a:lnTo>
                    <a:pt x="211" y="68"/>
                  </a:lnTo>
                  <a:lnTo>
                    <a:pt x="208" y="65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2"/>
                  </a:lnTo>
                  <a:lnTo>
                    <a:pt x="202" y="61"/>
                  </a:lnTo>
                  <a:lnTo>
                    <a:pt x="200" y="61"/>
                  </a:lnTo>
                  <a:lnTo>
                    <a:pt x="199" y="58"/>
                  </a:lnTo>
                  <a:lnTo>
                    <a:pt x="199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1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09" y="52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8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11" y="45"/>
                  </a:lnTo>
                  <a:lnTo>
                    <a:pt x="211" y="45"/>
                  </a:lnTo>
                  <a:lnTo>
                    <a:pt x="206" y="42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42"/>
                  </a:lnTo>
                  <a:lnTo>
                    <a:pt x="200" y="43"/>
                  </a:lnTo>
                  <a:lnTo>
                    <a:pt x="199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6" y="40"/>
                  </a:lnTo>
                  <a:lnTo>
                    <a:pt x="196" y="42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1" y="43"/>
                  </a:lnTo>
                  <a:lnTo>
                    <a:pt x="190" y="45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91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191" y="52"/>
                  </a:lnTo>
                  <a:lnTo>
                    <a:pt x="188" y="55"/>
                  </a:lnTo>
                  <a:lnTo>
                    <a:pt x="188" y="55"/>
                  </a:lnTo>
                  <a:lnTo>
                    <a:pt x="187" y="55"/>
                  </a:lnTo>
                  <a:lnTo>
                    <a:pt x="187" y="54"/>
                  </a:lnTo>
                  <a:lnTo>
                    <a:pt x="187" y="49"/>
                  </a:lnTo>
                  <a:lnTo>
                    <a:pt x="187" y="49"/>
                  </a:lnTo>
                  <a:lnTo>
                    <a:pt x="185" y="51"/>
                  </a:lnTo>
                  <a:lnTo>
                    <a:pt x="184" y="52"/>
                  </a:lnTo>
                  <a:lnTo>
                    <a:pt x="181" y="54"/>
                  </a:lnTo>
                  <a:lnTo>
                    <a:pt x="181" y="54"/>
                  </a:lnTo>
                  <a:lnTo>
                    <a:pt x="180" y="52"/>
                  </a:lnTo>
                  <a:lnTo>
                    <a:pt x="178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8" y="55"/>
                  </a:lnTo>
                  <a:lnTo>
                    <a:pt x="180" y="56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5" y="55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80" y="46"/>
                  </a:lnTo>
                  <a:lnTo>
                    <a:pt x="180" y="49"/>
                  </a:lnTo>
                  <a:lnTo>
                    <a:pt x="180" y="49"/>
                  </a:lnTo>
                  <a:lnTo>
                    <a:pt x="182" y="49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1" y="43"/>
                  </a:lnTo>
                  <a:lnTo>
                    <a:pt x="177" y="39"/>
                  </a:lnTo>
                  <a:lnTo>
                    <a:pt x="177" y="39"/>
                  </a:lnTo>
                  <a:lnTo>
                    <a:pt x="175" y="36"/>
                  </a:lnTo>
                  <a:lnTo>
                    <a:pt x="174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36"/>
                  </a:lnTo>
                  <a:lnTo>
                    <a:pt x="172" y="37"/>
                  </a:lnTo>
                  <a:lnTo>
                    <a:pt x="172" y="39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69" y="39"/>
                  </a:lnTo>
                  <a:lnTo>
                    <a:pt x="168" y="37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3" y="33"/>
                  </a:lnTo>
                  <a:lnTo>
                    <a:pt x="160" y="34"/>
                  </a:lnTo>
                  <a:lnTo>
                    <a:pt x="157" y="34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7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3" y="30"/>
                  </a:lnTo>
                  <a:lnTo>
                    <a:pt x="163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8" y="31"/>
                  </a:lnTo>
                  <a:lnTo>
                    <a:pt x="171" y="33"/>
                  </a:lnTo>
                  <a:lnTo>
                    <a:pt x="171" y="33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28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8" y="21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8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5" y="21"/>
                  </a:lnTo>
                  <a:lnTo>
                    <a:pt x="165" y="22"/>
                  </a:lnTo>
                  <a:lnTo>
                    <a:pt x="163" y="22"/>
                  </a:lnTo>
                  <a:lnTo>
                    <a:pt x="163" y="22"/>
                  </a:lnTo>
                  <a:lnTo>
                    <a:pt x="162" y="22"/>
                  </a:lnTo>
                  <a:lnTo>
                    <a:pt x="159" y="21"/>
                  </a:lnTo>
                  <a:lnTo>
                    <a:pt x="156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4" y="18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41" y="9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6" y="13"/>
                  </a:lnTo>
                  <a:lnTo>
                    <a:pt x="136" y="13"/>
                  </a:lnTo>
                  <a:lnTo>
                    <a:pt x="135" y="12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0" y="10"/>
                  </a:lnTo>
                  <a:lnTo>
                    <a:pt x="129" y="10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3"/>
                  </a:lnTo>
                  <a:lnTo>
                    <a:pt x="126" y="12"/>
                  </a:lnTo>
                  <a:lnTo>
                    <a:pt x="125" y="10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0" y="2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7"/>
                  </a:lnTo>
                  <a:lnTo>
                    <a:pt x="105" y="9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1" y="7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2" y="6"/>
                  </a:lnTo>
                  <a:lnTo>
                    <a:pt x="95" y="10"/>
                  </a:lnTo>
                  <a:lnTo>
                    <a:pt x="96" y="13"/>
                  </a:lnTo>
                  <a:lnTo>
                    <a:pt x="95" y="16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3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3" y="10"/>
                  </a:lnTo>
                  <a:lnTo>
                    <a:pt x="81" y="9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78" y="9"/>
                  </a:lnTo>
                  <a:lnTo>
                    <a:pt x="77" y="7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8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3" y="24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7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7" y="31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4" y="36"/>
                  </a:lnTo>
                  <a:lnTo>
                    <a:pt x="83" y="36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7" y="33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4" y="25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77" y="22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1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0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9" y="42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6" y="49"/>
                  </a:lnTo>
                  <a:lnTo>
                    <a:pt x="41" y="51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35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6" y="70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4" y="80"/>
                  </a:lnTo>
                  <a:lnTo>
                    <a:pt x="22" y="86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5"/>
                  </a:lnTo>
                  <a:lnTo>
                    <a:pt x="22" y="98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7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5" y="119"/>
                  </a:lnTo>
                  <a:lnTo>
                    <a:pt x="16" y="117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119"/>
                  </a:lnTo>
                  <a:lnTo>
                    <a:pt x="25" y="120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0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5" y="119"/>
                  </a:lnTo>
                  <a:lnTo>
                    <a:pt x="15" y="119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5" y="125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3" y="129"/>
                  </a:lnTo>
                  <a:lnTo>
                    <a:pt x="13" y="129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5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5" y="135"/>
                  </a:lnTo>
                  <a:lnTo>
                    <a:pt x="13" y="137"/>
                  </a:lnTo>
                  <a:lnTo>
                    <a:pt x="12" y="143"/>
                  </a:lnTo>
                  <a:lnTo>
                    <a:pt x="10" y="149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10" y="157"/>
                  </a:lnTo>
                  <a:lnTo>
                    <a:pt x="10" y="16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6" y="169"/>
                  </a:lnTo>
                  <a:lnTo>
                    <a:pt x="6" y="169"/>
                  </a:lnTo>
                  <a:lnTo>
                    <a:pt x="7" y="169"/>
                  </a:lnTo>
                  <a:lnTo>
                    <a:pt x="9" y="171"/>
                  </a:lnTo>
                  <a:lnTo>
                    <a:pt x="9" y="171"/>
                  </a:lnTo>
                  <a:lnTo>
                    <a:pt x="0" y="17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81"/>
                  </a:lnTo>
                  <a:lnTo>
                    <a:pt x="4" y="180"/>
                  </a:lnTo>
                  <a:lnTo>
                    <a:pt x="6" y="177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7" y="180"/>
                  </a:lnTo>
                  <a:lnTo>
                    <a:pt x="9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81"/>
                  </a:lnTo>
                  <a:lnTo>
                    <a:pt x="13" y="181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9" y="186"/>
                  </a:lnTo>
                  <a:lnTo>
                    <a:pt x="21" y="190"/>
                  </a:lnTo>
                  <a:lnTo>
                    <a:pt x="21" y="190"/>
                  </a:lnTo>
                  <a:lnTo>
                    <a:pt x="21" y="193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19" y="198"/>
                  </a:lnTo>
                  <a:lnTo>
                    <a:pt x="19" y="199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9" y="202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21" y="208"/>
                  </a:lnTo>
                  <a:lnTo>
                    <a:pt x="19" y="211"/>
                  </a:lnTo>
                  <a:lnTo>
                    <a:pt x="22" y="211"/>
                  </a:lnTo>
                  <a:lnTo>
                    <a:pt x="22" y="211"/>
                  </a:lnTo>
                  <a:lnTo>
                    <a:pt x="24" y="211"/>
                  </a:lnTo>
                  <a:lnTo>
                    <a:pt x="25" y="211"/>
                  </a:lnTo>
                  <a:lnTo>
                    <a:pt x="25" y="211"/>
                  </a:lnTo>
                  <a:lnTo>
                    <a:pt x="25" y="211"/>
                  </a:lnTo>
                  <a:lnTo>
                    <a:pt x="181" y="211"/>
                  </a:lnTo>
                  <a:lnTo>
                    <a:pt x="181" y="211"/>
                  </a:lnTo>
                  <a:lnTo>
                    <a:pt x="180" y="209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81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2" y="209"/>
                  </a:lnTo>
                  <a:lnTo>
                    <a:pt x="182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6" y="206"/>
                  </a:lnTo>
                  <a:lnTo>
                    <a:pt x="197" y="205"/>
                  </a:lnTo>
                  <a:lnTo>
                    <a:pt x="197" y="204"/>
                  </a:lnTo>
                  <a:lnTo>
                    <a:pt x="197" y="204"/>
                  </a:lnTo>
                  <a:lnTo>
                    <a:pt x="193" y="201"/>
                  </a:lnTo>
                  <a:lnTo>
                    <a:pt x="191" y="201"/>
                  </a:lnTo>
                  <a:lnTo>
                    <a:pt x="188" y="202"/>
                  </a:lnTo>
                  <a:lnTo>
                    <a:pt x="188" y="202"/>
                  </a:lnTo>
                  <a:lnTo>
                    <a:pt x="188" y="202"/>
                  </a:lnTo>
                  <a:lnTo>
                    <a:pt x="190" y="204"/>
                  </a:lnTo>
                  <a:lnTo>
                    <a:pt x="190" y="205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5" y="204"/>
                  </a:lnTo>
                  <a:lnTo>
                    <a:pt x="182" y="199"/>
                  </a:lnTo>
                  <a:lnTo>
                    <a:pt x="181" y="195"/>
                  </a:lnTo>
                  <a:lnTo>
                    <a:pt x="181" y="189"/>
                  </a:lnTo>
                  <a:lnTo>
                    <a:pt x="181" y="189"/>
                  </a:lnTo>
                  <a:lnTo>
                    <a:pt x="180" y="189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87"/>
                  </a:lnTo>
                  <a:lnTo>
                    <a:pt x="175" y="186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1"/>
                  </a:lnTo>
                  <a:lnTo>
                    <a:pt x="175" y="181"/>
                  </a:lnTo>
                  <a:lnTo>
                    <a:pt x="177" y="183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80" y="183"/>
                  </a:lnTo>
                  <a:lnTo>
                    <a:pt x="181" y="180"/>
                  </a:lnTo>
                  <a:lnTo>
                    <a:pt x="182" y="178"/>
                  </a:lnTo>
                  <a:lnTo>
                    <a:pt x="184" y="177"/>
                  </a:lnTo>
                  <a:lnTo>
                    <a:pt x="184" y="177"/>
                  </a:lnTo>
                  <a:lnTo>
                    <a:pt x="185" y="178"/>
                  </a:lnTo>
                  <a:lnTo>
                    <a:pt x="185" y="180"/>
                  </a:lnTo>
                  <a:lnTo>
                    <a:pt x="185" y="180"/>
                  </a:lnTo>
                  <a:lnTo>
                    <a:pt x="190" y="180"/>
                  </a:lnTo>
                  <a:lnTo>
                    <a:pt x="191" y="178"/>
                  </a:lnTo>
                  <a:lnTo>
                    <a:pt x="191" y="178"/>
                  </a:lnTo>
                  <a:lnTo>
                    <a:pt x="191" y="177"/>
                  </a:lnTo>
                  <a:lnTo>
                    <a:pt x="190" y="174"/>
                  </a:lnTo>
                  <a:lnTo>
                    <a:pt x="190" y="174"/>
                  </a:lnTo>
                  <a:lnTo>
                    <a:pt x="193" y="174"/>
                  </a:lnTo>
                  <a:lnTo>
                    <a:pt x="194" y="172"/>
                  </a:lnTo>
                  <a:lnTo>
                    <a:pt x="196" y="172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9" y="172"/>
                  </a:lnTo>
                  <a:lnTo>
                    <a:pt x="199" y="174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199" y="178"/>
                  </a:lnTo>
                  <a:lnTo>
                    <a:pt x="199" y="178"/>
                  </a:lnTo>
                  <a:lnTo>
                    <a:pt x="197" y="181"/>
                  </a:lnTo>
                  <a:lnTo>
                    <a:pt x="197" y="181"/>
                  </a:lnTo>
                  <a:lnTo>
                    <a:pt x="200" y="183"/>
                  </a:lnTo>
                  <a:lnTo>
                    <a:pt x="203" y="183"/>
                  </a:lnTo>
                  <a:lnTo>
                    <a:pt x="203" y="183"/>
                  </a:lnTo>
                  <a:lnTo>
                    <a:pt x="205" y="183"/>
                  </a:lnTo>
                  <a:lnTo>
                    <a:pt x="206" y="183"/>
                  </a:lnTo>
                  <a:lnTo>
                    <a:pt x="206" y="181"/>
                  </a:lnTo>
                  <a:lnTo>
                    <a:pt x="206" y="181"/>
                  </a:lnTo>
                  <a:lnTo>
                    <a:pt x="205" y="181"/>
                  </a:lnTo>
                  <a:lnTo>
                    <a:pt x="203" y="180"/>
                  </a:lnTo>
                  <a:lnTo>
                    <a:pt x="202" y="178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80"/>
                  </a:lnTo>
                  <a:lnTo>
                    <a:pt x="208" y="180"/>
                  </a:lnTo>
                  <a:lnTo>
                    <a:pt x="208" y="180"/>
                  </a:lnTo>
                  <a:lnTo>
                    <a:pt x="208" y="177"/>
                  </a:lnTo>
                  <a:lnTo>
                    <a:pt x="209" y="174"/>
                  </a:lnTo>
                  <a:lnTo>
                    <a:pt x="215" y="171"/>
                  </a:lnTo>
                  <a:lnTo>
                    <a:pt x="215" y="171"/>
                  </a:lnTo>
                  <a:lnTo>
                    <a:pt x="214" y="169"/>
                  </a:lnTo>
                  <a:lnTo>
                    <a:pt x="214" y="166"/>
                  </a:lnTo>
                  <a:lnTo>
                    <a:pt x="214" y="166"/>
                  </a:lnTo>
                  <a:lnTo>
                    <a:pt x="217" y="166"/>
                  </a:lnTo>
                  <a:lnTo>
                    <a:pt x="218" y="165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17" y="160"/>
                  </a:lnTo>
                  <a:lnTo>
                    <a:pt x="217" y="160"/>
                  </a:lnTo>
                  <a:lnTo>
                    <a:pt x="220" y="159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5" y="150"/>
                  </a:lnTo>
                  <a:lnTo>
                    <a:pt x="215" y="150"/>
                  </a:lnTo>
                  <a:lnTo>
                    <a:pt x="215" y="149"/>
                  </a:lnTo>
                  <a:lnTo>
                    <a:pt x="215" y="147"/>
                  </a:lnTo>
                  <a:lnTo>
                    <a:pt x="215" y="147"/>
                  </a:lnTo>
                  <a:lnTo>
                    <a:pt x="211" y="147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8" y="146"/>
                  </a:lnTo>
                  <a:lnTo>
                    <a:pt x="209" y="144"/>
                  </a:lnTo>
                  <a:lnTo>
                    <a:pt x="209" y="141"/>
                  </a:lnTo>
                  <a:lnTo>
                    <a:pt x="209" y="141"/>
                  </a:lnTo>
                  <a:lnTo>
                    <a:pt x="205" y="140"/>
                  </a:lnTo>
                  <a:lnTo>
                    <a:pt x="203" y="138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200" y="141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199" y="143"/>
                  </a:lnTo>
                  <a:lnTo>
                    <a:pt x="196" y="140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4" y="132"/>
                  </a:lnTo>
                  <a:lnTo>
                    <a:pt x="196" y="132"/>
                  </a:lnTo>
                  <a:lnTo>
                    <a:pt x="197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196" y="128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1" y="123"/>
                  </a:lnTo>
                  <a:lnTo>
                    <a:pt x="190" y="123"/>
                  </a:lnTo>
                  <a:lnTo>
                    <a:pt x="187" y="122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8" y="122"/>
                  </a:lnTo>
                  <a:lnTo>
                    <a:pt x="190" y="123"/>
                  </a:lnTo>
                  <a:lnTo>
                    <a:pt x="190" y="123"/>
                  </a:lnTo>
                  <a:lnTo>
                    <a:pt x="193" y="119"/>
                  </a:lnTo>
                  <a:lnTo>
                    <a:pt x="193" y="119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197" y="119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205" y="116"/>
                  </a:lnTo>
                  <a:lnTo>
                    <a:pt x="205" y="116"/>
                  </a:lnTo>
                  <a:lnTo>
                    <a:pt x="203" y="116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6" y="111"/>
                  </a:lnTo>
                  <a:lnTo>
                    <a:pt x="208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3"/>
                  </a:lnTo>
                  <a:lnTo>
                    <a:pt x="209" y="114"/>
                  </a:lnTo>
                  <a:lnTo>
                    <a:pt x="209" y="114"/>
                  </a:lnTo>
                  <a:lnTo>
                    <a:pt x="211" y="116"/>
                  </a:lnTo>
                  <a:lnTo>
                    <a:pt x="211" y="117"/>
                  </a:lnTo>
                  <a:lnTo>
                    <a:pt x="211" y="120"/>
                  </a:lnTo>
                  <a:lnTo>
                    <a:pt x="211" y="120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7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7" y="120"/>
                  </a:lnTo>
                  <a:lnTo>
                    <a:pt x="215" y="117"/>
                  </a:lnTo>
                  <a:lnTo>
                    <a:pt x="214" y="116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7" y="116"/>
                  </a:lnTo>
                  <a:lnTo>
                    <a:pt x="217" y="117"/>
                  </a:lnTo>
                  <a:lnTo>
                    <a:pt x="218" y="119"/>
                  </a:lnTo>
                  <a:lnTo>
                    <a:pt x="220" y="119"/>
                  </a:lnTo>
                  <a:lnTo>
                    <a:pt x="220" y="119"/>
                  </a:lnTo>
                  <a:lnTo>
                    <a:pt x="220" y="114"/>
                  </a:lnTo>
                  <a:lnTo>
                    <a:pt x="221" y="111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6" y="107"/>
                  </a:lnTo>
                  <a:lnTo>
                    <a:pt x="226" y="105"/>
                  </a:lnTo>
                  <a:lnTo>
                    <a:pt x="226" y="105"/>
                  </a:lnTo>
                  <a:lnTo>
                    <a:pt x="229" y="104"/>
                  </a:lnTo>
                  <a:lnTo>
                    <a:pt x="230" y="104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29" y="100"/>
                  </a:lnTo>
                  <a:lnTo>
                    <a:pt x="229" y="100"/>
                  </a:lnTo>
                  <a:lnTo>
                    <a:pt x="232" y="97"/>
                  </a:lnTo>
                  <a:lnTo>
                    <a:pt x="233" y="94"/>
                  </a:lnTo>
                  <a:lnTo>
                    <a:pt x="233" y="94"/>
                  </a:lnTo>
                  <a:close/>
                  <a:moveTo>
                    <a:pt x="206" y="52"/>
                  </a:moveTo>
                  <a:lnTo>
                    <a:pt x="206" y="52"/>
                  </a:lnTo>
                  <a:lnTo>
                    <a:pt x="203" y="52"/>
                  </a:lnTo>
                  <a:lnTo>
                    <a:pt x="202" y="51"/>
                  </a:lnTo>
                  <a:lnTo>
                    <a:pt x="202" y="51"/>
                  </a:lnTo>
                  <a:lnTo>
                    <a:pt x="203" y="49"/>
                  </a:lnTo>
                  <a:lnTo>
                    <a:pt x="205" y="49"/>
                  </a:lnTo>
                  <a:lnTo>
                    <a:pt x="206" y="51"/>
                  </a:lnTo>
                  <a:lnTo>
                    <a:pt x="206" y="52"/>
                  </a:lnTo>
                  <a:lnTo>
                    <a:pt x="206" y="52"/>
                  </a:lnTo>
                  <a:close/>
                  <a:moveTo>
                    <a:pt x="203" y="64"/>
                  </a:moveTo>
                  <a:lnTo>
                    <a:pt x="203" y="6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9" y="65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3" y="64"/>
                  </a:lnTo>
                  <a:close/>
                  <a:moveTo>
                    <a:pt x="13" y="156"/>
                  </a:moveTo>
                  <a:lnTo>
                    <a:pt x="13" y="156"/>
                  </a:lnTo>
                  <a:lnTo>
                    <a:pt x="12" y="154"/>
                  </a:lnTo>
                  <a:lnTo>
                    <a:pt x="13" y="153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6" y="152"/>
                  </a:lnTo>
                  <a:lnTo>
                    <a:pt x="16" y="154"/>
                  </a:lnTo>
                  <a:lnTo>
                    <a:pt x="15" y="156"/>
                  </a:lnTo>
                  <a:lnTo>
                    <a:pt x="13" y="156"/>
                  </a:lnTo>
                  <a:lnTo>
                    <a:pt x="13" y="156"/>
                  </a:lnTo>
                  <a:close/>
                  <a:moveTo>
                    <a:pt x="215" y="154"/>
                  </a:moveTo>
                  <a:lnTo>
                    <a:pt x="218" y="154"/>
                  </a:lnTo>
                  <a:lnTo>
                    <a:pt x="218" y="154"/>
                  </a:lnTo>
                  <a:lnTo>
                    <a:pt x="218" y="156"/>
                  </a:lnTo>
                  <a:lnTo>
                    <a:pt x="218" y="159"/>
                  </a:lnTo>
                  <a:lnTo>
                    <a:pt x="218" y="159"/>
                  </a:lnTo>
                  <a:lnTo>
                    <a:pt x="215" y="159"/>
                  </a:lnTo>
                  <a:lnTo>
                    <a:pt x="214" y="157"/>
                  </a:lnTo>
                  <a:lnTo>
                    <a:pt x="214" y="156"/>
                  </a:lnTo>
                  <a:lnTo>
                    <a:pt x="215" y="154"/>
                  </a:lnTo>
                  <a:lnTo>
                    <a:pt x="215" y="154"/>
                  </a:lnTo>
                  <a:close/>
                  <a:moveTo>
                    <a:pt x="154" y="154"/>
                  </a:moveTo>
                  <a:lnTo>
                    <a:pt x="154" y="154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1" y="159"/>
                  </a:lnTo>
                  <a:lnTo>
                    <a:pt x="150" y="157"/>
                  </a:lnTo>
                  <a:lnTo>
                    <a:pt x="150" y="154"/>
                  </a:lnTo>
                  <a:lnTo>
                    <a:pt x="154" y="154"/>
                  </a:lnTo>
                  <a:close/>
                  <a:moveTo>
                    <a:pt x="41" y="160"/>
                  </a:moveTo>
                  <a:lnTo>
                    <a:pt x="41" y="160"/>
                  </a:lnTo>
                  <a:lnTo>
                    <a:pt x="40" y="160"/>
                  </a:lnTo>
                  <a:lnTo>
                    <a:pt x="40" y="159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6"/>
                  </a:lnTo>
                  <a:lnTo>
                    <a:pt x="40" y="154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40" y="157"/>
                  </a:lnTo>
                  <a:lnTo>
                    <a:pt x="41" y="160"/>
                  </a:lnTo>
                  <a:lnTo>
                    <a:pt x="41" y="160"/>
                  </a:lnTo>
                  <a:close/>
                  <a:moveTo>
                    <a:pt x="99" y="64"/>
                  </a:moveTo>
                  <a:lnTo>
                    <a:pt x="99" y="64"/>
                  </a:lnTo>
                  <a:lnTo>
                    <a:pt x="101" y="64"/>
                  </a:lnTo>
                  <a:lnTo>
                    <a:pt x="102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4"/>
                  </a:lnTo>
                  <a:lnTo>
                    <a:pt x="99" y="64"/>
                  </a:lnTo>
                  <a:close/>
                  <a:moveTo>
                    <a:pt x="101" y="58"/>
                  </a:moveTo>
                  <a:lnTo>
                    <a:pt x="101" y="58"/>
                  </a:lnTo>
                  <a:lnTo>
                    <a:pt x="102" y="58"/>
                  </a:lnTo>
                  <a:lnTo>
                    <a:pt x="102" y="59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61"/>
                  </a:lnTo>
                  <a:lnTo>
                    <a:pt x="101" y="58"/>
                  </a:lnTo>
                  <a:lnTo>
                    <a:pt x="101" y="58"/>
                  </a:lnTo>
                  <a:close/>
                  <a:moveTo>
                    <a:pt x="114" y="70"/>
                  </a:moveTo>
                  <a:lnTo>
                    <a:pt x="114" y="70"/>
                  </a:lnTo>
                  <a:lnTo>
                    <a:pt x="116" y="71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7" y="74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3" y="73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4" y="70"/>
                  </a:lnTo>
                  <a:close/>
                  <a:moveTo>
                    <a:pt x="129" y="58"/>
                  </a:moveTo>
                  <a:lnTo>
                    <a:pt x="129" y="58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2" y="64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29" y="62"/>
                  </a:lnTo>
                  <a:lnTo>
                    <a:pt x="129" y="58"/>
                  </a:lnTo>
                  <a:lnTo>
                    <a:pt x="129" y="58"/>
                  </a:lnTo>
                  <a:close/>
                  <a:moveTo>
                    <a:pt x="129" y="51"/>
                  </a:moveTo>
                  <a:lnTo>
                    <a:pt x="129" y="51"/>
                  </a:lnTo>
                  <a:lnTo>
                    <a:pt x="132" y="51"/>
                  </a:lnTo>
                  <a:lnTo>
                    <a:pt x="132" y="54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9" y="52"/>
                  </a:lnTo>
                  <a:lnTo>
                    <a:pt x="129" y="51"/>
                  </a:lnTo>
                  <a:lnTo>
                    <a:pt x="129" y="51"/>
                  </a:lnTo>
                  <a:close/>
                  <a:moveTo>
                    <a:pt x="145" y="70"/>
                  </a:moveTo>
                  <a:lnTo>
                    <a:pt x="145" y="70"/>
                  </a:lnTo>
                  <a:lnTo>
                    <a:pt x="148" y="71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47" y="73"/>
                  </a:lnTo>
                  <a:lnTo>
                    <a:pt x="145" y="71"/>
                  </a:lnTo>
                  <a:lnTo>
                    <a:pt x="145" y="70"/>
                  </a:lnTo>
                  <a:lnTo>
                    <a:pt x="145" y="70"/>
                  </a:lnTo>
                  <a:close/>
                  <a:moveTo>
                    <a:pt x="150" y="82"/>
                  </a:moveTo>
                  <a:lnTo>
                    <a:pt x="150" y="82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48" y="83"/>
                  </a:lnTo>
                  <a:lnTo>
                    <a:pt x="147" y="82"/>
                  </a:lnTo>
                  <a:lnTo>
                    <a:pt x="150" y="82"/>
                  </a:lnTo>
                  <a:close/>
                  <a:moveTo>
                    <a:pt x="171" y="91"/>
                  </a:moveTo>
                  <a:lnTo>
                    <a:pt x="171" y="91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2" y="97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4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89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2"/>
                  </a:lnTo>
                  <a:lnTo>
                    <a:pt x="163" y="82"/>
                  </a:lnTo>
                  <a:lnTo>
                    <a:pt x="163" y="79"/>
                  </a:lnTo>
                  <a:lnTo>
                    <a:pt x="163" y="79"/>
                  </a:lnTo>
                  <a:lnTo>
                    <a:pt x="166" y="80"/>
                  </a:lnTo>
                  <a:lnTo>
                    <a:pt x="166" y="82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71" y="88"/>
                  </a:lnTo>
                  <a:lnTo>
                    <a:pt x="171" y="91"/>
                  </a:lnTo>
                  <a:lnTo>
                    <a:pt x="171" y="91"/>
                  </a:lnTo>
                  <a:close/>
                  <a:moveTo>
                    <a:pt x="178" y="116"/>
                  </a:moveTo>
                  <a:lnTo>
                    <a:pt x="178" y="116"/>
                  </a:lnTo>
                  <a:lnTo>
                    <a:pt x="178" y="114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78" y="116"/>
                  </a:lnTo>
                  <a:lnTo>
                    <a:pt x="178" y="116"/>
                  </a:lnTo>
                  <a:close/>
                  <a:moveTo>
                    <a:pt x="125" y="83"/>
                  </a:moveTo>
                  <a:lnTo>
                    <a:pt x="125" y="83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5" y="83"/>
                  </a:lnTo>
                  <a:close/>
                  <a:moveTo>
                    <a:pt x="120" y="80"/>
                  </a:move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0"/>
                  </a:lnTo>
                  <a:close/>
                  <a:moveTo>
                    <a:pt x="96" y="132"/>
                  </a:moveTo>
                  <a:lnTo>
                    <a:pt x="96" y="132"/>
                  </a:lnTo>
                  <a:lnTo>
                    <a:pt x="96" y="131"/>
                  </a:lnTo>
                  <a:lnTo>
                    <a:pt x="93" y="129"/>
                  </a:lnTo>
                  <a:lnTo>
                    <a:pt x="93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8" y="128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6" y="132"/>
                  </a:lnTo>
                  <a:lnTo>
                    <a:pt x="96" y="132"/>
                  </a:lnTo>
                  <a:close/>
                  <a:moveTo>
                    <a:pt x="130" y="86"/>
                  </a:moveTo>
                  <a:lnTo>
                    <a:pt x="130" y="86"/>
                  </a:lnTo>
                  <a:lnTo>
                    <a:pt x="133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0" y="86"/>
                  </a:lnTo>
                  <a:close/>
                  <a:moveTo>
                    <a:pt x="162" y="92"/>
                  </a:moveTo>
                  <a:lnTo>
                    <a:pt x="166" y="92"/>
                  </a:lnTo>
                  <a:lnTo>
                    <a:pt x="166" y="92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62" y="97"/>
                  </a:lnTo>
                  <a:lnTo>
                    <a:pt x="162" y="97"/>
                  </a:lnTo>
                  <a:lnTo>
                    <a:pt x="162" y="92"/>
                  </a:lnTo>
                  <a:lnTo>
                    <a:pt x="162" y="92"/>
                  </a:lnTo>
                  <a:close/>
                  <a:moveTo>
                    <a:pt x="153" y="91"/>
                  </a:move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3" y="91"/>
                  </a:lnTo>
                  <a:close/>
                  <a:moveTo>
                    <a:pt x="162" y="71"/>
                  </a:moveTo>
                  <a:lnTo>
                    <a:pt x="162" y="76"/>
                  </a:lnTo>
                  <a:lnTo>
                    <a:pt x="162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0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63" y="68"/>
                  </a:lnTo>
                  <a:lnTo>
                    <a:pt x="165" y="70"/>
                  </a:lnTo>
                  <a:lnTo>
                    <a:pt x="165" y="70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62" y="71"/>
                  </a:lnTo>
                  <a:close/>
                  <a:moveTo>
                    <a:pt x="136" y="82"/>
                  </a:moveTo>
                  <a:lnTo>
                    <a:pt x="136" y="82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6" y="82"/>
                  </a:lnTo>
                  <a:lnTo>
                    <a:pt x="136" y="82"/>
                  </a:lnTo>
                  <a:close/>
                  <a:moveTo>
                    <a:pt x="128" y="68"/>
                  </a:move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1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5" y="68"/>
                  </a:lnTo>
                  <a:lnTo>
                    <a:pt x="123" y="67"/>
                  </a:lnTo>
                  <a:lnTo>
                    <a:pt x="122" y="67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2"/>
                  </a:lnTo>
                  <a:lnTo>
                    <a:pt x="123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68"/>
                  </a:lnTo>
                  <a:lnTo>
                    <a:pt x="128" y="68"/>
                  </a:lnTo>
                  <a:close/>
                  <a:moveTo>
                    <a:pt x="81" y="79"/>
                  </a:moveTo>
                  <a:lnTo>
                    <a:pt x="81" y="79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1" y="79"/>
                  </a:lnTo>
                  <a:lnTo>
                    <a:pt x="81" y="79"/>
                  </a:lnTo>
                  <a:close/>
                  <a:moveTo>
                    <a:pt x="70" y="85"/>
                  </a:moveTo>
                  <a:lnTo>
                    <a:pt x="70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0" y="85"/>
                  </a:lnTo>
                  <a:lnTo>
                    <a:pt x="70" y="85"/>
                  </a:lnTo>
                  <a:close/>
                  <a:moveTo>
                    <a:pt x="73" y="80"/>
                  </a:moveTo>
                  <a:lnTo>
                    <a:pt x="73" y="80"/>
                  </a:lnTo>
                  <a:lnTo>
                    <a:pt x="71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3" y="80"/>
                  </a:lnTo>
                  <a:lnTo>
                    <a:pt x="73" y="80"/>
                  </a:lnTo>
                  <a:close/>
                  <a:moveTo>
                    <a:pt x="74" y="58"/>
                  </a:moveTo>
                  <a:lnTo>
                    <a:pt x="74" y="58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9"/>
                  </a:lnTo>
                  <a:lnTo>
                    <a:pt x="76" y="59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4" y="58"/>
                  </a:lnTo>
                  <a:close/>
                  <a:moveTo>
                    <a:pt x="64" y="71"/>
                  </a:moveTo>
                  <a:lnTo>
                    <a:pt x="64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8" y="73"/>
                  </a:lnTo>
                  <a:lnTo>
                    <a:pt x="59" y="71"/>
                  </a:lnTo>
                  <a:lnTo>
                    <a:pt x="62" y="70"/>
                  </a:lnTo>
                  <a:lnTo>
                    <a:pt x="64" y="71"/>
                  </a:lnTo>
                  <a:lnTo>
                    <a:pt x="64" y="71"/>
                  </a:lnTo>
                  <a:close/>
                  <a:moveTo>
                    <a:pt x="59" y="79"/>
                  </a:moveTo>
                  <a:lnTo>
                    <a:pt x="59" y="79"/>
                  </a:lnTo>
                  <a:lnTo>
                    <a:pt x="59" y="77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close/>
                  <a:moveTo>
                    <a:pt x="55" y="74"/>
                  </a:moveTo>
                  <a:lnTo>
                    <a:pt x="55" y="74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5" y="73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86" y="146"/>
                  </a:moveTo>
                  <a:lnTo>
                    <a:pt x="86" y="146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6" y="146"/>
                  </a:lnTo>
                  <a:lnTo>
                    <a:pt x="86" y="146"/>
                  </a:lnTo>
                  <a:close/>
                  <a:moveTo>
                    <a:pt x="90" y="147"/>
                  </a:move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90" y="147"/>
                  </a:lnTo>
                  <a:lnTo>
                    <a:pt x="90" y="147"/>
                  </a:lnTo>
                  <a:close/>
                  <a:moveTo>
                    <a:pt x="123" y="150"/>
                  </a:moveTo>
                  <a:lnTo>
                    <a:pt x="123" y="150"/>
                  </a:lnTo>
                  <a:lnTo>
                    <a:pt x="123" y="150"/>
                  </a:lnTo>
                  <a:lnTo>
                    <a:pt x="123" y="150"/>
                  </a:lnTo>
                  <a:lnTo>
                    <a:pt x="116" y="150"/>
                  </a:lnTo>
                  <a:lnTo>
                    <a:pt x="123" y="150"/>
                  </a:lnTo>
                  <a:close/>
                  <a:moveTo>
                    <a:pt x="185" y="71"/>
                  </a:moveTo>
                  <a:lnTo>
                    <a:pt x="185" y="71"/>
                  </a:lnTo>
                  <a:lnTo>
                    <a:pt x="185" y="73"/>
                  </a:lnTo>
                  <a:lnTo>
                    <a:pt x="185" y="74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0" y="76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5" y="71"/>
                  </a:lnTo>
                  <a:lnTo>
                    <a:pt x="185" y="71"/>
                  </a:lnTo>
                  <a:close/>
                  <a:moveTo>
                    <a:pt x="177" y="92"/>
                  </a:moveTo>
                  <a:lnTo>
                    <a:pt x="177" y="92"/>
                  </a:lnTo>
                  <a:lnTo>
                    <a:pt x="175" y="91"/>
                  </a:lnTo>
                  <a:lnTo>
                    <a:pt x="175" y="89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7" y="88"/>
                  </a:lnTo>
                  <a:lnTo>
                    <a:pt x="178" y="89"/>
                  </a:lnTo>
                  <a:lnTo>
                    <a:pt x="178" y="91"/>
                  </a:lnTo>
                  <a:lnTo>
                    <a:pt x="177" y="92"/>
                  </a:lnTo>
                  <a:lnTo>
                    <a:pt x="177" y="92"/>
                  </a:lnTo>
                  <a:close/>
                  <a:moveTo>
                    <a:pt x="171" y="62"/>
                  </a:moveTo>
                  <a:lnTo>
                    <a:pt x="171" y="62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1" y="65"/>
                  </a:lnTo>
                  <a:lnTo>
                    <a:pt x="171" y="62"/>
                  </a:lnTo>
                  <a:close/>
                  <a:moveTo>
                    <a:pt x="175" y="80"/>
                  </a:moveTo>
                  <a:lnTo>
                    <a:pt x="175" y="80"/>
                  </a:lnTo>
                  <a:lnTo>
                    <a:pt x="174" y="82"/>
                  </a:lnTo>
                  <a:lnTo>
                    <a:pt x="174" y="82"/>
                  </a:lnTo>
                  <a:lnTo>
                    <a:pt x="171" y="80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6" y="76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76"/>
                  </a:lnTo>
                  <a:lnTo>
                    <a:pt x="174" y="76"/>
                  </a:lnTo>
                  <a:lnTo>
                    <a:pt x="175" y="77"/>
                  </a:lnTo>
                  <a:lnTo>
                    <a:pt x="175" y="80"/>
                  </a:lnTo>
                  <a:lnTo>
                    <a:pt x="175" y="80"/>
                  </a:lnTo>
                  <a:close/>
                  <a:moveTo>
                    <a:pt x="169" y="48"/>
                  </a:moveTo>
                  <a:lnTo>
                    <a:pt x="169" y="48"/>
                  </a:lnTo>
                  <a:lnTo>
                    <a:pt x="169" y="49"/>
                  </a:lnTo>
                  <a:lnTo>
                    <a:pt x="169" y="51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1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6" y="49"/>
                  </a:lnTo>
                  <a:lnTo>
                    <a:pt x="169" y="48"/>
                  </a:lnTo>
                  <a:lnTo>
                    <a:pt x="169" y="48"/>
                  </a:lnTo>
                  <a:close/>
                  <a:moveTo>
                    <a:pt x="157" y="40"/>
                  </a:moveTo>
                  <a:lnTo>
                    <a:pt x="157" y="40"/>
                  </a:lnTo>
                  <a:lnTo>
                    <a:pt x="162" y="42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59" y="45"/>
                  </a:lnTo>
                  <a:lnTo>
                    <a:pt x="157" y="43"/>
                  </a:lnTo>
                  <a:lnTo>
                    <a:pt x="157" y="40"/>
                  </a:lnTo>
                  <a:lnTo>
                    <a:pt x="157" y="40"/>
                  </a:lnTo>
                  <a:close/>
                  <a:moveTo>
                    <a:pt x="159" y="55"/>
                  </a:moveTo>
                  <a:lnTo>
                    <a:pt x="159" y="55"/>
                  </a:lnTo>
                  <a:lnTo>
                    <a:pt x="159" y="52"/>
                  </a:lnTo>
                  <a:lnTo>
                    <a:pt x="157" y="51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60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0" y="54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5" y="55"/>
                  </a:lnTo>
                  <a:lnTo>
                    <a:pt x="168" y="55"/>
                  </a:lnTo>
                  <a:lnTo>
                    <a:pt x="171" y="55"/>
                  </a:lnTo>
                  <a:lnTo>
                    <a:pt x="171" y="55"/>
                  </a:lnTo>
                  <a:lnTo>
                    <a:pt x="171" y="56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3" y="61"/>
                  </a:lnTo>
                  <a:lnTo>
                    <a:pt x="163" y="61"/>
                  </a:lnTo>
                  <a:lnTo>
                    <a:pt x="159" y="58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close/>
                  <a:moveTo>
                    <a:pt x="147" y="22"/>
                  </a:moveTo>
                  <a:lnTo>
                    <a:pt x="147" y="22"/>
                  </a:lnTo>
                  <a:lnTo>
                    <a:pt x="148" y="22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50" y="33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3" y="36"/>
                  </a:lnTo>
                  <a:lnTo>
                    <a:pt x="153" y="37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0"/>
                  </a:lnTo>
                  <a:lnTo>
                    <a:pt x="145" y="28"/>
                  </a:lnTo>
                  <a:lnTo>
                    <a:pt x="144" y="27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22"/>
                  </a:lnTo>
                  <a:close/>
                  <a:moveTo>
                    <a:pt x="139" y="52"/>
                  </a:moveTo>
                  <a:lnTo>
                    <a:pt x="139" y="52"/>
                  </a:lnTo>
                  <a:lnTo>
                    <a:pt x="136" y="51"/>
                  </a:lnTo>
                  <a:lnTo>
                    <a:pt x="135" y="49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38" y="46"/>
                  </a:lnTo>
                  <a:lnTo>
                    <a:pt x="139" y="48"/>
                  </a:lnTo>
                  <a:lnTo>
                    <a:pt x="139" y="51"/>
                  </a:lnTo>
                  <a:lnTo>
                    <a:pt x="139" y="52"/>
                  </a:lnTo>
                  <a:lnTo>
                    <a:pt x="139" y="52"/>
                  </a:lnTo>
                  <a:close/>
                  <a:moveTo>
                    <a:pt x="132" y="18"/>
                  </a:moveTo>
                  <a:lnTo>
                    <a:pt x="132" y="18"/>
                  </a:lnTo>
                  <a:lnTo>
                    <a:pt x="133" y="18"/>
                  </a:lnTo>
                  <a:lnTo>
                    <a:pt x="135" y="19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3" y="22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2" y="18"/>
                  </a:lnTo>
                  <a:lnTo>
                    <a:pt x="132" y="18"/>
                  </a:lnTo>
                  <a:close/>
                  <a:moveTo>
                    <a:pt x="133" y="30"/>
                  </a:moveTo>
                  <a:lnTo>
                    <a:pt x="133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0" y="27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3" y="30"/>
                  </a:lnTo>
                  <a:close/>
                  <a:moveTo>
                    <a:pt x="122" y="40"/>
                  </a:moveTo>
                  <a:lnTo>
                    <a:pt x="125" y="40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5" y="43"/>
                  </a:lnTo>
                  <a:lnTo>
                    <a:pt x="123" y="45"/>
                  </a:lnTo>
                  <a:lnTo>
                    <a:pt x="122" y="43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0"/>
                  </a:lnTo>
                  <a:close/>
                  <a:moveTo>
                    <a:pt x="117" y="48"/>
                  </a:moveTo>
                  <a:lnTo>
                    <a:pt x="120" y="48"/>
                  </a:lnTo>
                  <a:lnTo>
                    <a:pt x="120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3" y="55"/>
                  </a:lnTo>
                  <a:lnTo>
                    <a:pt x="123" y="59"/>
                  </a:lnTo>
                  <a:lnTo>
                    <a:pt x="120" y="59"/>
                  </a:lnTo>
                  <a:lnTo>
                    <a:pt x="120" y="59"/>
                  </a:lnTo>
                  <a:lnTo>
                    <a:pt x="119" y="58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1"/>
                  </a:lnTo>
                  <a:lnTo>
                    <a:pt x="117" y="48"/>
                  </a:lnTo>
                  <a:lnTo>
                    <a:pt x="117" y="48"/>
                  </a:lnTo>
                  <a:close/>
                  <a:moveTo>
                    <a:pt x="111" y="68"/>
                  </a:moveTo>
                  <a:lnTo>
                    <a:pt x="111" y="68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8"/>
                  </a:lnTo>
                  <a:lnTo>
                    <a:pt x="111" y="68"/>
                  </a:lnTo>
                  <a:close/>
                  <a:moveTo>
                    <a:pt x="108" y="43"/>
                  </a:moveTo>
                  <a:lnTo>
                    <a:pt x="108" y="43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7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42"/>
                  </a:lnTo>
                  <a:lnTo>
                    <a:pt x="108" y="43"/>
                  </a:lnTo>
                  <a:lnTo>
                    <a:pt x="108" y="43"/>
                  </a:lnTo>
                  <a:close/>
                  <a:moveTo>
                    <a:pt x="105" y="12"/>
                  </a:moveTo>
                  <a:lnTo>
                    <a:pt x="105" y="12"/>
                  </a:lnTo>
                  <a:lnTo>
                    <a:pt x="104" y="15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3"/>
                  </a:lnTo>
                  <a:lnTo>
                    <a:pt x="101" y="12"/>
                  </a:lnTo>
                  <a:lnTo>
                    <a:pt x="102" y="10"/>
                  </a:lnTo>
                  <a:lnTo>
                    <a:pt x="105" y="12"/>
                  </a:lnTo>
                  <a:lnTo>
                    <a:pt x="105" y="12"/>
                  </a:lnTo>
                  <a:close/>
                  <a:moveTo>
                    <a:pt x="96" y="22"/>
                  </a:moveTo>
                  <a:lnTo>
                    <a:pt x="96" y="22"/>
                  </a:lnTo>
                  <a:lnTo>
                    <a:pt x="101" y="24"/>
                  </a:lnTo>
                  <a:lnTo>
                    <a:pt x="104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4"/>
                  </a:lnTo>
                  <a:lnTo>
                    <a:pt x="96" y="22"/>
                  </a:lnTo>
                  <a:lnTo>
                    <a:pt x="96" y="22"/>
                  </a:lnTo>
                  <a:close/>
                  <a:moveTo>
                    <a:pt x="93" y="30"/>
                  </a:moveTo>
                  <a:lnTo>
                    <a:pt x="93" y="30"/>
                  </a:lnTo>
                  <a:lnTo>
                    <a:pt x="95" y="33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8" y="36"/>
                  </a:lnTo>
                  <a:lnTo>
                    <a:pt x="99" y="34"/>
                  </a:lnTo>
                  <a:lnTo>
                    <a:pt x="99" y="31"/>
                  </a:lnTo>
                  <a:lnTo>
                    <a:pt x="99" y="31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0"/>
                  </a:lnTo>
                  <a:lnTo>
                    <a:pt x="93" y="30"/>
                  </a:lnTo>
                  <a:close/>
                  <a:moveTo>
                    <a:pt x="77" y="46"/>
                  </a:moveTo>
                  <a:lnTo>
                    <a:pt x="77" y="46"/>
                  </a:lnTo>
                  <a:lnTo>
                    <a:pt x="76" y="51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6"/>
                  </a:lnTo>
                  <a:close/>
                  <a:moveTo>
                    <a:pt x="58" y="65"/>
                  </a:moveTo>
                  <a:lnTo>
                    <a:pt x="58" y="65"/>
                  </a:lnTo>
                  <a:lnTo>
                    <a:pt x="61" y="64"/>
                  </a:lnTo>
                  <a:lnTo>
                    <a:pt x="64" y="64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1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7"/>
                  </a:lnTo>
                  <a:lnTo>
                    <a:pt x="55" y="64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8" y="65"/>
                  </a:lnTo>
                  <a:lnTo>
                    <a:pt x="58" y="65"/>
                  </a:lnTo>
                  <a:close/>
                  <a:moveTo>
                    <a:pt x="55" y="40"/>
                  </a:moveTo>
                  <a:lnTo>
                    <a:pt x="55" y="40"/>
                  </a:lnTo>
                  <a:lnTo>
                    <a:pt x="56" y="43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5" y="40"/>
                  </a:lnTo>
                  <a:close/>
                  <a:moveTo>
                    <a:pt x="46" y="82"/>
                  </a:moveTo>
                  <a:lnTo>
                    <a:pt x="46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6" y="82"/>
                  </a:lnTo>
                  <a:close/>
                  <a:moveTo>
                    <a:pt x="35" y="62"/>
                  </a:moveTo>
                  <a:lnTo>
                    <a:pt x="35" y="62"/>
                  </a:lnTo>
                  <a:lnTo>
                    <a:pt x="37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62"/>
                  </a:lnTo>
                  <a:lnTo>
                    <a:pt x="35" y="62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8" y="91"/>
                  </a:lnTo>
                  <a:lnTo>
                    <a:pt x="28" y="92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4" y="92"/>
                  </a:lnTo>
                  <a:lnTo>
                    <a:pt x="25" y="91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123"/>
                  </a:moveTo>
                  <a:lnTo>
                    <a:pt x="24" y="123"/>
                  </a:lnTo>
                  <a:lnTo>
                    <a:pt x="25" y="12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4" y="128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4" y="123"/>
                  </a:lnTo>
                  <a:close/>
                  <a:moveTo>
                    <a:pt x="29" y="175"/>
                  </a:moveTo>
                  <a:lnTo>
                    <a:pt x="26" y="175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5"/>
                  </a:lnTo>
                  <a:lnTo>
                    <a:pt x="29" y="175"/>
                  </a:lnTo>
                  <a:close/>
                  <a:moveTo>
                    <a:pt x="41" y="169"/>
                  </a:moveTo>
                  <a:lnTo>
                    <a:pt x="41" y="169"/>
                  </a:lnTo>
                  <a:lnTo>
                    <a:pt x="38" y="169"/>
                  </a:lnTo>
                  <a:lnTo>
                    <a:pt x="37" y="168"/>
                  </a:lnTo>
                  <a:lnTo>
                    <a:pt x="35" y="165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8" y="163"/>
                  </a:lnTo>
                  <a:lnTo>
                    <a:pt x="40" y="165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1" y="169"/>
                  </a:lnTo>
                  <a:close/>
                  <a:moveTo>
                    <a:pt x="47" y="163"/>
                  </a:moveTo>
                  <a:lnTo>
                    <a:pt x="47" y="163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4" y="165"/>
                  </a:lnTo>
                  <a:lnTo>
                    <a:pt x="44" y="165"/>
                  </a:lnTo>
                  <a:lnTo>
                    <a:pt x="43" y="163"/>
                  </a:lnTo>
                  <a:lnTo>
                    <a:pt x="44" y="162"/>
                  </a:lnTo>
                  <a:lnTo>
                    <a:pt x="44" y="157"/>
                  </a:lnTo>
                  <a:lnTo>
                    <a:pt x="44" y="157"/>
                  </a:lnTo>
                  <a:lnTo>
                    <a:pt x="49" y="159"/>
                  </a:lnTo>
                  <a:lnTo>
                    <a:pt x="53" y="160"/>
                  </a:lnTo>
                  <a:lnTo>
                    <a:pt x="53" y="160"/>
                  </a:lnTo>
                  <a:lnTo>
                    <a:pt x="53" y="162"/>
                  </a:lnTo>
                  <a:lnTo>
                    <a:pt x="52" y="163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3"/>
                  </a:lnTo>
                  <a:close/>
                  <a:moveTo>
                    <a:pt x="59" y="178"/>
                  </a:moveTo>
                  <a:lnTo>
                    <a:pt x="59" y="178"/>
                  </a:lnTo>
                  <a:lnTo>
                    <a:pt x="61" y="180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59" y="181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9" y="178"/>
                  </a:lnTo>
                  <a:lnTo>
                    <a:pt x="59" y="178"/>
                  </a:lnTo>
                  <a:close/>
                  <a:moveTo>
                    <a:pt x="61" y="206"/>
                  </a:moveTo>
                  <a:lnTo>
                    <a:pt x="61" y="206"/>
                  </a:lnTo>
                  <a:lnTo>
                    <a:pt x="61" y="204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4" y="205"/>
                  </a:lnTo>
                  <a:lnTo>
                    <a:pt x="62" y="206"/>
                  </a:lnTo>
                  <a:lnTo>
                    <a:pt x="61" y="206"/>
                  </a:lnTo>
                  <a:lnTo>
                    <a:pt x="61" y="206"/>
                  </a:lnTo>
                  <a:close/>
                  <a:moveTo>
                    <a:pt x="73" y="192"/>
                  </a:moveTo>
                  <a:lnTo>
                    <a:pt x="73" y="192"/>
                  </a:lnTo>
                  <a:lnTo>
                    <a:pt x="73" y="193"/>
                  </a:lnTo>
                  <a:lnTo>
                    <a:pt x="71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70" y="193"/>
                  </a:lnTo>
                  <a:lnTo>
                    <a:pt x="73" y="192"/>
                  </a:lnTo>
                  <a:lnTo>
                    <a:pt x="73" y="192"/>
                  </a:lnTo>
                  <a:close/>
                  <a:moveTo>
                    <a:pt x="77" y="211"/>
                  </a:moveTo>
                  <a:lnTo>
                    <a:pt x="77" y="211"/>
                  </a:lnTo>
                  <a:lnTo>
                    <a:pt x="73" y="206"/>
                  </a:lnTo>
                  <a:lnTo>
                    <a:pt x="70" y="205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6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8"/>
                  </a:lnTo>
                  <a:lnTo>
                    <a:pt x="80" y="208"/>
                  </a:lnTo>
                  <a:lnTo>
                    <a:pt x="78" y="209"/>
                  </a:lnTo>
                  <a:lnTo>
                    <a:pt x="77" y="211"/>
                  </a:lnTo>
                  <a:lnTo>
                    <a:pt x="77" y="211"/>
                  </a:lnTo>
                  <a:close/>
                  <a:moveTo>
                    <a:pt x="86" y="202"/>
                  </a:moveTo>
                  <a:lnTo>
                    <a:pt x="86" y="202"/>
                  </a:lnTo>
                  <a:lnTo>
                    <a:pt x="84" y="201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202"/>
                  </a:lnTo>
                  <a:lnTo>
                    <a:pt x="86" y="202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77" y="195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0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8" y="190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1" y="192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6" y="195"/>
                  </a:lnTo>
                  <a:lnTo>
                    <a:pt x="84" y="195"/>
                  </a:lnTo>
                  <a:lnTo>
                    <a:pt x="81" y="195"/>
                  </a:ln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84" y="152"/>
                  </a:moveTo>
                  <a:lnTo>
                    <a:pt x="84" y="152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89" y="152"/>
                  </a:lnTo>
                  <a:lnTo>
                    <a:pt x="84" y="152"/>
                  </a:lnTo>
                  <a:lnTo>
                    <a:pt x="84" y="152"/>
                  </a:lnTo>
                  <a:close/>
                  <a:moveTo>
                    <a:pt x="123" y="172"/>
                  </a:moveTo>
                  <a:lnTo>
                    <a:pt x="123" y="172"/>
                  </a:lnTo>
                  <a:lnTo>
                    <a:pt x="122" y="171"/>
                  </a:lnTo>
                  <a:lnTo>
                    <a:pt x="119" y="168"/>
                  </a:lnTo>
                  <a:lnTo>
                    <a:pt x="119" y="168"/>
                  </a:lnTo>
                  <a:lnTo>
                    <a:pt x="122" y="166"/>
                  </a:lnTo>
                  <a:lnTo>
                    <a:pt x="123" y="168"/>
                  </a:lnTo>
                  <a:lnTo>
                    <a:pt x="125" y="171"/>
                  </a:lnTo>
                  <a:lnTo>
                    <a:pt x="123" y="172"/>
                  </a:lnTo>
                  <a:lnTo>
                    <a:pt x="123" y="172"/>
                  </a:lnTo>
                  <a:close/>
                  <a:moveTo>
                    <a:pt x="126" y="152"/>
                  </a:moveTo>
                  <a:lnTo>
                    <a:pt x="126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29" y="154"/>
                  </a:lnTo>
                  <a:lnTo>
                    <a:pt x="128" y="154"/>
                  </a:lnTo>
                  <a:lnTo>
                    <a:pt x="126" y="153"/>
                  </a:lnTo>
                  <a:lnTo>
                    <a:pt x="126" y="152"/>
                  </a:lnTo>
                  <a:lnTo>
                    <a:pt x="126" y="152"/>
                  </a:lnTo>
                  <a:close/>
                  <a:moveTo>
                    <a:pt x="132" y="153"/>
                  </a:moveTo>
                  <a:lnTo>
                    <a:pt x="132" y="153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52"/>
                  </a:lnTo>
                  <a:lnTo>
                    <a:pt x="132" y="153"/>
                  </a:lnTo>
                  <a:lnTo>
                    <a:pt x="132" y="153"/>
                  </a:lnTo>
                  <a:close/>
                  <a:moveTo>
                    <a:pt x="141" y="152"/>
                  </a:moveTo>
                  <a:lnTo>
                    <a:pt x="141" y="152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6" y="150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1" y="150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1" y="152"/>
                  </a:lnTo>
                  <a:close/>
                  <a:moveTo>
                    <a:pt x="150" y="162"/>
                  </a:moveTo>
                  <a:lnTo>
                    <a:pt x="150" y="162"/>
                  </a:lnTo>
                  <a:lnTo>
                    <a:pt x="151" y="162"/>
                  </a:lnTo>
                  <a:lnTo>
                    <a:pt x="151" y="163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51" y="165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50" y="162"/>
                  </a:lnTo>
                  <a:lnTo>
                    <a:pt x="150" y="162"/>
                  </a:lnTo>
                  <a:close/>
                  <a:moveTo>
                    <a:pt x="151" y="193"/>
                  </a:moveTo>
                  <a:lnTo>
                    <a:pt x="151" y="193"/>
                  </a:lnTo>
                  <a:lnTo>
                    <a:pt x="151" y="192"/>
                  </a:lnTo>
                  <a:lnTo>
                    <a:pt x="153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4" y="193"/>
                  </a:lnTo>
                  <a:lnTo>
                    <a:pt x="151" y="193"/>
                  </a:lnTo>
                  <a:lnTo>
                    <a:pt x="151" y="193"/>
                  </a:lnTo>
                  <a:close/>
                  <a:moveTo>
                    <a:pt x="154" y="154"/>
                  </a:moveTo>
                  <a:lnTo>
                    <a:pt x="154" y="154"/>
                  </a:lnTo>
                  <a:lnTo>
                    <a:pt x="154" y="152"/>
                  </a:lnTo>
                  <a:lnTo>
                    <a:pt x="154" y="150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0" y="154"/>
                  </a:lnTo>
                  <a:lnTo>
                    <a:pt x="162" y="154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4" y="154"/>
                  </a:lnTo>
                  <a:lnTo>
                    <a:pt x="154" y="154"/>
                  </a:lnTo>
                  <a:close/>
                  <a:moveTo>
                    <a:pt x="162" y="190"/>
                  </a:moveTo>
                  <a:lnTo>
                    <a:pt x="162" y="190"/>
                  </a:lnTo>
                  <a:lnTo>
                    <a:pt x="160" y="190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0" y="187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2" y="184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9"/>
                  </a:lnTo>
                  <a:lnTo>
                    <a:pt x="162" y="190"/>
                  </a:lnTo>
                  <a:lnTo>
                    <a:pt x="162" y="190"/>
                  </a:lnTo>
                  <a:close/>
                  <a:moveTo>
                    <a:pt x="163" y="150"/>
                  </a:moveTo>
                  <a:lnTo>
                    <a:pt x="163" y="150"/>
                  </a:lnTo>
                  <a:lnTo>
                    <a:pt x="163" y="150"/>
                  </a:lnTo>
                  <a:lnTo>
                    <a:pt x="166" y="152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3" y="152"/>
                  </a:lnTo>
                  <a:lnTo>
                    <a:pt x="163" y="150"/>
                  </a:lnTo>
                  <a:lnTo>
                    <a:pt x="163" y="150"/>
                  </a:lnTo>
                  <a:lnTo>
                    <a:pt x="163" y="150"/>
                  </a:lnTo>
                  <a:close/>
                  <a:moveTo>
                    <a:pt x="166" y="178"/>
                  </a:moveTo>
                  <a:lnTo>
                    <a:pt x="166" y="178"/>
                  </a:lnTo>
                  <a:lnTo>
                    <a:pt x="166" y="177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66" y="178"/>
                  </a:lnTo>
                  <a:lnTo>
                    <a:pt x="166" y="178"/>
                  </a:lnTo>
                  <a:close/>
                  <a:moveTo>
                    <a:pt x="177" y="206"/>
                  </a:moveTo>
                  <a:lnTo>
                    <a:pt x="177" y="206"/>
                  </a:lnTo>
                  <a:lnTo>
                    <a:pt x="174" y="205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2"/>
                  </a:lnTo>
                  <a:lnTo>
                    <a:pt x="175" y="202"/>
                  </a:lnTo>
                  <a:lnTo>
                    <a:pt x="177" y="202"/>
                  </a:lnTo>
                  <a:lnTo>
                    <a:pt x="177" y="206"/>
                  </a:lnTo>
                  <a:lnTo>
                    <a:pt x="177" y="206"/>
                  </a:lnTo>
                  <a:close/>
                  <a:moveTo>
                    <a:pt x="172" y="178"/>
                  </a:moveTo>
                  <a:lnTo>
                    <a:pt x="172" y="178"/>
                  </a:lnTo>
                  <a:lnTo>
                    <a:pt x="172" y="177"/>
                  </a:lnTo>
                  <a:lnTo>
                    <a:pt x="171" y="175"/>
                  </a:lnTo>
                  <a:lnTo>
                    <a:pt x="172" y="174"/>
                  </a:lnTo>
                  <a:lnTo>
                    <a:pt x="172" y="174"/>
                  </a:lnTo>
                  <a:lnTo>
                    <a:pt x="174" y="174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4" y="178"/>
                  </a:lnTo>
                  <a:lnTo>
                    <a:pt x="172" y="178"/>
                  </a:lnTo>
                  <a:lnTo>
                    <a:pt x="172" y="178"/>
                  </a:lnTo>
                  <a:close/>
                  <a:moveTo>
                    <a:pt x="209" y="160"/>
                  </a:moveTo>
                  <a:lnTo>
                    <a:pt x="209" y="160"/>
                  </a:lnTo>
                  <a:lnTo>
                    <a:pt x="211" y="160"/>
                  </a:lnTo>
                  <a:lnTo>
                    <a:pt x="212" y="162"/>
                  </a:lnTo>
                  <a:lnTo>
                    <a:pt x="212" y="163"/>
                  </a:lnTo>
                  <a:lnTo>
                    <a:pt x="211" y="165"/>
                  </a:lnTo>
                  <a:lnTo>
                    <a:pt x="211" y="165"/>
                  </a:lnTo>
                  <a:lnTo>
                    <a:pt x="209" y="165"/>
                  </a:lnTo>
                  <a:lnTo>
                    <a:pt x="209" y="163"/>
                  </a:lnTo>
                  <a:lnTo>
                    <a:pt x="209" y="160"/>
                  </a:lnTo>
                  <a:lnTo>
                    <a:pt x="209" y="160"/>
                  </a:lnTo>
                  <a:close/>
                  <a:moveTo>
                    <a:pt x="208" y="171"/>
                  </a:moveTo>
                  <a:lnTo>
                    <a:pt x="208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66"/>
                  </a:lnTo>
                  <a:lnTo>
                    <a:pt x="208" y="166"/>
                  </a:lnTo>
                  <a:lnTo>
                    <a:pt x="208" y="166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8" y="171"/>
                  </a:lnTo>
                  <a:close/>
                  <a:moveTo>
                    <a:pt x="205" y="150"/>
                  </a:moveTo>
                  <a:lnTo>
                    <a:pt x="205" y="150"/>
                  </a:lnTo>
                  <a:lnTo>
                    <a:pt x="203" y="150"/>
                  </a:lnTo>
                  <a:lnTo>
                    <a:pt x="203" y="150"/>
                  </a:lnTo>
                  <a:lnTo>
                    <a:pt x="205" y="152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3" y="154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197" y="157"/>
                  </a:lnTo>
                  <a:lnTo>
                    <a:pt x="196" y="157"/>
                  </a:lnTo>
                  <a:lnTo>
                    <a:pt x="196" y="157"/>
                  </a:lnTo>
                  <a:lnTo>
                    <a:pt x="197" y="159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200" y="159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5" y="159"/>
                  </a:lnTo>
                  <a:lnTo>
                    <a:pt x="205" y="160"/>
                  </a:lnTo>
                  <a:lnTo>
                    <a:pt x="205" y="160"/>
                  </a:lnTo>
                  <a:lnTo>
                    <a:pt x="202" y="160"/>
                  </a:lnTo>
                  <a:lnTo>
                    <a:pt x="199" y="162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94" y="163"/>
                  </a:lnTo>
                  <a:lnTo>
                    <a:pt x="191" y="163"/>
                  </a:lnTo>
                  <a:lnTo>
                    <a:pt x="188" y="163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5" y="163"/>
                  </a:lnTo>
                  <a:lnTo>
                    <a:pt x="184" y="162"/>
                  </a:lnTo>
                  <a:lnTo>
                    <a:pt x="184" y="162"/>
                  </a:lnTo>
                  <a:lnTo>
                    <a:pt x="182" y="159"/>
                  </a:lnTo>
                  <a:lnTo>
                    <a:pt x="182" y="159"/>
                  </a:lnTo>
                  <a:lnTo>
                    <a:pt x="180" y="159"/>
                  </a:lnTo>
                  <a:lnTo>
                    <a:pt x="178" y="157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8" y="156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4"/>
                  </a:lnTo>
                  <a:lnTo>
                    <a:pt x="182" y="153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50"/>
                  </a:lnTo>
                  <a:lnTo>
                    <a:pt x="193" y="150"/>
                  </a:lnTo>
                  <a:lnTo>
                    <a:pt x="193" y="150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3" y="147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7" y="150"/>
                  </a:lnTo>
                  <a:lnTo>
                    <a:pt x="197" y="150"/>
                  </a:lnTo>
                  <a:lnTo>
                    <a:pt x="197" y="150"/>
                  </a:lnTo>
                  <a:lnTo>
                    <a:pt x="205" y="150"/>
                  </a:lnTo>
                  <a:close/>
                  <a:moveTo>
                    <a:pt x="190" y="128"/>
                  </a:moveTo>
                  <a:lnTo>
                    <a:pt x="190" y="128"/>
                  </a:lnTo>
                  <a:lnTo>
                    <a:pt x="188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8"/>
                  </a:lnTo>
                  <a:lnTo>
                    <a:pt x="190" y="128"/>
                  </a:lnTo>
                  <a:close/>
                  <a:moveTo>
                    <a:pt x="220" y="110"/>
                  </a:moveTo>
                  <a:lnTo>
                    <a:pt x="220" y="110"/>
                  </a:lnTo>
                  <a:lnTo>
                    <a:pt x="218" y="110"/>
                  </a:lnTo>
                  <a:lnTo>
                    <a:pt x="217" y="108"/>
                  </a:lnTo>
                  <a:lnTo>
                    <a:pt x="217" y="104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220" y="107"/>
                  </a:lnTo>
                  <a:lnTo>
                    <a:pt x="221" y="108"/>
                  </a:lnTo>
                  <a:lnTo>
                    <a:pt x="220" y="110"/>
                  </a:lnTo>
                  <a:lnTo>
                    <a:pt x="220" y="110"/>
                  </a:lnTo>
                  <a:close/>
                  <a:moveTo>
                    <a:pt x="223" y="103"/>
                  </a:moveTo>
                  <a:lnTo>
                    <a:pt x="223" y="103"/>
                  </a:lnTo>
                  <a:lnTo>
                    <a:pt x="221" y="103"/>
                  </a:lnTo>
                  <a:lnTo>
                    <a:pt x="221" y="103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3" y="98"/>
                  </a:lnTo>
                  <a:lnTo>
                    <a:pt x="224" y="100"/>
                  </a:lnTo>
                  <a:lnTo>
                    <a:pt x="224" y="103"/>
                  </a:lnTo>
                  <a:lnTo>
                    <a:pt x="223" y="103"/>
                  </a:lnTo>
                  <a:lnTo>
                    <a:pt x="223" y="103"/>
                  </a:lnTo>
                  <a:close/>
                  <a:moveTo>
                    <a:pt x="227" y="92"/>
                  </a:moveTo>
                  <a:lnTo>
                    <a:pt x="230" y="92"/>
                  </a:lnTo>
                  <a:lnTo>
                    <a:pt x="230" y="92"/>
                  </a:lnTo>
                  <a:lnTo>
                    <a:pt x="230" y="95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27" y="97"/>
                  </a:lnTo>
                  <a:lnTo>
                    <a:pt x="226" y="95"/>
                  </a:lnTo>
                  <a:lnTo>
                    <a:pt x="226" y="94"/>
                  </a:lnTo>
                  <a:lnTo>
                    <a:pt x="227" y="92"/>
                  </a:lnTo>
                  <a:lnTo>
                    <a:pt x="227" y="92"/>
                  </a:lnTo>
                  <a:close/>
                </a:path>
              </a:pathLst>
            </a:custGeom>
            <a:solidFill>
              <a:srgbClr val="89C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81"/>
            <p:cNvSpPr>
              <a:spLocks noChangeArrowheads="1"/>
            </p:cNvSpPr>
            <p:nvPr/>
          </p:nvSpPr>
          <p:spPr bwMode="auto">
            <a:xfrm>
              <a:off x="9401175" y="2949577"/>
              <a:ext cx="622300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82"/>
            <p:cNvSpPr>
              <a:spLocks/>
            </p:cNvSpPr>
            <p:nvPr/>
          </p:nvSpPr>
          <p:spPr bwMode="auto">
            <a:xfrm>
              <a:off x="9563100" y="2911477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0 w 5"/>
                <a:gd name="T3" fmla="*/ 0 w 5"/>
                <a:gd name="T4" fmla="*/ 0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3"/>
            <p:cNvSpPr>
              <a:spLocks/>
            </p:cNvSpPr>
            <p:nvPr/>
          </p:nvSpPr>
          <p:spPr bwMode="auto">
            <a:xfrm>
              <a:off x="9659938" y="2911477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84"/>
            <p:cNvSpPr>
              <a:spLocks noEditPoints="1"/>
            </p:cNvSpPr>
            <p:nvPr/>
          </p:nvSpPr>
          <p:spPr bwMode="auto">
            <a:xfrm>
              <a:off x="9391650" y="2911477"/>
              <a:ext cx="719138" cy="198438"/>
            </a:xfrm>
            <a:custGeom>
              <a:avLst/>
              <a:gdLst>
                <a:gd name="T0" fmla="*/ 126 w 453"/>
                <a:gd name="T1" fmla="*/ 21 h 125"/>
                <a:gd name="T2" fmla="*/ 128 w 453"/>
                <a:gd name="T3" fmla="*/ 39 h 125"/>
                <a:gd name="T4" fmla="*/ 129 w 453"/>
                <a:gd name="T5" fmla="*/ 70 h 125"/>
                <a:gd name="T6" fmla="*/ 123 w 453"/>
                <a:gd name="T7" fmla="*/ 66 h 125"/>
                <a:gd name="T8" fmla="*/ 119 w 453"/>
                <a:gd name="T9" fmla="*/ 49 h 125"/>
                <a:gd name="T10" fmla="*/ 116 w 453"/>
                <a:gd name="T11" fmla="*/ 33 h 125"/>
                <a:gd name="T12" fmla="*/ 101 w 453"/>
                <a:gd name="T13" fmla="*/ 31 h 125"/>
                <a:gd name="T14" fmla="*/ 93 w 453"/>
                <a:gd name="T15" fmla="*/ 12 h 125"/>
                <a:gd name="T16" fmla="*/ 70 w 453"/>
                <a:gd name="T17" fmla="*/ 12 h 125"/>
                <a:gd name="T18" fmla="*/ 96 w 453"/>
                <a:gd name="T19" fmla="*/ 77 h 125"/>
                <a:gd name="T20" fmla="*/ 62 w 453"/>
                <a:gd name="T21" fmla="*/ 71 h 125"/>
                <a:gd name="T22" fmla="*/ 49 w 453"/>
                <a:gd name="T23" fmla="*/ 64 h 125"/>
                <a:gd name="T24" fmla="*/ 41 w 453"/>
                <a:gd name="T25" fmla="*/ 46 h 125"/>
                <a:gd name="T26" fmla="*/ 4 w 453"/>
                <a:gd name="T27" fmla="*/ 25 h 125"/>
                <a:gd name="T28" fmla="*/ 6 w 453"/>
                <a:gd name="T29" fmla="*/ 80 h 125"/>
                <a:gd name="T30" fmla="*/ 449 w 453"/>
                <a:gd name="T31" fmla="*/ 106 h 125"/>
                <a:gd name="T32" fmla="*/ 249 w 453"/>
                <a:gd name="T33" fmla="*/ 101 h 125"/>
                <a:gd name="T34" fmla="*/ 306 w 453"/>
                <a:gd name="T35" fmla="*/ 88 h 125"/>
                <a:gd name="T36" fmla="*/ 410 w 453"/>
                <a:gd name="T37" fmla="*/ 86 h 125"/>
                <a:gd name="T38" fmla="*/ 426 w 453"/>
                <a:gd name="T39" fmla="*/ 3 h 125"/>
                <a:gd name="T40" fmla="*/ 413 w 453"/>
                <a:gd name="T41" fmla="*/ 18 h 125"/>
                <a:gd name="T42" fmla="*/ 426 w 453"/>
                <a:gd name="T43" fmla="*/ 8 h 125"/>
                <a:gd name="T44" fmla="*/ 444 w 453"/>
                <a:gd name="T45" fmla="*/ 9 h 125"/>
                <a:gd name="T46" fmla="*/ 422 w 453"/>
                <a:gd name="T47" fmla="*/ 40 h 125"/>
                <a:gd name="T48" fmla="*/ 391 w 453"/>
                <a:gd name="T49" fmla="*/ 12 h 125"/>
                <a:gd name="T50" fmla="*/ 386 w 453"/>
                <a:gd name="T51" fmla="*/ 54 h 125"/>
                <a:gd name="T52" fmla="*/ 331 w 453"/>
                <a:gd name="T53" fmla="*/ 3 h 125"/>
                <a:gd name="T54" fmla="*/ 331 w 453"/>
                <a:gd name="T55" fmla="*/ 49 h 125"/>
                <a:gd name="T56" fmla="*/ 313 w 453"/>
                <a:gd name="T57" fmla="*/ 21 h 125"/>
                <a:gd name="T58" fmla="*/ 287 w 453"/>
                <a:gd name="T59" fmla="*/ 63 h 125"/>
                <a:gd name="T60" fmla="*/ 266 w 453"/>
                <a:gd name="T61" fmla="*/ 49 h 125"/>
                <a:gd name="T62" fmla="*/ 212 w 453"/>
                <a:gd name="T63" fmla="*/ 71 h 125"/>
                <a:gd name="T64" fmla="*/ 172 w 453"/>
                <a:gd name="T65" fmla="*/ 68 h 125"/>
                <a:gd name="T66" fmla="*/ 140 w 453"/>
                <a:gd name="T67" fmla="*/ 57 h 125"/>
                <a:gd name="T68" fmla="*/ 135 w 453"/>
                <a:gd name="T69" fmla="*/ 39 h 125"/>
                <a:gd name="T70" fmla="*/ 162 w 453"/>
                <a:gd name="T71" fmla="*/ 17 h 125"/>
                <a:gd name="T72" fmla="*/ 165 w 453"/>
                <a:gd name="T73" fmla="*/ 5 h 125"/>
                <a:gd name="T74" fmla="*/ 128 w 453"/>
                <a:gd name="T75" fmla="*/ 15 h 125"/>
                <a:gd name="T76" fmla="*/ 99 w 453"/>
                <a:gd name="T77" fmla="*/ 43 h 125"/>
                <a:gd name="T78" fmla="*/ 27 w 453"/>
                <a:gd name="T79" fmla="*/ 66 h 125"/>
                <a:gd name="T80" fmla="*/ 70 w 453"/>
                <a:gd name="T81" fmla="*/ 85 h 125"/>
                <a:gd name="T82" fmla="*/ 113 w 453"/>
                <a:gd name="T83" fmla="*/ 88 h 125"/>
                <a:gd name="T84" fmla="*/ 394 w 453"/>
                <a:gd name="T85" fmla="*/ 115 h 125"/>
                <a:gd name="T86" fmla="*/ 349 w 453"/>
                <a:gd name="T87" fmla="*/ 115 h 125"/>
                <a:gd name="T88" fmla="*/ 249 w 453"/>
                <a:gd name="T89" fmla="*/ 110 h 125"/>
                <a:gd name="T90" fmla="*/ 395 w 453"/>
                <a:gd name="T91" fmla="*/ 48 h 125"/>
                <a:gd name="T92" fmla="*/ 352 w 453"/>
                <a:gd name="T93" fmla="*/ 37 h 125"/>
                <a:gd name="T94" fmla="*/ 352 w 453"/>
                <a:gd name="T95" fmla="*/ 54 h 125"/>
                <a:gd name="T96" fmla="*/ 352 w 453"/>
                <a:gd name="T97" fmla="*/ 61 h 125"/>
                <a:gd name="T98" fmla="*/ 352 w 453"/>
                <a:gd name="T99" fmla="*/ 30 h 125"/>
                <a:gd name="T100" fmla="*/ 339 w 453"/>
                <a:gd name="T101" fmla="*/ 88 h 125"/>
                <a:gd name="T102" fmla="*/ 303 w 453"/>
                <a:gd name="T103" fmla="*/ 43 h 125"/>
                <a:gd name="T104" fmla="*/ 318 w 453"/>
                <a:gd name="T105" fmla="*/ 51 h 125"/>
                <a:gd name="T106" fmla="*/ 303 w 453"/>
                <a:gd name="T107" fmla="*/ 51 h 125"/>
                <a:gd name="T108" fmla="*/ 298 w 453"/>
                <a:gd name="T109" fmla="*/ 33 h 125"/>
                <a:gd name="T110" fmla="*/ 296 w 453"/>
                <a:gd name="T111" fmla="*/ 64 h 125"/>
                <a:gd name="T112" fmla="*/ 235 w 453"/>
                <a:gd name="T113" fmla="*/ 37 h 125"/>
                <a:gd name="T114" fmla="*/ 251 w 453"/>
                <a:gd name="T115" fmla="*/ 19 h 125"/>
                <a:gd name="T116" fmla="*/ 242 w 453"/>
                <a:gd name="T117" fmla="*/ 73 h 125"/>
                <a:gd name="T118" fmla="*/ 212 w 453"/>
                <a:gd name="T119" fmla="*/ 19 h 125"/>
                <a:gd name="T120" fmla="*/ 137 w 453"/>
                <a:gd name="T121" fmla="*/ 89 h 125"/>
                <a:gd name="T122" fmla="*/ 135 w 453"/>
                <a:gd name="T123" fmla="*/ 10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" h="125">
                  <a:moveTo>
                    <a:pt x="108" y="0"/>
                  </a:move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19" y="8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5" y="9"/>
                  </a:lnTo>
                  <a:lnTo>
                    <a:pt x="119" y="9"/>
                  </a:lnTo>
                  <a:lnTo>
                    <a:pt x="113" y="9"/>
                  </a:lnTo>
                  <a:lnTo>
                    <a:pt x="110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6" y="11"/>
                  </a:lnTo>
                  <a:lnTo>
                    <a:pt x="125" y="12"/>
                  </a:lnTo>
                  <a:lnTo>
                    <a:pt x="119" y="12"/>
                  </a:lnTo>
                  <a:lnTo>
                    <a:pt x="113" y="11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13" y="18"/>
                  </a:lnTo>
                  <a:lnTo>
                    <a:pt x="119" y="18"/>
                  </a:lnTo>
                  <a:lnTo>
                    <a:pt x="125" y="18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21"/>
                  </a:lnTo>
                  <a:lnTo>
                    <a:pt x="122" y="21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8" y="21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3" y="22"/>
                  </a:lnTo>
                  <a:lnTo>
                    <a:pt x="122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3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5" y="25"/>
                  </a:lnTo>
                  <a:lnTo>
                    <a:pt x="122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2" y="28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3" y="30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122" y="31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5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5" y="36"/>
                  </a:lnTo>
                  <a:lnTo>
                    <a:pt x="123" y="36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6" y="39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5" y="42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5" y="43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6" y="46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5" y="49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5" y="51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5"/>
                  </a:lnTo>
                  <a:lnTo>
                    <a:pt x="128" y="5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28" y="71"/>
                  </a:lnTo>
                  <a:lnTo>
                    <a:pt x="128" y="73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0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4" y="79"/>
                  </a:lnTo>
                  <a:lnTo>
                    <a:pt x="117" y="77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5" y="76"/>
                  </a:lnTo>
                  <a:lnTo>
                    <a:pt x="120" y="76"/>
                  </a:lnTo>
                  <a:lnTo>
                    <a:pt x="117" y="76"/>
                  </a:lnTo>
                  <a:lnTo>
                    <a:pt x="116" y="76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7" y="76"/>
                  </a:lnTo>
                  <a:lnTo>
                    <a:pt x="120" y="76"/>
                  </a:lnTo>
                  <a:lnTo>
                    <a:pt x="123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0" y="73"/>
                  </a:lnTo>
                  <a:lnTo>
                    <a:pt x="114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3" y="73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3" y="70"/>
                  </a:lnTo>
                  <a:lnTo>
                    <a:pt x="120" y="70"/>
                  </a:lnTo>
                  <a:lnTo>
                    <a:pt x="114" y="71"/>
                  </a:lnTo>
                  <a:lnTo>
                    <a:pt x="114" y="71"/>
                  </a:lnTo>
                  <a:lnTo>
                    <a:pt x="114" y="70"/>
                  </a:lnTo>
                  <a:lnTo>
                    <a:pt x="117" y="70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7" y="68"/>
                  </a:lnTo>
                  <a:lnTo>
                    <a:pt x="113" y="68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4" y="67"/>
                  </a:lnTo>
                  <a:lnTo>
                    <a:pt x="117" y="67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0" y="64"/>
                  </a:lnTo>
                  <a:lnTo>
                    <a:pt x="117" y="66"/>
                  </a:lnTo>
                  <a:lnTo>
                    <a:pt x="113" y="66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7" y="64"/>
                  </a:lnTo>
                  <a:lnTo>
                    <a:pt x="122" y="64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2" y="60"/>
                  </a:lnTo>
                  <a:lnTo>
                    <a:pt x="120" y="60"/>
                  </a:lnTo>
                  <a:lnTo>
                    <a:pt x="117" y="60"/>
                  </a:lnTo>
                  <a:lnTo>
                    <a:pt x="113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3" y="58"/>
                  </a:lnTo>
                  <a:lnTo>
                    <a:pt x="116" y="58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2" y="57"/>
                  </a:lnTo>
                  <a:lnTo>
                    <a:pt x="117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3" y="55"/>
                  </a:lnTo>
                  <a:lnTo>
                    <a:pt x="117" y="55"/>
                  </a:lnTo>
                  <a:lnTo>
                    <a:pt x="122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2" y="54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9" y="51"/>
                  </a:lnTo>
                  <a:lnTo>
                    <a:pt x="116" y="51"/>
                  </a:lnTo>
                  <a:lnTo>
                    <a:pt x="113" y="51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6" y="51"/>
                  </a:lnTo>
                  <a:lnTo>
                    <a:pt x="119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9" y="48"/>
                  </a:lnTo>
                  <a:lnTo>
                    <a:pt x="116" y="48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1" y="48"/>
                  </a:lnTo>
                  <a:lnTo>
                    <a:pt x="114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19" y="45"/>
                  </a:lnTo>
                  <a:lnTo>
                    <a:pt x="116" y="45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3" y="43"/>
                  </a:lnTo>
                  <a:lnTo>
                    <a:pt x="114" y="43"/>
                  </a:lnTo>
                  <a:lnTo>
                    <a:pt x="117" y="45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19" y="42"/>
                  </a:lnTo>
                  <a:lnTo>
                    <a:pt x="114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7" y="42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9" y="39"/>
                  </a:lnTo>
                  <a:lnTo>
                    <a:pt x="116" y="39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39"/>
                  </a:lnTo>
                  <a:lnTo>
                    <a:pt x="113" y="39"/>
                  </a:lnTo>
                  <a:lnTo>
                    <a:pt x="116" y="39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16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6"/>
                  </a:lnTo>
                  <a:lnTo>
                    <a:pt x="113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3"/>
                  </a:lnTo>
                  <a:lnTo>
                    <a:pt x="113" y="33"/>
                  </a:lnTo>
                  <a:lnTo>
                    <a:pt x="116" y="33"/>
                  </a:lnTo>
                  <a:lnTo>
                    <a:pt x="117" y="31"/>
                  </a:lnTo>
                  <a:lnTo>
                    <a:pt x="117" y="31"/>
                  </a:lnTo>
                  <a:lnTo>
                    <a:pt x="116" y="31"/>
                  </a:lnTo>
                  <a:lnTo>
                    <a:pt x="113" y="31"/>
                  </a:lnTo>
                  <a:lnTo>
                    <a:pt x="110" y="31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11" y="27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8" y="25"/>
                  </a:lnTo>
                  <a:lnTo>
                    <a:pt x="108" y="25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6" y="24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1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11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24"/>
                  </a:lnTo>
                  <a:lnTo>
                    <a:pt x="104" y="2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99" y="30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4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7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27"/>
                  </a:lnTo>
                  <a:lnTo>
                    <a:pt x="89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8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1"/>
                  </a:lnTo>
                  <a:lnTo>
                    <a:pt x="88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70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59" y="8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58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58" y="11"/>
                  </a:lnTo>
                  <a:lnTo>
                    <a:pt x="50" y="11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52" y="12"/>
                  </a:lnTo>
                  <a:lnTo>
                    <a:pt x="62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5" y="14"/>
                  </a:lnTo>
                  <a:lnTo>
                    <a:pt x="5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58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80" y="27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8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60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3" y="70"/>
                  </a:lnTo>
                  <a:lnTo>
                    <a:pt x="95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4"/>
                  </a:lnTo>
                  <a:lnTo>
                    <a:pt x="98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9" y="77"/>
                  </a:lnTo>
                  <a:lnTo>
                    <a:pt x="104" y="77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08" y="79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7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6" y="76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1" y="79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0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5" y="61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7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4" y="77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59" y="77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55" y="79"/>
                  </a:lnTo>
                  <a:lnTo>
                    <a:pt x="49" y="79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3"/>
                  </a:lnTo>
                  <a:lnTo>
                    <a:pt x="46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0" y="71"/>
                  </a:lnTo>
                  <a:lnTo>
                    <a:pt x="46" y="71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3" y="70"/>
                  </a:lnTo>
                  <a:lnTo>
                    <a:pt x="46" y="70"/>
                  </a:lnTo>
                  <a:lnTo>
                    <a:pt x="49" y="70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7"/>
                  </a:lnTo>
                  <a:lnTo>
                    <a:pt x="4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47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6" y="61"/>
                  </a:lnTo>
                  <a:lnTo>
                    <a:pt x="43" y="61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9" y="61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0" y="60"/>
                  </a:lnTo>
                  <a:lnTo>
                    <a:pt x="44" y="60"/>
                  </a:lnTo>
                  <a:lnTo>
                    <a:pt x="39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43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49" y="54"/>
                  </a:lnTo>
                  <a:lnTo>
                    <a:pt x="4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52"/>
                  </a:lnTo>
                  <a:lnTo>
                    <a:pt x="43" y="52"/>
                  </a:lnTo>
                  <a:lnTo>
                    <a:pt x="49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0" y="51"/>
                  </a:lnTo>
                  <a:lnTo>
                    <a:pt x="44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7" y="49"/>
                  </a:lnTo>
                  <a:lnTo>
                    <a:pt x="43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0" y="48"/>
                  </a:lnTo>
                  <a:lnTo>
                    <a:pt x="44" y="48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7" y="46"/>
                  </a:lnTo>
                  <a:lnTo>
                    <a:pt x="41" y="46"/>
                  </a:lnTo>
                  <a:lnTo>
                    <a:pt x="47" y="46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3" y="45"/>
                  </a:lnTo>
                  <a:lnTo>
                    <a:pt x="37" y="45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44" y="43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0" y="42"/>
                  </a:lnTo>
                  <a:lnTo>
                    <a:pt x="43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7" y="40"/>
                  </a:lnTo>
                  <a:lnTo>
                    <a:pt x="43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49" y="39"/>
                  </a:lnTo>
                  <a:lnTo>
                    <a:pt x="43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6" y="39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2" y="36"/>
                  </a:lnTo>
                  <a:lnTo>
                    <a:pt x="49" y="36"/>
                  </a:lnTo>
                  <a:lnTo>
                    <a:pt x="43" y="36"/>
                  </a:lnTo>
                  <a:lnTo>
                    <a:pt x="37" y="37"/>
                  </a:lnTo>
                  <a:lnTo>
                    <a:pt x="34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44" y="36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44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2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8" y="67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9" y="71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0" y="77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80"/>
                  </a:lnTo>
                  <a:lnTo>
                    <a:pt x="9" y="82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1" y="107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453" y="125"/>
                  </a:lnTo>
                  <a:lnTo>
                    <a:pt x="453" y="101"/>
                  </a:lnTo>
                  <a:lnTo>
                    <a:pt x="453" y="101"/>
                  </a:lnTo>
                  <a:lnTo>
                    <a:pt x="447" y="100"/>
                  </a:lnTo>
                  <a:lnTo>
                    <a:pt x="444" y="100"/>
                  </a:lnTo>
                  <a:lnTo>
                    <a:pt x="441" y="101"/>
                  </a:lnTo>
                  <a:lnTo>
                    <a:pt x="441" y="101"/>
                  </a:lnTo>
                  <a:lnTo>
                    <a:pt x="443" y="103"/>
                  </a:lnTo>
                  <a:lnTo>
                    <a:pt x="443" y="104"/>
                  </a:lnTo>
                  <a:lnTo>
                    <a:pt x="443" y="104"/>
                  </a:lnTo>
                  <a:lnTo>
                    <a:pt x="446" y="101"/>
                  </a:lnTo>
                  <a:lnTo>
                    <a:pt x="447" y="103"/>
                  </a:lnTo>
                  <a:lnTo>
                    <a:pt x="450" y="104"/>
                  </a:lnTo>
                  <a:lnTo>
                    <a:pt x="452" y="107"/>
                  </a:lnTo>
                  <a:lnTo>
                    <a:pt x="452" y="107"/>
                  </a:lnTo>
                  <a:lnTo>
                    <a:pt x="449" y="106"/>
                  </a:lnTo>
                  <a:lnTo>
                    <a:pt x="446" y="106"/>
                  </a:lnTo>
                  <a:lnTo>
                    <a:pt x="437" y="107"/>
                  </a:lnTo>
                  <a:lnTo>
                    <a:pt x="437" y="107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13" y="100"/>
                  </a:lnTo>
                  <a:lnTo>
                    <a:pt x="402" y="100"/>
                  </a:lnTo>
                  <a:lnTo>
                    <a:pt x="391" y="101"/>
                  </a:lnTo>
                  <a:lnTo>
                    <a:pt x="391" y="101"/>
                  </a:lnTo>
                  <a:lnTo>
                    <a:pt x="395" y="103"/>
                  </a:lnTo>
                  <a:lnTo>
                    <a:pt x="395" y="104"/>
                  </a:lnTo>
                  <a:lnTo>
                    <a:pt x="395" y="106"/>
                  </a:lnTo>
                  <a:lnTo>
                    <a:pt x="395" y="106"/>
                  </a:lnTo>
                  <a:lnTo>
                    <a:pt x="385" y="106"/>
                  </a:lnTo>
                  <a:lnTo>
                    <a:pt x="385" y="106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62" y="100"/>
                  </a:lnTo>
                  <a:lnTo>
                    <a:pt x="342" y="100"/>
                  </a:lnTo>
                  <a:lnTo>
                    <a:pt x="342" y="100"/>
                  </a:lnTo>
                  <a:lnTo>
                    <a:pt x="343" y="101"/>
                  </a:lnTo>
                  <a:lnTo>
                    <a:pt x="345" y="103"/>
                  </a:lnTo>
                  <a:lnTo>
                    <a:pt x="348" y="104"/>
                  </a:lnTo>
                  <a:lnTo>
                    <a:pt x="348" y="106"/>
                  </a:lnTo>
                  <a:lnTo>
                    <a:pt x="348" y="106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3" y="100"/>
                  </a:lnTo>
                  <a:lnTo>
                    <a:pt x="333" y="100"/>
                  </a:lnTo>
                  <a:lnTo>
                    <a:pt x="313" y="100"/>
                  </a:lnTo>
                  <a:lnTo>
                    <a:pt x="303" y="100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7" y="103"/>
                  </a:lnTo>
                  <a:lnTo>
                    <a:pt x="298" y="104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296" y="106"/>
                  </a:lnTo>
                  <a:lnTo>
                    <a:pt x="294" y="106"/>
                  </a:lnTo>
                  <a:lnTo>
                    <a:pt x="290" y="107"/>
                  </a:lnTo>
                  <a:lnTo>
                    <a:pt x="290" y="107"/>
                  </a:lnTo>
                  <a:lnTo>
                    <a:pt x="288" y="104"/>
                  </a:lnTo>
                  <a:lnTo>
                    <a:pt x="288" y="100"/>
                  </a:lnTo>
                  <a:lnTo>
                    <a:pt x="288" y="100"/>
                  </a:lnTo>
                  <a:lnTo>
                    <a:pt x="269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3"/>
                  </a:lnTo>
                  <a:lnTo>
                    <a:pt x="248" y="103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49" y="101"/>
                  </a:lnTo>
                  <a:lnTo>
                    <a:pt x="251" y="100"/>
                  </a:lnTo>
                  <a:lnTo>
                    <a:pt x="251" y="100"/>
                  </a:lnTo>
                  <a:lnTo>
                    <a:pt x="254" y="103"/>
                  </a:lnTo>
                  <a:lnTo>
                    <a:pt x="255" y="104"/>
                  </a:lnTo>
                  <a:lnTo>
                    <a:pt x="255" y="106"/>
                  </a:lnTo>
                  <a:lnTo>
                    <a:pt x="255" y="106"/>
                  </a:lnTo>
                  <a:lnTo>
                    <a:pt x="249" y="106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5" y="101"/>
                  </a:lnTo>
                  <a:lnTo>
                    <a:pt x="245" y="100"/>
                  </a:lnTo>
                  <a:lnTo>
                    <a:pt x="245" y="100"/>
                  </a:lnTo>
                  <a:lnTo>
                    <a:pt x="230" y="100"/>
                  </a:lnTo>
                  <a:lnTo>
                    <a:pt x="215" y="100"/>
                  </a:lnTo>
                  <a:lnTo>
                    <a:pt x="202" y="10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93" y="98"/>
                  </a:lnTo>
                  <a:lnTo>
                    <a:pt x="193" y="97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229" y="91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32" y="92"/>
                  </a:lnTo>
                  <a:lnTo>
                    <a:pt x="233" y="92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45" y="92"/>
                  </a:lnTo>
                  <a:lnTo>
                    <a:pt x="258" y="92"/>
                  </a:lnTo>
                  <a:lnTo>
                    <a:pt x="272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4" y="91"/>
                  </a:lnTo>
                  <a:lnTo>
                    <a:pt x="284" y="91"/>
                  </a:lnTo>
                  <a:lnTo>
                    <a:pt x="284" y="91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93" y="92"/>
                  </a:lnTo>
                  <a:lnTo>
                    <a:pt x="297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1" y="91"/>
                  </a:lnTo>
                  <a:lnTo>
                    <a:pt x="303" y="92"/>
                  </a:lnTo>
                  <a:lnTo>
                    <a:pt x="303" y="92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4" y="91"/>
                  </a:lnTo>
                  <a:lnTo>
                    <a:pt x="304" y="89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89"/>
                  </a:lnTo>
                  <a:lnTo>
                    <a:pt x="307" y="92"/>
                  </a:lnTo>
                  <a:lnTo>
                    <a:pt x="307" y="92"/>
                  </a:lnTo>
                  <a:lnTo>
                    <a:pt x="312" y="92"/>
                  </a:lnTo>
                  <a:lnTo>
                    <a:pt x="316" y="92"/>
                  </a:lnTo>
                  <a:lnTo>
                    <a:pt x="316" y="92"/>
                  </a:lnTo>
                  <a:lnTo>
                    <a:pt x="316" y="91"/>
                  </a:lnTo>
                  <a:lnTo>
                    <a:pt x="316" y="89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21" y="88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88"/>
                  </a:lnTo>
                  <a:lnTo>
                    <a:pt x="322" y="89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89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21" y="91"/>
                  </a:lnTo>
                  <a:lnTo>
                    <a:pt x="321" y="92"/>
                  </a:lnTo>
                  <a:lnTo>
                    <a:pt x="32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89"/>
                  </a:lnTo>
                  <a:lnTo>
                    <a:pt x="343" y="88"/>
                  </a:lnTo>
                  <a:lnTo>
                    <a:pt x="345" y="88"/>
                  </a:lnTo>
                  <a:lnTo>
                    <a:pt x="345" y="88"/>
                  </a:lnTo>
                  <a:lnTo>
                    <a:pt x="345" y="89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74" y="92"/>
                  </a:lnTo>
                  <a:lnTo>
                    <a:pt x="402" y="92"/>
                  </a:lnTo>
                  <a:lnTo>
                    <a:pt x="402" y="92"/>
                  </a:lnTo>
                  <a:lnTo>
                    <a:pt x="404" y="89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4" y="88"/>
                  </a:lnTo>
                  <a:lnTo>
                    <a:pt x="405" y="89"/>
                  </a:lnTo>
                  <a:lnTo>
                    <a:pt x="405" y="91"/>
                  </a:lnTo>
                  <a:lnTo>
                    <a:pt x="407" y="91"/>
                  </a:lnTo>
                  <a:lnTo>
                    <a:pt x="407" y="91"/>
                  </a:lnTo>
                  <a:lnTo>
                    <a:pt x="407" y="89"/>
                  </a:lnTo>
                  <a:lnTo>
                    <a:pt x="407" y="89"/>
                  </a:lnTo>
                  <a:lnTo>
                    <a:pt x="408" y="92"/>
                  </a:lnTo>
                  <a:lnTo>
                    <a:pt x="408" y="92"/>
                  </a:lnTo>
                  <a:lnTo>
                    <a:pt x="408" y="88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3" y="88"/>
                  </a:lnTo>
                  <a:lnTo>
                    <a:pt x="413" y="89"/>
                  </a:lnTo>
                  <a:lnTo>
                    <a:pt x="413" y="92"/>
                  </a:lnTo>
                  <a:lnTo>
                    <a:pt x="413" y="92"/>
                  </a:lnTo>
                  <a:lnTo>
                    <a:pt x="416" y="92"/>
                  </a:lnTo>
                  <a:lnTo>
                    <a:pt x="417" y="92"/>
                  </a:lnTo>
                  <a:lnTo>
                    <a:pt x="417" y="92"/>
                  </a:lnTo>
                  <a:lnTo>
                    <a:pt x="417" y="91"/>
                  </a:lnTo>
                  <a:lnTo>
                    <a:pt x="417" y="89"/>
                  </a:lnTo>
                  <a:lnTo>
                    <a:pt x="416" y="88"/>
                  </a:lnTo>
                  <a:lnTo>
                    <a:pt x="417" y="86"/>
                  </a:lnTo>
                  <a:lnTo>
                    <a:pt x="417" y="86"/>
                  </a:lnTo>
                  <a:lnTo>
                    <a:pt x="417" y="86"/>
                  </a:lnTo>
                  <a:lnTo>
                    <a:pt x="419" y="85"/>
                  </a:lnTo>
                  <a:lnTo>
                    <a:pt x="419" y="85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20" y="88"/>
                  </a:lnTo>
                  <a:lnTo>
                    <a:pt x="419" y="88"/>
                  </a:lnTo>
                  <a:lnTo>
                    <a:pt x="419" y="88"/>
                  </a:lnTo>
                  <a:lnTo>
                    <a:pt x="419" y="88"/>
                  </a:lnTo>
                  <a:lnTo>
                    <a:pt x="419" y="89"/>
                  </a:lnTo>
                  <a:lnTo>
                    <a:pt x="419" y="89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2" y="88"/>
                  </a:lnTo>
                  <a:lnTo>
                    <a:pt x="423" y="88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28" y="91"/>
                  </a:lnTo>
                  <a:lnTo>
                    <a:pt x="429" y="92"/>
                  </a:lnTo>
                  <a:lnTo>
                    <a:pt x="429" y="92"/>
                  </a:lnTo>
                  <a:lnTo>
                    <a:pt x="435" y="92"/>
                  </a:lnTo>
                  <a:lnTo>
                    <a:pt x="443" y="92"/>
                  </a:lnTo>
                  <a:lnTo>
                    <a:pt x="443" y="92"/>
                  </a:lnTo>
                  <a:lnTo>
                    <a:pt x="443" y="91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92"/>
                  </a:lnTo>
                  <a:lnTo>
                    <a:pt x="444" y="92"/>
                  </a:lnTo>
                  <a:lnTo>
                    <a:pt x="449" y="92"/>
                  </a:lnTo>
                  <a:lnTo>
                    <a:pt x="453" y="92"/>
                  </a:lnTo>
                  <a:lnTo>
                    <a:pt x="453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26" y="0"/>
                  </a:lnTo>
                  <a:lnTo>
                    <a:pt x="426" y="0"/>
                  </a:lnTo>
                  <a:lnTo>
                    <a:pt x="426" y="3"/>
                  </a:lnTo>
                  <a:lnTo>
                    <a:pt x="426" y="3"/>
                  </a:lnTo>
                  <a:lnTo>
                    <a:pt x="425" y="2"/>
                  </a:lnTo>
                  <a:lnTo>
                    <a:pt x="426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3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20" y="5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20" y="3"/>
                  </a:lnTo>
                  <a:lnTo>
                    <a:pt x="419" y="2"/>
                  </a:lnTo>
                  <a:lnTo>
                    <a:pt x="419" y="2"/>
                  </a:lnTo>
                  <a:lnTo>
                    <a:pt x="417" y="2"/>
                  </a:lnTo>
                  <a:lnTo>
                    <a:pt x="417" y="2"/>
                  </a:lnTo>
                  <a:lnTo>
                    <a:pt x="417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08" y="5"/>
                  </a:lnTo>
                  <a:lnTo>
                    <a:pt x="407" y="6"/>
                  </a:lnTo>
                  <a:lnTo>
                    <a:pt x="405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7" y="9"/>
                  </a:lnTo>
                  <a:lnTo>
                    <a:pt x="407" y="11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07" y="12"/>
                  </a:lnTo>
                  <a:lnTo>
                    <a:pt x="407" y="12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8" y="15"/>
                  </a:lnTo>
                  <a:lnTo>
                    <a:pt x="408" y="15"/>
                  </a:lnTo>
                  <a:lnTo>
                    <a:pt x="408" y="15"/>
                  </a:lnTo>
                  <a:lnTo>
                    <a:pt x="410" y="15"/>
                  </a:lnTo>
                  <a:lnTo>
                    <a:pt x="410" y="14"/>
                  </a:lnTo>
                  <a:lnTo>
                    <a:pt x="410" y="14"/>
                  </a:lnTo>
                  <a:lnTo>
                    <a:pt x="410" y="12"/>
                  </a:lnTo>
                  <a:lnTo>
                    <a:pt x="410" y="14"/>
                  </a:lnTo>
                  <a:lnTo>
                    <a:pt x="410" y="17"/>
                  </a:lnTo>
                  <a:lnTo>
                    <a:pt x="410" y="17"/>
                  </a:lnTo>
                  <a:lnTo>
                    <a:pt x="413" y="17"/>
                  </a:lnTo>
                  <a:lnTo>
                    <a:pt x="414" y="17"/>
                  </a:lnTo>
                  <a:lnTo>
                    <a:pt x="419" y="17"/>
                  </a:lnTo>
                  <a:lnTo>
                    <a:pt x="419" y="17"/>
                  </a:lnTo>
                  <a:lnTo>
                    <a:pt x="416" y="18"/>
                  </a:lnTo>
                  <a:lnTo>
                    <a:pt x="413" y="18"/>
                  </a:lnTo>
                  <a:lnTo>
                    <a:pt x="410" y="18"/>
                  </a:lnTo>
                  <a:lnTo>
                    <a:pt x="405" y="19"/>
                  </a:lnTo>
                  <a:lnTo>
                    <a:pt x="405" y="19"/>
                  </a:lnTo>
                  <a:lnTo>
                    <a:pt x="405" y="18"/>
                  </a:lnTo>
                  <a:lnTo>
                    <a:pt x="407" y="18"/>
                  </a:lnTo>
                  <a:lnTo>
                    <a:pt x="408" y="18"/>
                  </a:lnTo>
                  <a:lnTo>
                    <a:pt x="410" y="17"/>
                  </a:lnTo>
                  <a:lnTo>
                    <a:pt x="410" y="17"/>
                  </a:lnTo>
                  <a:lnTo>
                    <a:pt x="408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4" y="17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402" y="18"/>
                  </a:lnTo>
                  <a:lnTo>
                    <a:pt x="401" y="18"/>
                  </a:lnTo>
                  <a:lnTo>
                    <a:pt x="400" y="19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398" y="18"/>
                  </a:lnTo>
                  <a:lnTo>
                    <a:pt x="398" y="21"/>
                  </a:lnTo>
                  <a:lnTo>
                    <a:pt x="397" y="22"/>
                  </a:lnTo>
                  <a:lnTo>
                    <a:pt x="394" y="22"/>
                  </a:lnTo>
                  <a:lnTo>
                    <a:pt x="394" y="22"/>
                  </a:lnTo>
                  <a:lnTo>
                    <a:pt x="395" y="24"/>
                  </a:lnTo>
                  <a:lnTo>
                    <a:pt x="395" y="25"/>
                  </a:lnTo>
                  <a:lnTo>
                    <a:pt x="394" y="27"/>
                  </a:lnTo>
                  <a:lnTo>
                    <a:pt x="395" y="28"/>
                  </a:lnTo>
                  <a:lnTo>
                    <a:pt x="395" y="28"/>
                  </a:lnTo>
                  <a:lnTo>
                    <a:pt x="397" y="27"/>
                  </a:lnTo>
                  <a:lnTo>
                    <a:pt x="395" y="25"/>
                  </a:lnTo>
                  <a:lnTo>
                    <a:pt x="395" y="25"/>
                  </a:lnTo>
                  <a:lnTo>
                    <a:pt x="401" y="27"/>
                  </a:lnTo>
                  <a:lnTo>
                    <a:pt x="407" y="27"/>
                  </a:lnTo>
                  <a:lnTo>
                    <a:pt x="411" y="27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419" y="25"/>
                  </a:lnTo>
                  <a:lnTo>
                    <a:pt x="419" y="22"/>
                  </a:lnTo>
                  <a:lnTo>
                    <a:pt x="419" y="22"/>
                  </a:lnTo>
                  <a:lnTo>
                    <a:pt x="425" y="22"/>
                  </a:lnTo>
                  <a:lnTo>
                    <a:pt x="425" y="22"/>
                  </a:lnTo>
                  <a:lnTo>
                    <a:pt x="423" y="22"/>
                  </a:lnTo>
                  <a:lnTo>
                    <a:pt x="422" y="22"/>
                  </a:lnTo>
                  <a:lnTo>
                    <a:pt x="419" y="22"/>
                  </a:lnTo>
                  <a:lnTo>
                    <a:pt x="419" y="22"/>
                  </a:lnTo>
                  <a:lnTo>
                    <a:pt x="422" y="19"/>
                  </a:lnTo>
                  <a:lnTo>
                    <a:pt x="425" y="17"/>
                  </a:lnTo>
                  <a:lnTo>
                    <a:pt x="426" y="14"/>
                  </a:lnTo>
                  <a:lnTo>
                    <a:pt x="426" y="8"/>
                  </a:lnTo>
                  <a:lnTo>
                    <a:pt x="426" y="8"/>
                  </a:lnTo>
                  <a:lnTo>
                    <a:pt x="429" y="6"/>
                  </a:lnTo>
                  <a:lnTo>
                    <a:pt x="432" y="3"/>
                  </a:lnTo>
                  <a:lnTo>
                    <a:pt x="435" y="2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443" y="3"/>
                  </a:lnTo>
                  <a:lnTo>
                    <a:pt x="444" y="3"/>
                  </a:lnTo>
                  <a:lnTo>
                    <a:pt x="447" y="3"/>
                  </a:lnTo>
                  <a:lnTo>
                    <a:pt x="447" y="3"/>
                  </a:lnTo>
                  <a:lnTo>
                    <a:pt x="446" y="5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6" y="6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3"/>
                  </a:lnTo>
                  <a:lnTo>
                    <a:pt x="452" y="3"/>
                  </a:lnTo>
                  <a:lnTo>
                    <a:pt x="452" y="5"/>
                  </a:lnTo>
                  <a:lnTo>
                    <a:pt x="453" y="6"/>
                  </a:lnTo>
                  <a:lnTo>
                    <a:pt x="453" y="6"/>
                  </a:lnTo>
                  <a:lnTo>
                    <a:pt x="452" y="6"/>
                  </a:lnTo>
                  <a:lnTo>
                    <a:pt x="450" y="6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47" y="48"/>
                  </a:lnTo>
                  <a:lnTo>
                    <a:pt x="447" y="48"/>
                  </a:lnTo>
                  <a:lnTo>
                    <a:pt x="446" y="48"/>
                  </a:lnTo>
                  <a:lnTo>
                    <a:pt x="447" y="48"/>
                  </a:lnTo>
                  <a:lnTo>
                    <a:pt x="447" y="46"/>
                  </a:lnTo>
                  <a:lnTo>
                    <a:pt x="446" y="45"/>
                  </a:lnTo>
                  <a:lnTo>
                    <a:pt x="446" y="45"/>
                  </a:lnTo>
                  <a:lnTo>
                    <a:pt x="446" y="46"/>
                  </a:lnTo>
                  <a:lnTo>
                    <a:pt x="446" y="48"/>
                  </a:lnTo>
                  <a:lnTo>
                    <a:pt x="446" y="49"/>
                  </a:lnTo>
                  <a:lnTo>
                    <a:pt x="446" y="52"/>
                  </a:lnTo>
                  <a:lnTo>
                    <a:pt x="446" y="52"/>
                  </a:lnTo>
                  <a:lnTo>
                    <a:pt x="444" y="52"/>
                  </a:lnTo>
                  <a:lnTo>
                    <a:pt x="443" y="52"/>
                  </a:lnTo>
                  <a:lnTo>
                    <a:pt x="443" y="52"/>
                  </a:lnTo>
                  <a:lnTo>
                    <a:pt x="443" y="52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6" y="51"/>
                  </a:lnTo>
                  <a:lnTo>
                    <a:pt x="444" y="49"/>
                  </a:lnTo>
                  <a:lnTo>
                    <a:pt x="443" y="49"/>
                  </a:lnTo>
                  <a:lnTo>
                    <a:pt x="443" y="49"/>
                  </a:lnTo>
                  <a:lnTo>
                    <a:pt x="444" y="39"/>
                  </a:lnTo>
                  <a:lnTo>
                    <a:pt x="444" y="28"/>
                  </a:lnTo>
                  <a:lnTo>
                    <a:pt x="444" y="9"/>
                  </a:lnTo>
                  <a:lnTo>
                    <a:pt x="444" y="9"/>
                  </a:lnTo>
                  <a:lnTo>
                    <a:pt x="437" y="9"/>
                  </a:lnTo>
                  <a:lnTo>
                    <a:pt x="432" y="9"/>
                  </a:lnTo>
                  <a:lnTo>
                    <a:pt x="429" y="9"/>
                  </a:lnTo>
                  <a:lnTo>
                    <a:pt x="429" y="9"/>
                  </a:lnTo>
                  <a:lnTo>
                    <a:pt x="431" y="15"/>
                  </a:lnTo>
                  <a:lnTo>
                    <a:pt x="432" y="17"/>
                  </a:lnTo>
                  <a:lnTo>
                    <a:pt x="438" y="21"/>
                  </a:lnTo>
                  <a:lnTo>
                    <a:pt x="438" y="21"/>
                  </a:lnTo>
                  <a:lnTo>
                    <a:pt x="437" y="22"/>
                  </a:lnTo>
                  <a:lnTo>
                    <a:pt x="434" y="22"/>
                  </a:lnTo>
                  <a:lnTo>
                    <a:pt x="428" y="22"/>
                  </a:lnTo>
                  <a:lnTo>
                    <a:pt x="428" y="22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7" y="22"/>
                  </a:lnTo>
                  <a:lnTo>
                    <a:pt x="437" y="22"/>
                  </a:lnTo>
                  <a:lnTo>
                    <a:pt x="437" y="27"/>
                  </a:lnTo>
                  <a:lnTo>
                    <a:pt x="437" y="31"/>
                  </a:lnTo>
                  <a:lnTo>
                    <a:pt x="437" y="36"/>
                  </a:lnTo>
                  <a:lnTo>
                    <a:pt x="438" y="39"/>
                  </a:lnTo>
                  <a:lnTo>
                    <a:pt x="438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31" y="40"/>
                  </a:lnTo>
                  <a:lnTo>
                    <a:pt x="437" y="40"/>
                  </a:lnTo>
                  <a:lnTo>
                    <a:pt x="437" y="40"/>
                  </a:lnTo>
                  <a:lnTo>
                    <a:pt x="437" y="48"/>
                  </a:lnTo>
                  <a:lnTo>
                    <a:pt x="438" y="55"/>
                  </a:lnTo>
                  <a:lnTo>
                    <a:pt x="438" y="55"/>
                  </a:lnTo>
                  <a:lnTo>
                    <a:pt x="437" y="52"/>
                  </a:lnTo>
                  <a:lnTo>
                    <a:pt x="435" y="49"/>
                  </a:lnTo>
                  <a:lnTo>
                    <a:pt x="435" y="46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1" y="46"/>
                  </a:lnTo>
                  <a:lnTo>
                    <a:pt x="429" y="46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6" y="46"/>
                  </a:lnTo>
                  <a:lnTo>
                    <a:pt x="426" y="49"/>
                  </a:lnTo>
                  <a:lnTo>
                    <a:pt x="428" y="52"/>
                  </a:lnTo>
                  <a:lnTo>
                    <a:pt x="428" y="52"/>
                  </a:lnTo>
                  <a:lnTo>
                    <a:pt x="429" y="51"/>
                  </a:lnTo>
                  <a:lnTo>
                    <a:pt x="431" y="51"/>
                  </a:lnTo>
                  <a:lnTo>
                    <a:pt x="431" y="51"/>
                  </a:lnTo>
                  <a:lnTo>
                    <a:pt x="428" y="54"/>
                  </a:lnTo>
                  <a:lnTo>
                    <a:pt x="425" y="55"/>
                  </a:lnTo>
                  <a:lnTo>
                    <a:pt x="417" y="58"/>
                  </a:lnTo>
                  <a:lnTo>
                    <a:pt x="417" y="58"/>
                  </a:lnTo>
                  <a:lnTo>
                    <a:pt x="417" y="51"/>
                  </a:lnTo>
                  <a:lnTo>
                    <a:pt x="419" y="42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6" y="40"/>
                  </a:lnTo>
                  <a:lnTo>
                    <a:pt x="426" y="40"/>
                  </a:lnTo>
                  <a:lnTo>
                    <a:pt x="419" y="39"/>
                  </a:lnTo>
                  <a:lnTo>
                    <a:pt x="411" y="39"/>
                  </a:lnTo>
                  <a:lnTo>
                    <a:pt x="411" y="39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4"/>
                  </a:lnTo>
                  <a:lnTo>
                    <a:pt x="404" y="34"/>
                  </a:lnTo>
                  <a:lnTo>
                    <a:pt x="397" y="34"/>
                  </a:lnTo>
                  <a:lnTo>
                    <a:pt x="397" y="34"/>
                  </a:lnTo>
                  <a:lnTo>
                    <a:pt x="395" y="34"/>
                  </a:lnTo>
                  <a:lnTo>
                    <a:pt x="394" y="36"/>
                  </a:lnTo>
                  <a:lnTo>
                    <a:pt x="394" y="39"/>
                  </a:lnTo>
                  <a:lnTo>
                    <a:pt x="394" y="39"/>
                  </a:lnTo>
                  <a:lnTo>
                    <a:pt x="391" y="39"/>
                  </a:lnTo>
                  <a:lnTo>
                    <a:pt x="389" y="39"/>
                  </a:lnTo>
                  <a:lnTo>
                    <a:pt x="389" y="39"/>
                  </a:lnTo>
                  <a:lnTo>
                    <a:pt x="389" y="33"/>
                  </a:lnTo>
                  <a:lnTo>
                    <a:pt x="389" y="28"/>
                  </a:lnTo>
                  <a:lnTo>
                    <a:pt x="389" y="28"/>
                  </a:lnTo>
                  <a:lnTo>
                    <a:pt x="389" y="27"/>
                  </a:lnTo>
                  <a:lnTo>
                    <a:pt x="389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89" y="25"/>
                  </a:lnTo>
                  <a:lnTo>
                    <a:pt x="389" y="25"/>
                  </a:lnTo>
                  <a:lnTo>
                    <a:pt x="389" y="25"/>
                  </a:lnTo>
                  <a:lnTo>
                    <a:pt x="391" y="25"/>
                  </a:lnTo>
                  <a:lnTo>
                    <a:pt x="391" y="25"/>
                  </a:lnTo>
                  <a:lnTo>
                    <a:pt x="389" y="24"/>
                  </a:lnTo>
                  <a:lnTo>
                    <a:pt x="391" y="22"/>
                  </a:lnTo>
                  <a:lnTo>
                    <a:pt x="391" y="22"/>
                  </a:lnTo>
                  <a:lnTo>
                    <a:pt x="389" y="21"/>
                  </a:lnTo>
                  <a:lnTo>
                    <a:pt x="389" y="19"/>
                  </a:lnTo>
                  <a:lnTo>
                    <a:pt x="391" y="19"/>
                  </a:lnTo>
                  <a:lnTo>
                    <a:pt x="391" y="19"/>
                  </a:lnTo>
                  <a:lnTo>
                    <a:pt x="391" y="18"/>
                  </a:lnTo>
                  <a:lnTo>
                    <a:pt x="389" y="18"/>
                  </a:lnTo>
                  <a:lnTo>
                    <a:pt x="389" y="18"/>
                  </a:lnTo>
                  <a:lnTo>
                    <a:pt x="389" y="17"/>
                  </a:lnTo>
                  <a:lnTo>
                    <a:pt x="389" y="15"/>
                  </a:lnTo>
                  <a:lnTo>
                    <a:pt x="389" y="15"/>
                  </a:lnTo>
                  <a:lnTo>
                    <a:pt x="391" y="15"/>
                  </a:lnTo>
                  <a:lnTo>
                    <a:pt x="391" y="15"/>
                  </a:lnTo>
                  <a:lnTo>
                    <a:pt x="391" y="14"/>
                  </a:lnTo>
                  <a:lnTo>
                    <a:pt x="389" y="14"/>
                  </a:lnTo>
                  <a:lnTo>
                    <a:pt x="389" y="14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89" y="11"/>
                  </a:lnTo>
                  <a:lnTo>
                    <a:pt x="389" y="9"/>
                  </a:lnTo>
                  <a:lnTo>
                    <a:pt x="391" y="8"/>
                  </a:lnTo>
                  <a:lnTo>
                    <a:pt x="391" y="8"/>
                  </a:lnTo>
                  <a:lnTo>
                    <a:pt x="391" y="8"/>
                  </a:lnTo>
                  <a:lnTo>
                    <a:pt x="389" y="8"/>
                  </a:lnTo>
                  <a:lnTo>
                    <a:pt x="389" y="8"/>
                  </a:lnTo>
                  <a:lnTo>
                    <a:pt x="389" y="6"/>
                  </a:lnTo>
                  <a:lnTo>
                    <a:pt x="391" y="6"/>
                  </a:lnTo>
                  <a:lnTo>
                    <a:pt x="391" y="6"/>
                  </a:lnTo>
                  <a:lnTo>
                    <a:pt x="389" y="3"/>
                  </a:lnTo>
                  <a:lnTo>
                    <a:pt x="389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89" y="2"/>
                  </a:lnTo>
                  <a:lnTo>
                    <a:pt x="389" y="2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34"/>
                  </a:lnTo>
                  <a:lnTo>
                    <a:pt x="388" y="34"/>
                  </a:lnTo>
                  <a:lnTo>
                    <a:pt x="388" y="37"/>
                  </a:lnTo>
                  <a:lnTo>
                    <a:pt x="386" y="39"/>
                  </a:lnTo>
                  <a:lnTo>
                    <a:pt x="386" y="33"/>
                  </a:lnTo>
                  <a:lnTo>
                    <a:pt x="386" y="33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8"/>
                  </a:lnTo>
                  <a:lnTo>
                    <a:pt x="383" y="15"/>
                  </a:lnTo>
                  <a:lnTo>
                    <a:pt x="383" y="2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2" y="34"/>
                  </a:lnTo>
                  <a:lnTo>
                    <a:pt x="380" y="34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2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46"/>
                  </a:lnTo>
                  <a:lnTo>
                    <a:pt x="386" y="54"/>
                  </a:lnTo>
                  <a:lnTo>
                    <a:pt x="386" y="54"/>
                  </a:lnTo>
                  <a:lnTo>
                    <a:pt x="385" y="55"/>
                  </a:lnTo>
                  <a:lnTo>
                    <a:pt x="383" y="55"/>
                  </a:lnTo>
                  <a:lnTo>
                    <a:pt x="382" y="55"/>
                  </a:lnTo>
                  <a:lnTo>
                    <a:pt x="382" y="55"/>
                  </a:lnTo>
                  <a:lnTo>
                    <a:pt x="382" y="57"/>
                  </a:lnTo>
                  <a:lnTo>
                    <a:pt x="383" y="57"/>
                  </a:lnTo>
                  <a:lnTo>
                    <a:pt x="385" y="57"/>
                  </a:lnTo>
                  <a:lnTo>
                    <a:pt x="385" y="58"/>
                  </a:lnTo>
                  <a:lnTo>
                    <a:pt x="385" y="58"/>
                  </a:lnTo>
                  <a:lnTo>
                    <a:pt x="382" y="57"/>
                  </a:lnTo>
                  <a:lnTo>
                    <a:pt x="380" y="55"/>
                  </a:lnTo>
                  <a:lnTo>
                    <a:pt x="380" y="49"/>
                  </a:lnTo>
                  <a:lnTo>
                    <a:pt x="380" y="43"/>
                  </a:lnTo>
                  <a:lnTo>
                    <a:pt x="380" y="37"/>
                  </a:lnTo>
                  <a:lnTo>
                    <a:pt x="380" y="37"/>
                  </a:lnTo>
                  <a:lnTo>
                    <a:pt x="377" y="39"/>
                  </a:lnTo>
                  <a:lnTo>
                    <a:pt x="374" y="39"/>
                  </a:lnTo>
                  <a:lnTo>
                    <a:pt x="374" y="39"/>
                  </a:lnTo>
                  <a:lnTo>
                    <a:pt x="374" y="22"/>
                  </a:lnTo>
                  <a:lnTo>
                    <a:pt x="376" y="15"/>
                  </a:lnTo>
                  <a:lnTo>
                    <a:pt x="376" y="9"/>
                  </a:lnTo>
                  <a:lnTo>
                    <a:pt x="376" y="9"/>
                  </a:lnTo>
                  <a:lnTo>
                    <a:pt x="376" y="8"/>
                  </a:lnTo>
                  <a:lnTo>
                    <a:pt x="374" y="8"/>
                  </a:lnTo>
                  <a:lnTo>
                    <a:pt x="371" y="8"/>
                  </a:lnTo>
                  <a:lnTo>
                    <a:pt x="371" y="8"/>
                  </a:lnTo>
                  <a:lnTo>
                    <a:pt x="371" y="18"/>
                  </a:lnTo>
                  <a:lnTo>
                    <a:pt x="371" y="18"/>
                  </a:lnTo>
                  <a:lnTo>
                    <a:pt x="370" y="18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22"/>
                  </a:lnTo>
                  <a:lnTo>
                    <a:pt x="368" y="28"/>
                  </a:lnTo>
                  <a:lnTo>
                    <a:pt x="368" y="28"/>
                  </a:lnTo>
                  <a:lnTo>
                    <a:pt x="359" y="28"/>
                  </a:lnTo>
                  <a:lnTo>
                    <a:pt x="349" y="30"/>
                  </a:lnTo>
                  <a:lnTo>
                    <a:pt x="349" y="30"/>
                  </a:lnTo>
                  <a:lnTo>
                    <a:pt x="349" y="28"/>
                  </a:lnTo>
                  <a:lnTo>
                    <a:pt x="350" y="28"/>
                  </a:lnTo>
                  <a:lnTo>
                    <a:pt x="353" y="28"/>
                  </a:lnTo>
                  <a:lnTo>
                    <a:pt x="355" y="27"/>
                  </a:lnTo>
                  <a:lnTo>
                    <a:pt x="355" y="27"/>
                  </a:lnTo>
                  <a:lnTo>
                    <a:pt x="356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2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30" y="2"/>
                  </a:lnTo>
                  <a:lnTo>
                    <a:pt x="331" y="3"/>
                  </a:lnTo>
                  <a:lnTo>
                    <a:pt x="331" y="3"/>
                  </a:lnTo>
                  <a:lnTo>
                    <a:pt x="316" y="3"/>
                  </a:lnTo>
                  <a:lnTo>
                    <a:pt x="304" y="5"/>
                  </a:lnTo>
                  <a:lnTo>
                    <a:pt x="304" y="5"/>
                  </a:lnTo>
                  <a:lnTo>
                    <a:pt x="312" y="5"/>
                  </a:lnTo>
                  <a:lnTo>
                    <a:pt x="319" y="5"/>
                  </a:lnTo>
                  <a:lnTo>
                    <a:pt x="325" y="5"/>
                  </a:lnTo>
                  <a:lnTo>
                    <a:pt x="328" y="5"/>
                  </a:lnTo>
                  <a:lnTo>
                    <a:pt x="331" y="6"/>
                  </a:lnTo>
                  <a:lnTo>
                    <a:pt x="331" y="6"/>
                  </a:lnTo>
                  <a:lnTo>
                    <a:pt x="327" y="6"/>
                  </a:lnTo>
                  <a:lnTo>
                    <a:pt x="322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8"/>
                  </a:lnTo>
                  <a:lnTo>
                    <a:pt x="316" y="8"/>
                  </a:lnTo>
                  <a:lnTo>
                    <a:pt x="322" y="8"/>
                  </a:lnTo>
                  <a:lnTo>
                    <a:pt x="331" y="8"/>
                  </a:lnTo>
                  <a:lnTo>
                    <a:pt x="331" y="8"/>
                  </a:lnTo>
                  <a:lnTo>
                    <a:pt x="331" y="9"/>
                  </a:lnTo>
                  <a:lnTo>
                    <a:pt x="330" y="9"/>
                  </a:lnTo>
                  <a:lnTo>
                    <a:pt x="328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8" y="11"/>
                  </a:lnTo>
                  <a:lnTo>
                    <a:pt x="330" y="9"/>
                  </a:lnTo>
                  <a:lnTo>
                    <a:pt x="330" y="9"/>
                  </a:lnTo>
                  <a:lnTo>
                    <a:pt x="331" y="14"/>
                  </a:lnTo>
                  <a:lnTo>
                    <a:pt x="331" y="19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3" y="45"/>
                  </a:lnTo>
                  <a:lnTo>
                    <a:pt x="331" y="49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28" y="54"/>
                  </a:lnTo>
                  <a:lnTo>
                    <a:pt x="328" y="54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31" y="51"/>
                  </a:lnTo>
                  <a:lnTo>
                    <a:pt x="331" y="51"/>
                  </a:lnTo>
                  <a:lnTo>
                    <a:pt x="330" y="51"/>
                  </a:lnTo>
                  <a:lnTo>
                    <a:pt x="328" y="51"/>
                  </a:lnTo>
                  <a:lnTo>
                    <a:pt x="328" y="51"/>
                  </a:lnTo>
                  <a:lnTo>
                    <a:pt x="328" y="49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31" y="49"/>
                  </a:lnTo>
                  <a:lnTo>
                    <a:pt x="331" y="49"/>
                  </a:lnTo>
                  <a:lnTo>
                    <a:pt x="331" y="48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1" y="46"/>
                  </a:lnTo>
                  <a:lnTo>
                    <a:pt x="331" y="46"/>
                  </a:lnTo>
                  <a:lnTo>
                    <a:pt x="331" y="45"/>
                  </a:lnTo>
                  <a:lnTo>
                    <a:pt x="330" y="45"/>
                  </a:lnTo>
                  <a:lnTo>
                    <a:pt x="328" y="45"/>
                  </a:lnTo>
                  <a:lnTo>
                    <a:pt x="328" y="43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2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8" y="40"/>
                  </a:lnTo>
                  <a:lnTo>
                    <a:pt x="331" y="40"/>
                  </a:lnTo>
                  <a:lnTo>
                    <a:pt x="331" y="40"/>
                  </a:lnTo>
                  <a:lnTo>
                    <a:pt x="330" y="39"/>
                  </a:lnTo>
                  <a:lnTo>
                    <a:pt x="328" y="39"/>
                  </a:lnTo>
                  <a:lnTo>
                    <a:pt x="328" y="39"/>
                  </a:lnTo>
                  <a:lnTo>
                    <a:pt x="328" y="37"/>
                  </a:lnTo>
                  <a:lnTo>
                    <a:pt x="330" y="37"/>
                  </a:lnTo>
                  <a:lnTo>
                    <a:pt x="330" y="37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0" y="36"/>
                  </a:lnTo>
                  <a:lnTo>
                    <a:pt x="328" y="36"/>
                  </a:lnTo>
                  <a:lnTo>
                    <a:pt x="328" y="36"/>
                  </a:lnTo>
                  <a:lnTo>
                    <a:pt x="328" y="33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30" y="31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0" y="30"/>
                  </a:lnTo>
                  <a:lnTo>
                    <a:pt x="328" y="28"/>
                  </a:lnTo>
                  <a:lnTo>
                    <a:pt x="327" y="24"/>
                  </a:lnTo>
                  <a:lnTo>
                    <a:pt x="327" y="24"/>
                  </a:lnTo>
                  <a:lnTo>
                    <a:pt x="327" y="25"/>
                  </a:lnTo>
                  <a:lnTo>
                    <a:pt x="325" y="25"/>
                  </a:lnTo>
                  <a:lnTo>
                    <a:pt x="322" y="24"/>
                  </a:lnTo>
                  <a:lnTo>
                    <a:pt x="318" y="24"/>
                  </a:lnTo>
                  <a:lnTo>
                    <a:pt x="316" y="24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315" y="22"/>
                  </a:lnTo>
                  <a:lnTo>
                    <a:pt x="313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6" y="25"/>
                  </a:lnTo>
                  <a:lnTo>
                    <a:pt x="307" y="24"/>
                  </a:lnTo>
                  <a:lnTo>
                    <a:pt x="307" y="21"/>
                  </a:lnTo>
                  <a:lnTo>
                    <a:pt x="307" y="21"/>
                  </a:lnTo>
                  <a:lnTo>
                    <a:pt x="307" y="21"/>
                  </a:lnTo>
                  <a:lnTo>
                    <a:pt x="309" y="19"/>
                  </a:lnTo>
                  <a:lnTo>
                    <a:pt x="310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4" y="18"/>
                  </a:lnTo>
                  <a:lnTo>
                    <a:pt x="291" y="18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7" y="21"/>
                  </a:lnTo>
                  <a:lnTo>
                    <a:pt x="287" y="21"/>
                  </a:lnTo>
                  <a:lnTo>
                    <a:pt x="285" y="24"/>
                  </a:lnTo>
                  <a:lnTo>
                    <a:pt x="287" y="25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0" y="30"/>
                  </a:lnTo>
                  <a:lnTo>
                    <a:pt x="290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85" y="33"/>
                  </a:lnTo>
                  <a:lnTo>
                    <a:pt x="287" y="39"/>
                  </a:lnTo>
                  <a:lnTo>
                    <a:pt x="287" y="48"/>
                  </a:lnTo>
                  <a:lnTo>
                    <a:pt x="285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8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88" y="67"/>
                  </a:lnTo>
                  <a:lnTo>
                    <a:pt x="288" y="66"/>
                  </a:lnTo>
                  <a:lnTo>
                    <a:pt x="288" y="64"/>
                  </a:lnTo>
                  <a:lnTo>
                    <a:pt x="287" y="63"/>
                  </a:lnTo>
                  <a:lnTo>
                    <a:pt x="287" y="63"/>
                  </a:lnTo>
                  <a:lnTo>
                    <a:pt x="287" y="64"/>
                  </a:lnTo>
                  <a:lnTo>
                    <a:pt x="287" y="66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5" y="66"/>
                  </a:lnTo>
                  <a:lnTo>
                    <a:pt x="285" y="67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4" y="70"/>
                  </a:lnTo>
                  <a:lnTo>
                    <a:pt x="284" y="68"/>
                  </a:lnTo>
                  <a:lnTo>
                    <a:pt x="284" y="66"/>
                  </a:lnTo>
                  <a:lnTo>
                    <a:pt x="282" y="66"/>
                  </a:lnTo>
                  <a:lnTo>
                    <a:pt x="282" y="66"/>
                  </a:lnTo>
                  <a:lnTo>
                    <a:pt x="282" y="67"/>
                  </a:lnTo>
                  <a:lnTo>
                    <a:pt x="282" y="68"/>
                  </a:lnTo>
                  <a:lnTo>
                    <a:pt x="282" y="70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6" y="73"/>
                  </a:lnTo>
                  <a:lnTo>
                    <a:pt x="276" y="70"/>
                  </a:lnTo>
                  <a:lnTo>
                    <a:pt x="276" y="70"/>
                  </a:lnTo>
                  <a:lnTo>
                    <a:pt x="273" y="71"/>
                  </a:lnTo>
                  <a:lnTo>
                    <a:pt x="272" y="71"/>
                  </a:lnTo>
                  <a:lnTo>
                    <a:pt x="272" y="71"/>
                  </a:lnTo>
                  <a:lnTo>
                    <a:pt x="272" y="73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70" y="76"/>
                  </a:lnTo>
                  <a:lnTo>
                    <a:pt x="270" y="74"/>
                  </a:lnTo>
                  <a:lnTo>
                    <a:pt x="270" y="70"/>
                  </a:lnTo>
                  <a:lnTo>
                    <a:pt x="270" y="70"/>
                  </a:lnTo>
                  <a:lnTo>
                    <a:pt x="269" y="68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9" y="66"/>
                  </a:lnTo>
                  <a:lnTo>
                    <a:pt x="267" y="63"/>
                  </a:lnTo>
                  <a:lnTo>
                    <a:pt x="267" y="60"/>
                  </a:lnTo>
                  <a:lnTo>
                    <a:pt x="269" y="57"/>
                  </a:lnTo>
                  <a:lnTo>
                    <a:pt x="269" y="57"/>
                  </a:lnTo>
                  <a:lnTo>
                    <a:pt x="269" y="57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55"/>
                  </a:lnTo>
                  <a:lnTo>
                    <a:pt x="261" y="55"/>
                  </a:lnTo>
                  <a:lnTo>
                    <a:pt x="261" y="55"/>
                  </a:lnTo>
                  <a:lnTo>
                    <a:pt x="261" y="49"/>
                  </a:lnTo>
                  <a:lnTo>
                    <a:pt x="261" y="49"/>
                  </a:lnTo>
                  <a:lnTo>
                    <a:pt x="266" y="49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7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2" y="11"/>
                  </a:lnTo>
                  <a:lnTo>
                    <a:pt x="192" y="12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96" y="17"/>
                  </a:lnTo>
                  <a:lnTo>
                    <a:pt x="202" y="17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1" y="19"/>
                  </a:lnTo>
                  <a:lnTo>
                    <a:pt x="209" y="22"/>
                  </a:lnTo>
                  <a:lnTo>
                    <a:pt x="211" y="25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1" y="28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1" y="36"/>
                  </a:lnTo>
                  <a:lnTo>
                    <a:pt x="209" y="43"/>
                  </a:lnTo>
                  <a:lnTo>
                    <a:pt x="211" y="49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12" y="54"/>
                  </a:lnTo>
                  <a:lnTo>
                    <a:pt x="209" y="54"/>
                  </a:lnTo>
                  <a:lnTo>
                    <a:pt x="209" y="54"/>
                  </a:lnTo>
                  <a:lnTo>
                    <a:pt x="211" y="54"/>
                  </a:lnTo>
                  <a:lnTo>
                    <a:pt x="209" y="55"/>
                  </a:lnTo>
                  <a:lnTo>
                    <a:pt x="209" y="55"/>
                  </a:lnTo>
                  <a:lnTo>
                    <a:pt x="211" y="57"/>
                  </a:lnTo>
                  <a:lnTo>
                    <a:pt x="212" y="57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15" y="57"/>
                  </a:lnTo>
                  <a:lnTo>
                    <a:pt x="214" y="58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11" y="61"/>
                  </a:lnTo>
                  <a:lnTo>
                    <a:pt x="209" y="66"/>
                  </a:lnTo>
                  <a:lnTo>
                    <a:pt x="211" y="68"/>
                  </a:lnTo>
                  <a:lnTo>
                    <a:pt x="212" y="71"/>
                  </a:lnTo>
                  <a:lnTo>
                    <a:pt x="212" y="71"/>
                  </a:lnTo>
                  <a:lnTo>
                    <a:pt x="211" y="73"/>
                  </a:lnTo>
                  <a:lnTo>
                    <a:pt x="211" y="76"/>
                  </a:lnTo>
                  <a:lnTo>
                    <a:pt x="211" y="77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9" y="79"/>
                  </a:lnTo>
                  <a:lnTo>
                    <a:pt x="209" y="76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8" y="76"/>
                  </a:lnTo>
                  <a:lnTo>
                    <a:pt x="208" y="79"/>
                  </a:lnTo>
                  <a:lnTo>
                    <a:pt x="208" y="79"/>
                  </a:lnTo>
                  <a:lnTo>
                    <a:pt x="202" y="82"/>
                  </a:lnTo>
                  <a:lnTo>
                    <a:pt x="199" y="82"/>
                  </a:lnTo>
                  <a:lnTo>
                    <a:pt x="195" y="82"/>
                  </a:lnTo>
                  <a:lnTo>
                    <a:pt x="195" y="82"/>
                  </a:lnTo>
                  <a:lnTo>
                    <a:pt x="195" y="79"/>
                  </a:lnTo>
                  <a:lnTo>
                    <a:pt x="195" y="79"/>
                  </a:lnTo>
                  <a:lnTo>
                    <a:pt x="195" y="80"/>
                  </a:lnTo>
                  <a:lnTo>
                    <a:pt x="195" y="82"/>
                  </a:lnTo>
                  <a:lnTo>
                    <a:pt x="195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2" y="79"/>
                  </a:lnTo>
                  <a:lnTo>
                    <a:pt x="190" y="80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7" y="80"/>
                  </a:lnTo>
                  <a:lnTo>
                    <a:pt x="187" y="7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7" y="73"/>
                  </a:lnTo>
                  <a:lnTo>
                    <a:pt x="186" y="74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3" y="77"/>
                  </a:lnTo>
                  <a:lnTo>
                    <a:pt x="180" y="76"/>
                  </a:lnTo>
                  <a:lnTo>
                    <a:pt x="171" y="77"/>
                  </a:lnTo>
                  <a:lnTo>
                    <a:pt x="160" y="79"/>
                  </a:lnTo>
                  <a:lnTo>
                    <a:pt x="154" y="79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9" y="77"/>
                  </a:lnTo>
                  <a:lnTo>
                    <a:pt x="159" y="77"/>
                  </a:lnTo>
                  <a:lnTo>
                    <a:pt x="159" y="74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1" y="67"/>
                  </a:lnTo>
                  <a:lnTo>
                    <a:pt x="169" y="67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3" y="67"/>
                  </a:lnTo>
                  <a:lnTo>
                    <a:pt x="163" y="66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3" y="63"/>
                  </a:lnTo>
                  <a:lnTo>
                    <a:pt x="163" y="63"/>
                  </a:lnTo>
                  <a:lnTo>
                    <a:pt x="162" y="63"/>
                  </a:lnTo>
                  <a:lnTo>
                    <a:pt x="160" y="63"/>
                  </a:lnTo>
                  <a:lnTo>
                    <a:pt x="156" y="63"/>
                  </a:lnTo>
                  <a:lnTo>
                    <a:pt x="153" y="63"/>
                  </a:lnTo>
                  <a:lnTo>
                    <a:pt x="151" y="61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8" y="60"/>
                  </a:lnTo>
                  <a:lnTo>
                    <a:pt x="147" y="60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5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3" y="58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3" y="61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1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58"/>
                  </a:lnTo>
                  <a:lnTo>
                    <a:pt x="141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40" y="58"/>
                  </a:lnTo>
                  <a:lnTo>
                    <a:pt x="140" y="60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38" y="61"/>
                  </a:lnTo>
                  <a:lnTo>
                    <a:pt x="137" y="63"/>
                  </a:lnTo>
                  <a:lnTo>
                    <a:pt x="135" y="63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4" y="63"/>
                  </a:lnTo>
                  <a:lnTo>
                    <a:pt x="132" y="64"/>
                  </a:lnTo>
                  <a:lnTo>
                    <a:pt x="131" y="66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1" y="64"/>
                  </a:lnTo>
                  <a:lnTo>
                    <a:pt x="131" y="61"/>
                  </a:lnTo>
                  <a:lnTo>
                    <a:pt x="129" y="58"/>
                  </a:lnTo>
                  <a:lnTo>
                    <a:pt x="129" y="58"/>
                  </a:lnTo>
                  <a:lnTo>
                    <a:pt x="131" y="58"/>
                  </a:lnTo>
                  <a:lnTo>
                    <a:pt x="131" y="57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5" y="49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7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5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7" y="43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37" y="39"/>
                  </a:lnTo>
                  <a:lnTo>
                    <a:pt x="138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5" y="37"/>
                  </a:lnTo>
                  <a:lnTo>
                    <a:pt x="135" y="37"/>
                  </a:lnTo>
                  <a:lnTo>
                    <a:pt x="135" y="36"/>
                  </a:lnTo>
                  <a:lnTo>
                    <a:pt x="138" y="36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3" y="34"/>
                  </a:lnTo>
                  <a:lnTo>
                    <a:pt x="141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0" y="33"/>
                  </a:lnTo>
                  <a:lnTo>
                    <a:pt x="141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1"/>
                  </a:lnTo>
                  <a:lnTo>
                    <a:pt x="143" y="31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1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1" y="25"/>
                  </a:lnTo>
                  <a:lnTo>
                    <a:pt x="138" y="25"/>
                  </a:lnTo>
                  <a:lnTo>
                    <a:pt x="138" y="25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2"/>
                  </a:lnTo>
                  <a:lnTo>
                    <a:pt x="141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53" y="18"/>
                  </a:lnTo>
                  <a:lnTo>
                    <a:pt x="153" y="18"/>
                  </a:lnTo>
                  <a:lnTo>
                    <a:pt x="151" y="17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3" y="17"/>
                  </a:lnTo>
                  <a:lnTo>
                    <a:pt x="156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18"/>
                  </a:lnTo>
                  <a:lnTo>
                    <a:pt x="160" y="17"/>
                  </a:lnTo>
                  <a:lnTo>
                    <a:pt x="159" y="17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1" y="18"/>
                  </a:lnTo>
                  <a:lnTo>
                    <a:pt x="168" y="18"/>
                  </a:lnTo>
                  <a:lnTo>
                    <a:pt x="165" y="18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68" y="15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66" y="14"/>
                  </a:lnTo>
                  <a:lnTo>
                    <a:pt x="168" y="14"/>
                  </a:lnTo>
                  <a:lnTo>
                    <a:pt x="171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69" y="12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2"/>
                  </a:lnTo>
                  <a:lnTo>
                    <a:pt x="168" y="11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1" y="11"/>
                  </a:lnTo>
                  <a:lnTo>
                    <a:pt x="169" y="9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72" y="9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2" y="6"/>
                  </a:lnTo>
                  <a:lnTo>
                    <a:pt x="168" y="6"/>
                  </a:lnTo>
                  <a:lnTo>
                    <a:pt x="165" y="6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9" y="6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3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8" y="0"/>
                  </a:lnTo>
                  <a:close/>
                  <a:moveTo>
                    <a:pt x="122" y="15"/>
                  </a:moveTo>
                  <a:lnTo>
                    <a:pt x="122" y="15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22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2" y="15"/>
                  </a:lnTo>
                  <a:lnTo>
                    <a:pt x="122" y="15"/>
                  </a:lnTo>
                  <a:close/>
                  <a:moveTo>
                    <a:pt x="119" y="18"/>
                  </a:moveTo>
                  <a:lnTo>
                    <a:pt x="119" y="18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22" y="17"/>
                  </a:lnTo>
                  <a:lnTo>
                    <a:pt x="125" y="17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5" y="17"/>
                  </a:lnTo>
                  <a:lnTo>
                    <a:pt x="122" y="17"/>
                  </a:lnTo>
                  <a:lnTo>
                    <a:pt x="119" y="18"/>
                  </a:lnTo>
                  <a:lnTo>
                    <a:pt x="119" y="18"/>
                  </a:lnTo>
                  <a:close/>
                  <a:moveTo>
                    <a:pt x="46" y="17"/>
                  </a:moveTo>
                  <a:lnTo>
                    <a:pt x="46" y="17"/>
                  </a:lnTo>
                  <a:lnTo>
                    <a:pt x="44" y="15"/>
                  </a:lnTo>
                  <a:lnTo>
                    <a:pt x="47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6" y="17"/>
                  </a:lnTo>
                  <a:close/>
                  <a:moveTo>
                    <a:pt x="83" y="15"/>
                  </a:moveTo>
                  <a:lnTo>
                    <a:pt x="83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80" y="17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5"/>
                  </a:lnTo>
                  <a:close/>
                  <a:moveTo>
                    <a:pt x="82" y="19"/>
                  </a:moveTo>
                  <a:lnTo>
                    <a:pt x="82" y="19"/>
                  </a:lnTo>
                  <a:lnTo>
                    <a:pt x="85" y="18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82" y="19"/>
                  </a:lnTo>
                  <a:close/>
                  <a:moveTo>
                    <a:pt x="102" y="43"/>
                  </a:moveTo>
                  <a:lnTo>
                    <a:pt x="102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3"/>
                  </a:lnTo>
                  <a:lnTo>
                    <a:pt x="102" y="43"/>
                  </a:lnTo>
                  <a:close/>
                  <a:moveTo>
                    <a:pt x="30" y="60"/>
                  </a:moveTo>
                  <a:lnTo>
                    <a:pt x="30" y="6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7" y="63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30" y="60"/>
                  </a:lnTo>
                  <a:lnTo>
                    <a:pt x="30" y="60"/>
                  </a:lnTo>
                  <a:close/>
                  <a:moveTo>
                    <a:pt x="31" y="79"/>
                  </a:moveTo>
                  <a:lnTo>
                    <a:pt x="31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1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79"/>
                  </a:lnTo>
                  <a:lnTo>
                    <a:pt x="31" y="79"/>
                  </a:lnTo>
                  <a:close/>
                  <a:moveTo>
                    <a:pt x="40" y="109"/>
                  </a:moveTo>
                  <a:lnTo>
                    <a:pt x="40" y="109"/>
                  </a:lnTo>
                  <a:lnTo>
                    <a:pt x="43" y="107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3" y="110"/>
                  </a:lnTo>
                  <a:lnTo>
                    <a:pt x="40" y="109"/>
                  </a:lnTo>
                  <a:lnTo>
                    <a:pt x="40" y="109"/>
                  </a:lnTo>
                  <a:close/>
                  <a:moveTo>
                    <a:pt x="50" y="94"/>
                  </a:moveTo>
                  <a:lnTo>
                    <a:pt x="50" y="94"/>
                  </a:lnTo>
                  <a:lnTo>
                    <a:pt x="49" y="92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0" y="89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4"/>
                  </a:lnTo>
                  <a:close/>
                  <a:moveTo>
                    <a:pt x="56" y="85"/>
                  </a:moveTo>
                  <a:lnTo>
                    <a:pt x="56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58" y="85"/>
                  </a:moveTo>
                  <a:lnTo>
                    <a:pt x="58" y="85"/>
                  </a:lnTo>
                  <a:lnTo>
                    <a:pt x="58" y="83"/>
                  </a:lnTo>
                  <a:lnTo>
                    <a:pt x="61" y="82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4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8" y="85"/>
                  </a:lnTo>
                  <a:close/>
                  <a:moveTo>
                    <a:pt x="68" y="82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3"/>
                  </a:lnTo>
                  <a:lnTo>
                    <a:pt x="70" y="8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74" y="92"/>
                  </a:moveTo>
                  <a:lnTo>
                    <a:pt x="74" y="92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0" y="94"/>
                  </a:lnTo>
                  <a:lnTo>
                    <a:pt x="71" y="92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74" y="92"/>
                  </a:lnTo>
                  <a:close/>
                  <a:moveTo>
                    <a:pt x="98" y="91"/>
                  </a:moveTo>
                  <a:lnTo>
                    <a:pt x="98" y="91"/>
                  </a:lnTo>
                  <a:lnTo>
                    <a:pt x="98" y="91"/>
                  </a:lnTo>
                  <a:lnTo>
                    <a:pt x="96" y="92"/>
                  </a:lnTo>
                  <a:lnTo>
                    <a:pt x="95" y="92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5" y="95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3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89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3" y="92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8" y="91"/>
                  </a:lnTo>
                  <a:lnTo>
                    <a:pt x="98" y="91"/>
                  </a:lnTo>
                  <a:close/>
                  <a:moveTo>
                    <a:pt x="105" y="89"/>
                  </a:moveTo>
                  <a:lnTo>
                    <a:pt x="105" y="89"/>
                  </a:lnTo>
                  <a:lnTo>
                    <a:pt x="108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1" y="89"/>
                  </a:lnTo>
                  <a:lnTo>
                    <a:pt x="110" y="89"/>
                  </a:lnTo>
                  <a:lnTo>
                    <a:pt x="108" y="89"/>
                  </a:lnTo>
                  <a:lnTo>
                    <a:pt x="105" y="89"/>
                  </a:lnTo>
                  <a:lnTo>
                    <a:pt x="105" y="89"/>
                  </a:lnTo>
                  <a:close/>
                  <a:moveTo>
                    <a:pt x="113" y="89"/>
                  </a:moveTo>
                  <a:lnTo>
                    <a:pt x="113" y="89"/>
                  </a:lnTo>
                  <a:lnTo>
                    <a:pt x="114" y="86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9" y="86"/>
                  </a:lnTo>
                  <a:lnTo>
                    <a:pt x="119" y="88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19" y="89"/>
                  </a:lnTo>
                  <a:lnTo>
                    <a:pt x="117" y="89"/>
                  </a:lnTo>
                  <a:lnTo>
                    <a:pt x="113" y="89"/>
                  </a:lnTo>
                  <a:lnTo>
                    <a:pt x="113" y="89"/>
                  </a:lnTo>
                  <a:close/>
                  <a:moveTo>
                    <a:pt x="446" y="113"/>
                  </a:moveTo>
                  <a:lnTo>
                    <a:pt x="446" y="113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47" y="116"/>
                  </a:lnTo>
                  <a:lnTo>
                    <a:pt x="447" y="116"/>
                  </a:lnTo>
                  <a:lnTo>
                    <a:pt x="446" y="118"/>
                  </a:lnTo>
                  <a:lnTo>
                    <a:pt x="446" y="118"/>
                  </a:lnTo>
                  <a:lnTo>
                    <a:pt x="446" y="118"/>
                  </a:lnTo>
                  <a:lnTo>
                    <a:pt x="446" y="116"/>
                  </a:lnTo>
                  <a:lnTo>
                    <a:pt x="446" y="113"/>
                  </a:lnTo>
                  <a:lnTo>
                    <a:pt x="446" y="113"/>
                  </a:lnTo>
                  <a:close/>
                  <a:moveTo>
                    <a:pt x="443" y="112"/>
                  </a:moveTo>
                  <a:lnTo>
                    <a:pt x="443" y="112"/>
                  </a:lnTo>
                  <a:lnTo>
                    <a:pt x="444" y="112"/>
                  </a:lnTo>
                  <a:lnTo>
                    <a:pt x="444" y="113"/>
                  </a:lnTo>
                  <a:lnTo>
                    <a:pt x="443" y="113"/>
                  </a:lnTo>
                  <a:lnTo>
                    <a:pt x="443" y="113"/>
                  </a:lnTo>
                  <a:lnTo>
                    <a:pt x="444" y="116"/>
                  </a:lnTo>
                  <a:lnTo>
                    <a:pt x="443" y="118"/>
                  </a:lnTo>
                  <a:lnTo>
                    <a:pt x="441" y="118"/>
                  </a:lnTo>
                  <a:lnTo>
                    <a:pt x="441" y="118"/>
                  </a:lnTo>
                  <a:lnTo>
                    <a:pt x="441" y="116"/>
                  </a:lnTo>
                  <a:lnTo>
                    <a:pt x="441" y="115"/>
                  </a:lnTo>
                  <a:lnTo>
                    <a:pt x="443" y="112"/>
                  </a:lnTo>
                  <a:lnTo>
                    <a:pt x="443" y="112"/>
                  </a:lnTo>
                  <a:close/>
                  <a:moveTo>
                    <a:pt x="400" y="110"/>
                  </a:moveTo>
                  <a:lnTo>
                    <a:pt x="400" y="110"/>
                  </a:lnTo>
                  <a:lnTo>
                    <a:pt x="401" y="113"/>
                  </a:lnTo>
                  <a:lnTo>
                    <a:pt x="401" y="116"/>
                  </a:lnTo>
                  <a:lnTo>
                    <a:pt x="401" y="116"/>
                  </a:lnTo>
                  <a:lnTo>
                    <a:pt x="398" y="115"/>
                  </a:lnTo>
                  <a:lnTo>
                    <a:pt x="394" y="115"/>
                  </a:lnTo>
                  <a:lnTo>
                    <a:pt x="394" y="115"/>
                  </a:lnTo>
                  <a:lnTo>
                    <a:pt x="394" y="115"/>
                  </a:lnTo>
                  <a:lnTo>
                    <a:pt x="395" y="113"/>
                  </a:lnTo>
                  <a:lnTo>
                    <a:pt x="397" y="113"/>
                  </a:lnTo>
                  <a:lnTo>
                    <a:pt x="400" y="113"/>
                  </a:lnTo>
                  <a:lnTo>
                    <a:pt x="400" y="112"/>
                  </a:lnTo>
                  <a:lnTo>
                    <a:pt x="400" y="110"/>
                  </a:lnTo>
                  <a:lnTo>
                    <a:pt x="400" y="110"/>
                  </a:lnTo>
                  <a:close/>
                  <a:moveTo>
                    <a:pt x="392" y="107"/>
                  </a:moveTo>
                  <a:lnTo>
                    <a:pt x="392" y="107"/>
                  </a:lnTo>
                  <a:lnTo>
                    <a:pt x="394" y="107"/>
                  </a:lnTo>
                  <a:lnTo>
                    <a:pt x="394" y="109"/>
                  </a:lnTo>
                  <a:lnTo>
                    <a:pt x="392" y="112"/>
                  </a:lnTo>
                  <a:lnTo>
                    <a:pt x="392" y="112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2" y="107"/>
                  </a:lnTo>
                  <a:close/>
                  <a:moveTo>
                    <a:pt x="391" y="112"/>
                  </a:moveTo>
                  <a:lnTo>
                    <a:pt x="391" y="112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1" y="116"/>
                  </a:lnTo>
                  <a:lnTo>
                    <a:pt x="389" y="116"/>
                  </a:lnTo>
                  <a:lnTo>
                    <a:pt x="389" y="116"/>
                  </a:lnTo>
                  <a:lnTo>
                    <a:pt x="391" y="112"/>
                  </a:lnTo>
                  <a:lnTo>
                    <a:pt x="391" y="112"/>
                  </a:lnTo>
                  <a:close/>
                  <a:moveTo>
                    <a:pt x="385" y="115"/>
                  </a:moveTo>
                  <a:lnTo>
                    <a:pt x="385" y="115"/>
                  </a:lnTo>
                  <a:lnTo>
                    <a:pt x="380" y="115"/>
                  </a:lnTo>
                  <a:lnTo>
                    <a:pt x="377" y="115"/>
                  </a:lnTo>
                  <a:lnTo>
                    <a:pt x="377" y="115"/>
                  </a:lnTo>
                  <a:lnTo>
                    <a:pt x="379" y="113"/>
                  </a:lnTo>
                  <a:lnTo>
                    <a:pt x="382" y="113"/>
                  </a:lnTo>
                  <a:lnTo>
                    <a:pt x="383" y="113"/>
                  </a:lnTo>
                  <a:lnTo>
                    <a:pt x="385" y="115"/>
                  </a:lnTo>
                  <a:lnTo>
                    <a:pt x="385" y="115"/>
                  </a:lnTo>
                  <a:close/>
                  <a:moveTo>
                    <a:pt x="368" y="115"/>
                  </a:moveTo>
                  <a:lnTo>
                    <a:pt x="368" y="115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4" y="115"/>
                  </a:lnTo>
                  <a:lnTo>
                    <a:pt x="367" y="113"/>
                  </a:lnTo>
                  <a:lnTo>
                    <a:pt x="368" y="113"/>
                  </a:lnTo>
                  <a:lnTo>
                    <a:pt x="368" y="115"/>
                  </a:lnTo>
                  <a:lnTo>
                    <a:pt x="368" y="115"/>
                  </a:lnTo>
                  <a:close/>
                  <a:moveTo>
                    <a:pt x="353" y="115"/>
                  </a:moveTo>
                  <a:lnTo>
                    <a:pt x="353" y="115"/>
                  </a:lnTo>
                  <a:lnTo>
                    <a:pt x="352" y="115"/>
                  </a:lnTo>
                  <a:lnTo>
                    <a:pt x="350" y="115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48" y="115"/>
                  </a:lnTo>
                  <a:lnTo>
                    <a:pt x="350" y="113"/>
                  </a:lnTo>
                  <a:lnTo>
                    <a:pt x="352" y="113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3" y="115"/>
                  </a:lnTo>
                  <a:close/>
                  <a:moveTo>
                    <a:pt x="340" y="112"/>
                  </a:moveTo>
                  <a:lnTo>
                    <a:pt x="340" y="112"/>
                  </a:lnTo>
                  <a:lnTo>
                    <a:pt x="343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3" y="115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6"/>
                  </a:lnTo>
                  <a:lnTo>
                    <a:pt x="340" y="112"/>
                  </a:lnTo>
                  <a:lnTo>
                    <a:pt x="340" y="112"/>
                  </a:lnTo>
                  <a:close/>
                  <a:moveTo>
                    <a:pt x="340" y="112"/>
                  </a:moveTo>
                  <a:lnTo>
                    <a:pt x="340" y="112"/>
                  </a:lnTo>
                  <a:lnTo>
                    <a:pt x="340" y="115"/>
                  </a:lnTo>
                  <a:lnTo>
                    <a:pt x="339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3"/>
                  </a:lnTo>
                  <a:lnTo>
                    <a:pt x="337" y="113"/>
                  </a:lnTo>
                  <a:lnTo>
                    <a:pt x="340" y="112"/>
                  </a:lnTo>
                  <a:lnTo>
                    <a:pt x="340" y="112"/>
                  </a:lnTo>
                  <a:close/>
                  <a:moveTo>
                    <a:pt x="301" y="110"/>
                  </a:moveTo>
                  <a:lnTo>
                    <a:pt x="301" y="110"/>
                  </a:lnTo>
                  <a:lnTo>
                    <a:pt x="303" y="110"/>
                  </a:lnTo>
                  <a:lnTo>
                    <a:pt x="304" y="112"/>
                  </a:lnTo>
                  <a:lnTo>
                    <a:pt x="304" y="113"/>
                  </a:lnTo>
                  <a:lnTo>
                    <a:pt x="303" y="115"/>
                  </a:lnTo>
                  <a:lnTo>
                    <a:pt x="303" y="115"/>
                  </a:lnTo>
                  <a:lnTo>
                    <a:pt x="303" y="115"/>
                  </a:lnTo>
                  <a:lnTo>
                    <a:pt x="301" y="113"/>
                  </a:lnTo>
                  <a:lnTo>
                    <a:pt x="301" y="110"/>
                  </a:lnTo>
                  <a:lnTo>
                    <a:pt x="301" y="110"/>
                  </a:lnTo>
                  <a:close/>
                  <a:moveTo>
                    <a:pt x="291" y="112"/>
                  </a:moveTo>
                  <a:lnTo>
                    <a:pt x="291" y="112"/>
                  </a:lnTo>
                  <a:lnTo>
                    <a:pt x="294" y="112"/>
                  </a:lnTo>
                  <a:lnTo>
                    <a:pt x="294" y="112"/>
                  </a:lnTo>
                  <a:lnTo>
                    <a:pt x="294" y="113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2"/>
                  </a:lnTo>
                  <a:lnTo>
                    <a:pt x="291" y="112"/>
                  </a:lnTo>
                  <a:close/>
                  <a:moveTo>
                    <a:pt x="249" y="109"/>
                  </a:moveTo>
                  <a:lnTo>
                    <a:pt x="249" y="109"/>
                  </a:lnTo>
                  <a:lnTo>
                    <a:pt x="249" y="110"/>
                  </a:lnTo>
                  <a:lnTo>
                    <a:pt x="248" y="112"/>
                  </a:lnTo>
                  <a:lnTo>
                    <a:pt x="248" y="112"/>
                  </a:lnTo>
                  <a:lnTo>
                    <a:pt x="249" y="112"/>
                  </a:lnTo>
                  <a:lnTo>
                    <a:pt x="251" y="110"/>
                  </a:lnTo>
                  <a:lnTo>
                    <a:pt x="251" y="107"/>
                  </a:lnTo>
                  <a:lnTo>
                    <a:pt x="251" y="107"/>
                  </a:lnTo>
                  <a:lnTo>
                    <a:pt x="252" y="109"/>
                  </a:lnTo>
                  <a:lnTo>
                    <a:pt x="252" y="110"/>
                  </a:lnTo>
                  <a:lnTo>
                    <a:pt x="251" y="113"/>
                  </a:lnTo>
                  <a:lnTo>
                    <a:pt x="251" y="115"/>
                  </a:lnTo>
                  <a:lnTo>
                    <a:pt x="251" y="115"/>
                  </a:lnTo>
                  <a:lnTo>
                    <a:pt x="249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2"/>
                  </a:lnTo>
                  <a:lnTo>
                    <a:pt x="248" y="110"/>
                  </a:lnTo>
                  <a:lnTo>
                    <a:pt x="249" y="109"/>
                  </a:lnTo>
                  <a:lnTo>
                    <a:pt x="249" y="109"/>
                  </a:lnTo>
                  <a:close/>
                  <a:moveTo>
                    <a:pt x="221" y="106"/>
                  </a:moveTo>
                  <a:lnTo>
                    <a:pt x="221" y="106"/>
                  </a:lnTo>
                  <a:lnTo>
                    <a:pt x="220" y="107"/>
                  </a:lnTo>
                  <a:lnTo>
                    <a:pt x="218" y="106"/>
                  </a:lnTo>
                  <a:lnTo>
                    <a:pt x="217" y="106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5" y="106"/>
                  </a:lnTo>
                  <a:lnTo>
                    <a:pt x="217" y="104"/>
                  </a:lnTo>
                  <a:lnTo>
                    <a:pt x="221" y="106"/>
                  </a:lnTo>
                  <a:lnTo>
                    <a:pt x="221" y="106"/>
                  </a:lnTo>
                  <a:close/>
                  <a:moveTo>
                    <a:pt x="217" y="103"/>
                  </a:moveTo>
                  <a:lnTo>
                    <a:pt x="217" y="103"/>
                  </a:lnTo>
                  <a:lnTo>
                    <a:pt x="215" y="104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2" y="104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17" y="103"/>
                  </a:lnTo>
                  <a:lnTo>
                    <a:pt x="217" y="103"/>
                  </a:lnTo>
                  <a:close/>
                  <a:moveTo>
                    <a:pt x="447" y="54"/>
                  </a:moveTo>
                  <a:lnTo>
                    <a:pt x="447" y="54"/>
                  </a:lnTo>
                  <a:lnTo>
                    <a:pt x="449" y="55"/>
                  </a:lnTo>
                  <a:lnTo>
                    <a:pt x="447" y="57"/>
                  </a:lnTo>
                  <a:lnTo>
                    <a:pt x="447" y="57"/>
                  </a:lnTo>
                  <a:lnTo>
                    <a:pt x="447" y="55"/>
                  </a:lnTo>
                  <a:lnTo>
                    <a:pt x="447" y="52"/>
                  </a:lnTo>
                  <a:lnTo>
                    <a:pt x="447" y="51"/>
                  </a:lnTo>
                  <a:lnTo>
                    <a:pt x="447" y="54"/>
                  </a:lnTo>
                  <a:lnTo>
                    <a:pt x="447" y="54"/>
                  </a:lnTo>
                  <a:close/>
                  <a:moveTo>
                    <a:pt x="397" y="46"/>
                  </a:moveTo>
                  <a:lnTo>
                    <a:pt x="397" y="46"/>
                  </a:lnTo>
                  <a:lnTo>
                    <a:pt x="397" y="48"/>
                  </a:lnTo>
                  <a:lnTo>
                    <a:pt x="395" y="48"/>
                  </a:lnTo>
                  <a:lnTo>
                    <a:pt x="392" y="48"/>
                  </a:lnTo>
                  <a:lnTo>
                    <a:pt x="392" y="48"/>
                  </a:lnTo>
                  <a:lnTo>
                    <a:pt x="394" y="46"/>
                  </a:lnTo>
                  <a:lnTo>
                    <a:pt x="397" y="46"/>
                  </a:lnTo>
                  <a:lnTo>
                    <a:pt x="397" y="46"/>
                  </a:lnTo>
                  <a:close/>
                  <a:moveTo>
                    <a:pt x="371" y="55"/>
                  </a:moveTo>
                  <a:lnTo>
                    <a:pt x="371" y="55"/>
                  </a:lnTo>
                  <a:lnTo>
                    <a:pt x="373" y="55"/>
                  </a:lnTo>
                  <a:lnTo>
                    <a:pt x="373" y="57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58"/>
                  </a:lnTo>
                  <a:lnTo>
                    <a:pt x="371" y="57"/>
                  </a:lnTo>
                  <a:lnTo>
                    <a:pt x="371" y="57"/>
                  </a:lnTo>
                  <a:lnTo>
                    <a:pt x="371" y="57"/>
                  </a:lnTo>
                  <a:lnTo>
                    <a:pt x="370" y="57"/>
                  </a:lnTo>
                  <a:lnTo>
                    <a:pt x="370" y="57"/>
                  </a:lnTo>
                  <a:lnTo>
                    <a:pt x="370" y="57"/>
                  </a:lnTo>
                  <a:lnTo>
                    <a:pt x="370" y="55"/>
                  </a:lnTo>
                  <a:lnTo>
                    <a:pt x="371" y="55"/>
                  </a:lnTo>
                  <a:lnTo>
                    <a:pt x="371" y="55"/>
                  </a:lnTo>
                  <a:close/>
                  <a:moveTo>
                    <a:pt x="356" y="82"/>
                  </a:moveTo>
                  <a:lnTo>
                    <a:pt x="356" y="82"/>
                  </a:lnTo>
                  <a:lnTo>
                    <a:pt x="356" y="82"/>
                  </a:lnTo>
                  <a:lnTo>
                    <a:pt x="358" y="80"/>
                  </a:lnTo>
                  <a:lnTo>
                    <a:pt x="361" y="80"/>
                  </a:lnTo>
                  <a:lnTo>
                    <a:pt x="359" y="77"/>
                  </a:lnTo>
                  <a:lnTo>
                    <a:pt x="359" y="77"/>
                  </a:lnTo>
                  <a:lnTo>
                    <a:pt x="361" y="77"/>
                  </a:lnTo>
                  <a:lnTo>
                    <a:pt x="361" y="79"/>
                  </a:lnTo>
                  <a:lnTo>
                    <a:pt x="361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2"/>
                  </a:lnTo>
                  <a:lnTo>
                    <a:pt x="359" y="82"/>
                  </a:lnTo>
                  <a:lnTo>
                    <a:pt x="356" y="82"/>
                  </a:lnTo>
                  <a:lnTo>
                    <a:pt x="356" y="82"/>
                  </a:lnTo>
                  <a:close/>
                  <a:moveTo>
                    <a:pt x="349" y="45"/>
                  </a:moveTo>
                  <a:lnTo>
                    <a:pt x="349" y="45"/>
                  </a:lnTo>
                  <a:lnTo>
                    <a:pt x="350" y="45"/>
                  </a:lnTo>
                  <a:lnTo>
                    <a:pt x="350" y="43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52" y="43"/>
                  </a:lnTo>
                  <a:lnTo>
                    <a:pt x="350" y="43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50" y="39"/>
                  </a:lnTo>
                  <a:lnTo>
                    <a:pt x="349" y="36"/>
                  </a:lnTo>
                  <a:lnTo>
                    <a:pt x="349" y="36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2" y="39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53" y="37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3" y="37"/>
                  </a:lnTo>
                  <a:lnTo>
                    <a:pt x="353" y="36"/>
                  </a:lnTo>
                  <a:lnTo>
                    <a:pt x="353" y="36"/>
                  </a:lnTo>
                  <a:lnTo>
                    <a:pt x="353" y="36"/>
                  </a:lnTo>
                  <a:lnTo>
                    <a:pt x="352" y="36"/>
                  </a:lnTo>
                  <a:lnTo>
                    <a:pt x="350" y="36"/>
                  </a:lnTo>
                  <a:lnTo>
                    <a:pt x="349" y="36"/>
                  </a:lnTo>
                  <a:lnTo>
                    <a:pt x="349" y="36"/>
                  </a:lnTo>
                  <a:lnTo>
                    <a:pt x="349" y="34"/>
                  </a:lnTo>
                  <a:lnTo>
                    <a:pt x="350" y="34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3" y="33"/>
                  </a:lnTo>
                  <a:lnTo>
                    <a:pt x="353" y="33"/>
                  </a:lnTo>
                  <a:lnTo>
                    <a:pt x="355" y="33"/>
                  </a:lnTo>
                  <a:lnTo>
                    <a:pt x="356" y="34"/>
                  </a:lnTo>
                  <a:lnTo>
                    <a:pt x="356" y="34"/>
                  </a:lnTo>
                  <a:lnTo>
                    <a:pt x="355" y="36"/>
                  </a:lnTo>
                  <a:lnTo>
                    <a:pt x="355" y="36"/>
                  </a:lnTo>
                  <a:lnTo>
                    <a:pt x="356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6" y="39"/>
                  </a:lnTo>
                  <a:lnTo>
                    <a:pt x="356" y="40"/>
                  </a:lnTo>
                  <a:lnTo>
                    <a:pt x="356" y="45"/>
                  </a:lnTo>
                  <a:lnTo>
                    <a:pt x="356" y="45"/>
                  </a:lnTo>
                  <a:lnTo>
                    <a:pt x="353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6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5" y="48"/>
                  </a:lnTo>
                  <a:lnTo>
                    <a:pt x="355" y="48"/>
                  </a:lnTo>
                  <a:lnTo>
                    <a:pt x="349" y="48"/>
                  </a:lnTo>
                  <a:lnTo>
                    <a:pt x="349" y="48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49" y="45"/>
                  </a:lnTo>
                  <a:lnTo>
                    <a:pt x="349" y="45"/>
                  </a:lnTo>
                  <a:close/>
                  <a:moveTo>
                    <a:pt x="350" y="52"/>
                  </a:moveTo>
                  <a:lnTo>
                    <a:pt x="350" y="52"/>
                  </a:lnTo>
                  <a:lnTo>
                    <a:pt x="350" y="54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2" y="55"/>
                  </a:lnTo>
                  <a:lnTo>
                    <a:pt x="352" y="55"/>
                  </a:lnTo>
                  <a:lnTo>
                    <a:pt x="350" y="55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49" y="57"/>
                  </a:lnTo>
                  <a:lnTo>
                    <a:pt x="349" y="55"/>
                  </a:lnTo>
                  <a:lnTo>
                    <a:pt x="350" y="54"/>
                  </a:lnTo>
                  <a:lnTo>
                    <a:pt x="349" y="52"/>
                  </a:lnTo>
                  <a:lnTo>
                    <a:pt x="349" y="52"/>
                  </a:lnTo>
                  <a:lnTo>
                    <a:pt x="352" y="51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3" y="51"/>
                  </a:lnTo>
                  <a:lnTo>
                    <a:pt x="353" y="51"/>
                  </a:lnTo>
                  <a:lnTo>
                    <a:pt x="350" y="51"/>
                  </a:lnTo>
                  <a:lnTo>
                    <a:pt x="350" y="51"/>
                  </a:lnTo>
                  <a:lnTo>
                    <a:pt x="350" y="49"/>
                  </a:lnTo>
                  <a:lnTo>
                    <a:pt x="352" y="49"/>
                  </a:lnTo>
                  <a:lnTo>
                    <a:pt x="356" y="49"/>
                  </a:lnTo>
                  <a:lnTo>
                    <a:pt x="356" y="49"/>
                  </a:lnTo>
                  <a:lnTo>
                    <a:pt x="356" y="52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5" y="55"/>
                  </a:lnTo>
                  <a:lnTo>
                    <a:pt x="355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0" y="52"/>
                  </a:lnTo>
                  <a:lnTo>
                    <a:pt x="350" y="52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50" y="67"/>
                  </a:lnTo>
                  <a:lnTo>
                    <a:pt x="352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2" y="66"/>
                  </a:lnTo>
                  <a:lnTo>
                    <a:pt x="352" y="66"/>
                  </a:lnTo>
                  <a:lnTo>
                    <a:pt x="353" y="64"/>
                  </a:lnTo>
                  <a:lnTo>
                    <a:pt x="353" y="64"/>
                  </a:lnTo>
                  <a:lnTo>
                    <a:pt x="352" y="64"/>
                  </a:lnTo>
                  <a:lnTo>
                    <a:pt x="350" y="61"/>
                  </a:lnTo>
                  <a:lnTo>
                    <a:pt x="350" y="61"/>
                  </a:lnTo>
                  <a:lnTo>
                    <a:pt x="350" y="61"/>
                  </a:lnTo>
                  <a:lnTo>
                    <a:pt x="350" y="63"/>
                  </a:lnTo>
                  <a:lnTo>
                    <a:pt x="350" y="63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2" y="61"/>
                  </a:lnTo>
                  <a:lnTo>
                    <a:pt x="353" y="63"/>
                  </a:lnTo>
                  <a:lnTo>
                    <a:pt x="355" y="63"/>
                  </a:lnTo>
                  <a:lnTo>
                    <a:pt x="356" y="61"/>
                  </a:lnTo>
                  <a:lnTo>
                    <a:pt x="356" y="61"/>
                  </a:lnTo>
                  <a:lnTo>
                    <a:pt x="356" y="64"/>
                  </a:lnTo>
                  <a:lnTo>
                    <a:pt x="356" y="66"/>
                  </a:lnTo>
                  <a:lnTo>
                    <a:pt x="355" y="67"/>
                  </a:lnTo>
                  <a:lnTo>
                    <a:pt x="355" y="67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9" y="68"/>
                  </a:lnTo>
                  <a:lnTo>
                    <a:pt x="359" y="68"/>
                  </a:lnTo>
                  <a:lnTo>
                    <a:pt x="359" y="67"/>
                  </a:lnTo>
                  <a:lnTo>
                    <a:pt x="358" y="67"/>
                  </a:lnTo>
                  <a:lnTo>
                    <a:pt x="359" y="64"/>
                  </a:lnTo>
                  <a:lnTo>
                    <a:pt x="359" y="64"/>
                  </a:lnTo>
                  <a:lnTo>
                    <a:pt x="358" y="64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58" y="63"/>
                  </a:lnTo>
                  <a:lnTo>
                    <a:pt x="358" y="61"/>
                  </a:lnTo>
                  <a:lnTo>
                    <a:pt x="359" y="61"/>
                  </a:lnTo>
                  <a:lnTo>
                    <a:pt x="358" y="60"/>
                  </a:lnTo>
                  <a:lnTo>
                    <a:pt x="358" y="60"/>
                  </a:lnTo>
                  <a:lnTo>
                    <a:pt x="359" y="57"/>
                  </a:lnTo>
                  <a:lnTo>
                    <a:pt x="359" y="54"/>
                  </a:lnTo>
                  <a:lnTo>
                    <a:pt x="359" y="49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359" y="45"/>
                  </a:lnTo>
                  <a:lnTo>
                    <a:pt x="356" y="45"/>
                  </a:lnTo>
                  <a:lnTo>
                    <a:pt x="356" y="45"/>
                  </a:lnTo>
                  <a:lnTo>
                    <a:pt x="359" y="43"/>
                  </a:lnTo>
                  <a:lnTo>
                    <a:pt x="359" y="39"/>
                  </a:lnTo>
                  <a:lnTo>
                    <a:pt x="359" y="39"/>
                  </a:lnTo>
                  <a:lnTo>
                    <a:pt x="361" y="40"/>
                  </a:lnTo>
                  <a:lnTo>
                    <a:pt x="362" y="40"/>
                  </a:lnTo>
                  <a:lnTo>
                    <a:pt x="362" y="40"/>
                  </a:lnTo>
                  <a:lnTo>
                    <a:pt x="361" y="39"/>
                  </a:lnTo>
                  <a:lnTo>
                    <a:pt x="361" y="39"/>
                  </a:lnTo>
                  <a:lnTo>
                    <a:pt x="359" y="39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62" y="37"/>
                  </a:lnTo>
                  <a:lnTo>
                    <a:pt x="362" y="37"/>
                  </a:lnTo>
                  <a:lnTo>
                    <a:pt x="359" y="36"/>
                  </a:lnTo>
                  <a:lnTo>
                    <a:pt x="359" y="33"/>
                  </a:lnTo>
                  <a:lnTo>
                    <a:pt x="359" y="33"/>
                  </a:lnTo>
                  <a:lnTo>
                    <a:pt x="358" y="31"/>
                  </a:lnTo>
                  <a:lnTo>
                    <a:pt x="355" y="31"/>
                  </a:lnTo>
                  <a:lnTo>
                    <a:pt x="349" y="31"/>
                  </a:lnTo>
                  <a:lnTo>
                    <a:pt x="349" y="31"/>
                  </a:lnTo>
                  <a:lnTo>
                    <a:pt x="352" y="30"/>
                  </a:lnTo>
                  <a:lnTo>
                    <a:pt x="356" y="30"/>
                  </a:lnTo>
                  <a:lnTo>
                    <a:pt x="361" y="30"/>
                  </a:lnTo>
                  <a:lnTo>
                    <a:pt x="365" y="30"/>
                  </a:lnTo>
                  <a:lnTo>
                    <a:pt x="365" y="30"/>
                  </a:lnTo>
                  <a:lnTo>
                    <a:pt x="365" y="49"/>
                  </a:lnTo>
                  <a:lnTo>
                    <a:pt x="367" y="67"/>
                  </a:lnTo>
                  <a:lnTo>
                    <a:pt x="367" y="67"/>
                  </a:lnTo>
                  <a:lnTo>
                    <a:pt x="364" y="67"/>
                  </a:lnTo>
                  <a:lnTo>
                    <a:pt x="361" y="68"/>
                  </a:lnTo>
                  <a:lnTo>
                    <a:pt x="356" y="70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9" y="74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8" y="73"/>
                  </a:lnTo>
                  <a:lnTo>
                    <a:pt x="348" y="73"/>
                  </a:lnTo>
                  <a:lnTo>
                    <a:pt x="349" y="70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46" y="45"/>
                  </a:moveTo>
                  <a:lnTo>
                    <a:pt x="346" y="45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9" y="48"/>
                  </a:lnTo>
                  <a:lnTo>
                    <a:pt x="349" y="48"/>
                  </a:lnTo>
                  <a:lnTo>
                    <a:pt x="346" y="48"/>
                  </a:lnTo>
                  <a:lnTo>
                    <a:pt x="345" y="49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46" y="52"/>
                  </a:lnTo>
                  <a:lnTo>
                    <a:pt x="349" y="52"/>
                  </a:lnTo>
                  <a:lnTo>
                    <a:pt x="349" y="52"/>
                  </a:lnTo>
                  <a:lnTo>
                    <a:pt x="349" y="54"/>
                  </a:lnTo>
                  <a:lnTo>
                    <a:pt x="348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1"/>
                  </a:lnTo>
                  <a:lnTo>
                    <a:pt x="346" y="45"/>
                  </a:lnTo>
                  <a:lnTo>
                    <a:pt x="346" y="45"/>
                  </a:lnTo>
                  <a:close/>
                  <a:moveTo>
                    <a:pt x="342" y="88"/>
                  </a:moveTo>
                  <a:lnTo>
                    <a:pt x="342" y="88"/>
                  </a:lnTo>
                  <a:lnTo>
                    <a:pt x="342" y="88"/>
                  </a:lnTo>
                  <a:lnTo>
                    <a:pt x="342" y="91"/>
                  </a:lnTo>
                  <a:lnTo>
                    <a:pt x="342" y="91"/>
                  </a:lnTo>
                  <a:lnTo>
                    <a:pt x="340" y="89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40" y="88"/>
                  </a:lnTo>
                  <a:lnTo>
                    <a:pt x="342" y="88"/>
                  </a:lnTo>
                  <a:lnTo>
                    <a:pt x="342" y="88"/>
                  </a:lnTo>
                  <a:close/>
                  <a:moveTo>
                    <a:pt x="333" y="55"/>
                  </a:moveTo>
                  <a:lnTo>
                    <a:pt x="333" y="55"/>
                  </a:lnTo>
                  <a:lnTo>
                    <a:pt x="334" y="57"/>
                  </a:lnTo>
                  <a:lnTo>
                    <a:pt x="334" y="60"/>
                  </a:lnTo>
                  <a:lnTo>
                    <a:pt x="334" y="67"/>
                  </a:lnTo>
                  <a:lnTo>
                    <a:pt x="334" y="67"/>
                  </a:lnTo>
                  <a:lnTo>
                    <a:pt x="333" y="66"/>
                  </a:lnTo>
                  <a:lnTo>
                    <a:pt x="333" y="63"/>
                  </a:lnTo>
                  <a:lnTo>
                    <a:pt x="333" y="60"/>
                  </a:lnTo>
                  <a:lnTo>
                    <a:pt x="331" y="57"/>
                  </a:lnTo>
                  <a:lnTo>
                    <a:pt x="331" y="57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5"/>
                  </a:lnTo>
                  <a:close/>
                  <a:moveTo>
                    <a:pt x="328" y="74"/>
                  </a:moveTo>
                  <a:lnTo>
                    <a:pt x="328" y="74"/>
                  </a:lnTo>
                  <a:lnTo>
                    <a:pt x="331" y="74"/>
                  </a:lnTo>
                  <a:lnTo>
                    <a:pt x="331" y="74"/>
                  </a:lnTo>
                  <a:lnTo>
                    <a:pt x="331" y="76"/>
                  </a:lnTo>
                  <a:lnTo>
                    <a:pt x="330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4"/>
                  </a:lnTo>
                  <a:lnTo>
                    <a:pt x="328" y="74"/>
                  </a:lnTo>
                  <a:close/>
                  <a:moveTo>
                    <a:pt x="324" y="28"/>
                  </a:moveTo>
                  <a:lnTo>
                    <a:pt x="324" y="28"/>
                  </a:lnTo>
                  <a:lnTo>
                    <a:pt x="324" y="30"/>
                  </a:lnTo>
                  <a:lnTo>
                    <a:pt x="322" y="30"/>
                  </a:lnTo>
                  <a:lnTo>
                    <a:pt x="319" y="30"/>
                  </a:lnTo>
                  <a:lnTo>
                    <a:pt x="319" y="30"/>
                  </a:lnTo>
                  <a:lnTo>
                    <a:pt x="318" y="27"/>
                  </a:lnTo>
                  <a:lnTo>
                    <a:pt x="318" y="27"/>
                  </a:lnTo>
                  <a:lnTo>
                    <a:pt x="319" y="27"/>
                  </a:lnTo>
                  <a:lnTo>
                    <a:pt x="321" y="27"/>
                  </a:lnTo>
                  <a:lnTo>
                    <a:pt x="324" y="28"/>
                  </a:lnTo>
                  <a:lnTo>
                    <a:pt x="324" y="28"/>
                  </a:lnTo>
                  <a:close/>
                  <a:moveTo>
                    <a:pt x="303" y="51"/>
                  </a:moveTo>
                  <a:lnTo>
                    <a:pt x="303" y="51"/>
                  </a:lnTo>
                  <a:lnTo>
                    <a:pt x="304" y="49"/>
                  </a:lnTo>
                  <a:lnTo>
                    <a:pt x="303" y="48"/>
                  </a:lnTo>
                  <a:lnTo>
                    <a:pt x="303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3" y="46"/>
                  </a:lnTo>
                  <a:lnTo>
                    <a:pt x="303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3"/>
                  </a:lnTo>
                  <a:lnTo>
                    <a:pt x="303" y="43"/>
                  </a:lnTo>
                  <a:lnTo>
                    <a:pt x="304" y="42"/>
                  </a:lnTo>
                  <a:lnTo>
                    <a:pt x="303" y="42"/>
                  </a:lnTo>
                  <a:lnTo>
                    <a:pt x="303" y="42"/>
                  </a:lnTo>
                  <a:lnTo>
                    <a:pt x="304" y="40"/>
                  </a:lnTo>
                  <a:lnTo>
                    <a:pt x="306" y="40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07" y="39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3" y="39"/>
                  </a:lnTo>
                  <a:lnTo>
                    <a:pt x="303" y="39"/>
                  </a:lnTo>
                  <a:lnTo>
                    <a:pt x="304" y="36"/>
                  </a:lnTo>
                  <a:lnTo>
                    <a:pt x="303" y="33"/>
                  </a:lnTo>
                  <a:lnTo>
                    <a:pt x="303" y="33"/>
                  </a:lnTo>
                  <a:lnTo>
                    <a:pt x="307" y="31"/>
                  </a:lnTo>
                  <a:lnTo>
                    <a:pt x="310" y="33"/>
                  </a:lnTo>
                  <a:lnTo>
                    <a:pt x="312" y="34"/>
                  </a:lnTo>
                  <a:lnTo>
                    <a:pt x="312" y="34"/>
                  </a:lnTo>
                  <a:lnTo>
                    <a:pt x="315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19" y="33"/>
                  </a:lnTo>
                  <a:lnTo>
                    <a:pt x="319" y="34"/>
                  </a:lnTo>
                  <a:lnTo>
                    <a:pt x="321" y="34"/>
                  </a:lnTo>
                  <a:lnTo>
                    <a:pt x="321" y="34"/>
                  </a:lnTo>
                  <a:lnTo>
                    <a:pt x="321" y="34"/>
                  </a:lnTo>
                  <a:lnTo>
                    <a:pt x="319" y="36"/>
                  </a:lnTo>
                  <a:lnTo>
                    <a:pt x="316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19" y="39"/>
                  </a:lnTo>
                  <a:lnTo>
                    <a:pt x="321" y="42"/>
                  </a:lnTo>
                  <a:lnTo>
                    <a:pt x="321" y="45"/>
                  </a:lnTo>
                  <a:lnTo>
                    <a:pt x="319" y="46"/>
                  </a:lnTo>
                  <a:lnTo>
                    <a:pt x="319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19" y="52"/>
                  </a:lnTo>
                  <a:lnTo>
                    <a:pt x="319" y="51"/>
                  </a:lnTo>
                  <a:lnTo>
                    <a:pt x="319" y="51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16" y="51"/>
                  </a:lnTo>
                  <a:lnTo>
                    <a:pt x="318" y="52"/>
                  </a:lnTo>
                  <a:lnTo>
                    <a:pt x="318" y="52"/>
                  </a:lnTo>
                  <a:lnTo>
                    <a:pt x="316" y="54"/>
                  </a:lnTo>
                  <a:lnTo>
                    <a:pt x="316" y="54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1" y="61"/>
                  </a:lnTo>
                  <a:lnTo>
                    <a:pt x="321" y="68"/>
                  </a:lnTo>
                  <a:lnTo>
                    <a:pt x="321" y="68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21" y="70"/>
                  </a:lnTo>
                  <a:lnTo>
                    <a:pt x="321" y="70"/>
                  </a:lnTo>
                  <a:lnTo>
                    <a:pt x="321" y="76"/>
                  </a:lnTo>
                  <a:lnTo>
                    <a:pt x="321" y="76"/>
                  </a:lnTo>
                  <a:lnTo>
                    <a:pt x="318" y="79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5" y="7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5" y="68"/>
                  </a:lnTo>
                  <a:lnTo>
                    <a:pt x="315" y="68"/>
                  </a:lnTo>
                  <a:lnTo>
                    <a:pt x="313" y="70"/>
                  </a:lnTo>
                  <a:lnTo>
                    <a:pt x="313" y="71"/>
                  </a:lnTo>
                  <a:lnTo>
                    <a:pt x="313" y="71"/>
                  </a:lnTo>
                  <a:lnTo>
                    <a:pt x="312" y="70"/>
                  </a:lnTo>
                  <a:lnTo>
                    <a:pt x="309" y="68"/>
                  </a:lnTo>
                  <a:lnTo>
                    <a:pt x="303" y="68"/>
                  </a:lnTo>
                  <a:lnTo>
                    <a:pt x="303" y="68"/>
                  </a:lnTo>
                  <a:lnTo>
                    <a:pt x="304" y="64"/>
                  </a:lnTo>
                  <a:lnTo>
                    <a:pt x="303" y="60"/>
                  </a:lnTo>
                  <a:lnTo>
                    <a:pt x="303" y="60"/>
                  </a:lnTo>
                  <a:lnTo>
                    <a:pt x="304" y="58"/>
                  </a:lnTo>
                  <a:lnTo>
                    <a:pt x="303" y="57"/>
                  </a:lnTo>
                  <a:lnTo>
                    <a:pt x="303" y="57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6" y="55"/>
                  </a:lnTo>
                  <a:lnTo>
                    <a:pt x="304" y="55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4" y="52"/>
                  </a:lnTo>
                  <a:lnTo>
                    <a:pt x="304" y="51"/>
                  </a:lnTo>
                  <a:lnTo>
                    <a:pt x="304" y="51"/>
                  </a:lnTo>
                  <a:lnTo>
                    <a:pt x="303" y="51"/>
                  </a:lnTo>
                  <a:lnTo>
                    <a:pt x="303" y="51"/>
                  </a:lnTo>
                  <a:close/>
                  <a:moveTo>
                    <a:pt x="301" y="34"/>
                  </a:moveTo>
                  <a:lnTo>
                    <a:pt x="301" y="34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301" y="30"/>
                  </a:lnTo>
                  <a:lnTo>
                    <a:pt x="301" y="31"/>
                  </a:lnTo>
                  <a:lnTo>
                    <a:pt x="301" y="33"/>
                  </a:lnTo>
                  <a:lnTo>
                    <a:pt x="301" y="34"/>
                  </a:lnTo>
                  <a:lnTo>
                    <a:pt x="301" y="34"/>
                  </a:lnTo>
                  <a:close/>
                  <a:moveTo>
                    <a:pt x="296" y="52"/>
                  </a:moveTo>
                  <a:lnTo>
                    <a:pt x="296" y="52"/>
                  </a:lnTo>
                  <a:lnTo>
                    <a:pt x="297" y="51"/>
                  </a:lnTo>
                  <a:lnTo>
                    <a:pt x="297" y="51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7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6" y="46"/>
                  </a:lnTo>
                  <a:lnTo>
                    <a:pt x="296" y="46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296" y="40"/>
                  </a:lnTo>
                  <a:lnTo>
                    <a:pt x="296" y="40"/>
                  </a:lnTo>
                  <a:lnTo>
                    <a:pt x="297" y="39"/>
                  </a:lnTo>
                  <a:lnTo>
                    <a:pt x="297" y="40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7" y="34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27"/>
                  </a:lnTo>
                  <a:lnTo>
                    <a:pt x="297" y="27"/>
                  </a:lnTo>
                  <a:lnTo>
                    <a:pt x="298" y="28"/>
                  </a:lnTo>
                  <a:lnTo>
                    <a:pt x="298" y="30"/>
                  </a:lnTo>
                  <a:lnTo>
                    <a:pt x="298" y="31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34"/>
                  </a:lnTo>
                  <a:lnTo>
                    <a:pt x="298" y="34"/>
                  </a:lnTo>
                  <a:lnTo>
                    <a:pt x="300" y="36"/>
                  </a:lnTo>
                  <a:lnTo>
                    <a:pt x="301" y="36"/>
                  </a:lnTo>
                  <a:lnTo>
                    <a:pt x="301" y="36"/>
                  </a:lnTo>
                  <a:lnTo>
                    <a:pt x="300" y="37"/>
                  </a:lnTo>
                  <a:lnTo>
                    <a:pt x="300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1" y="43"/>
                  </a:lnTo>
                  <a:lnTo>
                    <a:pt x="300" y="43"/>
                  </a:lnTo>
                  <a:lnTo>
                    <a:pt x="300" y="43"/>
                  </a:lnTo>
                  <a:lnTo>
                    <a:pt x="301" y="45"/>
                  </a:lnTo>
                  <a:lnTo>
                    <a:pt x="300" y="46"/>
                  </a:lnTo>
                  <a:lnTo>
                    <a:pt x="300" y="48"/>
                  </a:lnTo>
                  <a:lnTo>
                    <a:pt x="303" y="49"/>
                  </a:lnTo>
                  <a:lnTo>
                    <a:pt x="303" y="49"/>
                  </a:lnTo>
                  <a:lnTo>
                    <a:pt x="301" y="51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300" y="51"/>
                  </a:lnTo>
                  <a:lnTo>
                    <a:pt x="301" y="51"/>
                  </a:lnTo>
                  <a:lnTo>
                    <a:pt x="301" y="51"/>
                  </a:lnTo>
                  <a:lnTo>
                    <a:pt x="301" y="52"/>
                  </a:lnTo>
                  <a:lnTo>
                    <a:pt x="301" y="52"/>
                  </a:lnTo>
                  <a:lnTo>
                    <a:pt x="298" y="52"/>
                  </a:lnTo>
                  <a:lnTo>
                    <a:pt x="297" y="54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6" y="52"/>
                  </a:lnTo>
                  <a:close/>
                  <a:moveTo>
                    <a:pt x="303" y="58"/>
                  </a:moveTo>
                  <a:lnTo>
                    <a:pt x="303" y="58"/>
                  </a:lnTo>
                  <a:lnTo>
                    <a:pt x="300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7" y="57"/>
                  </a:lnTo>
                  <a:lnTo>
                    <a:pt x="298" y="54"/>
                  </a:lnTo>
                  <a:lnTo>
                    <a:pt x="298" y="54"/>
                  </a:lnTo>
                  <a:lnTo>
                    <a:pt x="300" y="57"/>
                  </a:lnTo>
                  <a:lnTo>
                    <a:pt x="303" y="58"/>
                  </a:lnTo>
                  <a:lnTo>
                    <a:pt x="303" y="58"/>
                  </a:lnTo>
                  <a:close/>
                  <a:moveTo>
                    <a:pt x="291" y="63"/>
                  </a:moveTo>
                  <a:lnTo>
                    <a:pt x="291" y="63"/>
                  </a:lnTo>
                  <a:lnTo>
                    <a:pt x="293" y="63"/>
                  </a:lnTo>
                  <a:lnTo>
                    <a:pt x="294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97" y="66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0" y="61"/>
                  </a:lnTo>
                  <a:lnTo>
                    <a:pt x="298" y="60"/>
                  </a:lnTo>
                  <a:lnTo>
                    <a:pt x="298" y="60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1"/>
                  </a:lnTo>
                  <a:lnTo>
                    <a:pt x="298" y="63"/>
                  </a:lnTo>
                  <a:lnTo>
                    <a:pt x="298" y="63"/>
                  </a:lnTo>
                  <a:lnTo>
                    <a:pt x="297" y="63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7" y="60"/>
                  </a:lnTo>
                  <a:lnTo>
                    <a:pt x="298" y="60"/>
                  </a:lnTo>
                  <a:lnTo>
                    <a:pt x="303" y="60"/>
                  </a:lnTo>
                  <a:lnTo>
                    <a:pt x="303" y="60"/>
                  </a:lnTo>
                  <a:lnTo>
                    <a:pt x="303" y="64"/>
                  </a:lnTo>
                  <a:lnTo>
                    <a:pt x="303" y="68"/>
                  </a:lnTo>
                  <a:lnTo>
                    <a:pt x="303" y="68"/>
                  </a:lnTo>
                  <a:lnTo>
                    <a:pt x="301" y="70"/>
                  </a:lnTo>
                  <a:lnTo>
                    <a:pt x="300" y="70"/>
                  </a:lnTo>
                  <a:lnTo>
                    <a:pt x="300" y="70"/>
                  </a:lnTo>
                  <a:lnTo>
                    <a:pt x="296" y="67"/>
                  </a:lnTo>
                  <a:lnTo>
                    <a:pt x="294" y="67"/>
                  </a:lnTo>
                  <a:lnTo>
                    <a:pt x="291" y="68"/>
                  </a:lnTo>
                  <a:lnTo>
                    <a:pt x="291" y="68"/>
                  </a:lnTo>
                  <a:lnTo>
                    <a:pt x="291" y="67"/>
                  </a:lnTo>
                  <a:lnTo>
                    <a:pt x="291" y="66"/>
                  </a:lnTo>
                  <a:lnTo>
                    <a:pt x="290" y="66"/>
                  </a:lnTo>
                  <a:lnTo>
                    <a:pt x="291" y="63"/>
                  </a:lnTo>
                  <a:lnTo>
                    <a:pt x="291" y="63"/>
                  </a:lnTo>
                  <a:close/>
                  <a:moveTo>
                    <a:pt x="236" y="60"/>
                  </a:moveTo>
                  <a:lnTo>
                    <a:pt x="236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67"/>
                  </a:lnTo>
                  <a:lnTo>
                    <a:pt x="236" y="77"/>
                  </a:lnTo>
                  <a:lnTo>
                    <a:pt x="236" y="77"/>
                  </a:lnTo>
                  <a:lnTo>
                    <a:pt x="235" y="68"/>
                  </a:lnTo>
                  <a:lnTo>
                    <a:pt x="236" y="60"/>
                  </a:lnTo>
                  <a:lnTo>
                    <a:pt x="236" y="60"/>
                  </a:lnTo>
                  <a:close/>
                  <a:moveTo>
                    <a:pt x="236" y="39"/>
                  </a:moveTo>
                  <a:lnTo>
                    <a:pt x="236" y="39"/>
                  </a:lnTo>
                  <a:lnTo>
                    <a:pt x="235" y="39"/>
                  </a:lnTo>
                  <a:lnTo>
                    <a:pt x="235" y="37"/>
                  </a:lnTo>
                  <a:lnTo>
                    <a:pt x="235" y="36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6" y="34"/>
                  </a:lnTo>
                  <a:lnTo>
                    <a:pt x="236" y="36"/>
                  </a:lnTo>
                  <a:lnTo>
                    <a:pt x="236" y="37"/>
                  </a:lnTo>
                  <a:lnTo>
                    <a:pt x="236" y="39"/>
                  </a:lnTo>
                  <a:lnTo>
                    <a:pt x="236" y="39"/>
                  </a:lnTo>
                  <a:close/>
                  <a:moveTo>
                    <a:pt x="212" y="19"/>
                  </a:moveTo>
                  <a:lnTo>
                    <a:pt x="212" y="19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4" y="17"/>
                  </a:lnTo>
                  <a:lnTo>
                    <a:pt x="212" y="15"/>
                  </a:lnTo>
                  <a:lnTo>
                    <a:pt x="212" y="15"/>
                  </a:lnTo>
                  <a:lnTo>
                    <a:pt x="214" y="15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21" y="17"/>
                  </a:lnTo>
                  <a:lnTo>
                    <a:pt x="223" y="17"/>
                  </a:lnTo>
                  <a:lnTo>
                    <a:pt x="224" y="17"/>
                  </a:lnTo>
                  <a:lnTo>
                    <a:pt x="224" y="17"/>
                  </a:lnTo>
                  <a:lnTo>
                    <a:pt x="224" y="17"/>
                  </a:lnTo>
                  <a:lnTo>
                    <a:pt x="226" y="17"/>
                  </a:lnTo>
                  <a:lnTo>
                    <a:pt x="227" y="18"/>
                  </a:lnTo>
                  <a:lnTo>
                    <a:pt x="233" y="18"/>
                  </a:lnTo>
                  <a:lnTo>
                    <a:pt x="238" y="18"/>
                  </a:lnTo>
                  <a:lnTo>
                    <a:pt x="239" y="18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42" y="18"/>
                  </a:lnTo>
                  <a:lnTo>
                    <a:pt x="242" y="17"/>
                  </a:lnTo>
                  <a:lnTo>
                    <a:pt x="244" y="15"/>
                  </a:lnTo>
                  <a:lnTo>
                    <a:pt x="244" y="15"/>
                  </a:lnTo>
                  <a:lnTo>
                    <a:pt x="244" y="15"/>
                  </a:lnTo>
                  <a:lnTo>
                    <a:pt x="245" y="15"/>
                  </a:lnTo>
                  <a:lnTo>
                    <a:pt x="245" y="18"/>
                  </a:lnTo>
                  <a:lnTo>
                    <a:pt x="245" y="18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5" y="15"/>
                  </a:lnTo>
                  <a:lnTo>
                    <a:pt x="246" y="15"/>
                  </a:lnTo>
                  <a:lnTo>
                    <a:pt x="246" y="15"/>
                  </a:lnTo>
                  <a:lnTo>
                    <a:pt x="248" y="15"/>
                  </a:lnTo>
                  <a:lnTo>
                    <a:pt x="248" y="17"/>
                  </a:lnTo>
                  <a:lnTo>
                    <a:pt x="248" y="18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1" y="18"/>
                  </a:lnTo>
                  <a:lnTo>
                    <a:pt x="252" y="18"/>
                  </a:lnTo>
                  <a:lnTo>
                    <a:pt x="252" y="17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52" y="18"/>
                  </a:lnTo>
                  <a:lnTo>
                    <a:pt x="254" y="19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1" y="19"/>
                  </a:lnTo>
                  <a:lnTo>
                    <a:pt x="248" y="21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5" y="21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4" y="22"/>
                  </a:lnTo>
                  <a:lnTo>
                    <a:pt x="242" y="21"/>
                  </a:lnTo>
                  <a:lnTo>
                    <a:pt x="241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1" y="22"/>
                  </a:lnTo>
                  <a:lnTo>
                    <a:pt x="241" y="22"/>
                  </a:lnTo>
                  <a:lnTo>
                    <a:pt x="241" y="27"/>
                  </a:lnTo>
                  <a:lnTo>
                    <a:pt x="241" y="31"/>
                  </a:lnTo>
                  <a:lnTo>
                    <a:pt x="241" y="31"/>
                  </a:lnTo>
                  <a:lnTo>
                    <a:pt x="242" y="31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0"/>
                  </a:lnTo>
                  <a:lnTo>
                    <a:pt x="242" y="31"/>
                  </a:lnTo>
                  <a:lnTo>
                    <a:pt x="242" y="31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1" y="33"/>
                  </a:lnTo>
                  <a:lnTo>
                    <a:pt x="241" y="33"/>
                  </a:lnTo>
                  <a:lnTo>
                    <a:pt x="241" y="49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2" y="68"/>
                  </a:lnTo>
                  <a:lnTo>
                    <a:pt x="242" y="67"/>
                  </a:lnTo>
                  <a:lnTo>
                    <a:pt x="242" y="67"/>
                  </a:lnTo>
                  <a:lnTo>
                    <a:pt x="242" y="67"/>
                  </a:lnTo>
                  <a:lnTo>
                    <a:pt x="242" y="68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41" y="73"/>
                  </a:lnTo>
                  <a:lnTo>
                    <a:pt x="242" y="74"/>
                  </a:lnTo>
                  <a:lnTo>
                    <a:pt x="248" y="76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4" y="71"/>
                  </a:lnTo>
                  <a:lnTo>
                    <a:pt x="254" y="71"/>
                  </a:lnTo>
                  <a:lnTo>
                    <a:pt x="258" y="70"/>
                  </a:lnTo>
                  <a:lnTo>
                    <a:pt x="261" y="70"/>
                  </a:lnTo>
                  <a:lnTo>
                    <a:pt x="269" y="73"/>
                  </a:lnTo>
                  <a:lnTo>
                    <a:pt x="269" y="73"/>
                  </a:lnTo>
                  <a:lnTo>
                    <a:pt x="269" y="76"/>
                  </a:lnTo>
                  <a:lnTo>
                    <a:pt x="269" y="76"/>
                  </a:lnTo>
                  <a:lnTo>
                    <a:pt x="264" y="77"/>
                  </a:lnTo>
                  <a:lnTo>
                    <a:pt x="263" y="79"/>
                  </a:lnTo>
                  <a:lnTo>
                    <a:pt x="263" y="80"/>
                  </a:lnTo>
                  <a:lnTo>
                    <a:pt x="263" y="80"/>
                  </a:lnTo>
                  <a:lnTo>
                    <a:pt x="261" y="80"/>
                  </a:lnTo>
                  <a:lnTo>
                    <a:pt x="261" y="79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55" y="79"/>
                  </a:lnTo>
                  <a:lnTo>
                    <a:pt x="255" y="79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2" y="77"/>
                  </a:lnTo>
                  <a:lnTo>
                    <a:pt x="252" y="79"/>
                  </a:lnTo>
                  <a:lnTo>
                    <a:pt x="252" y="82"/>
                  </a:lnTo>
                  <a:lnTo>
                    <a:pt x="252" y="82"/>
                  </a:lnTo>
                  <a:lnTo>
                    <a:pt x="251" y="79"/>
                  </a:lnTo>
                  <a:lnTo>
                    <a:pt x="246" y="77"/>
                  </a:lnTo>
                  <a:lnTo>
                    <a:pt x="238" y="77"/>
                  </a:lnTo>
                  <a:lnTo>
                    <a:pt x="238" y="77"/>
                  </a:lnTo>
                  <a:lnTo>
                    <a:pt x="238" y="18"/>
                  </a:lnTo>
                  <a:lnTo>
                    <a:pt x="238" y="18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18"/>
                  </a:lnTo>
                  <a:lnTo>
                    <a:pt x="235" y="18"/>
                  </a:lnTo>
                  <a:lnTo>
                    <a:pt x="227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9"/>
                  </a:lnTo>
                  <a:lnTo>
                    <a:pt x="217" y="19"/>
                  </a:lnTo>
                  <a:lnTo>
                    <a:pt x="214" y="19"/>
                  </a:lnTo>
                  <a:lnTo>
                    <a:pt x="212" y="19"/>
                  </a:lnTo>
                  <a:lnTo>
                    <a:pt x="212" y="19"/>
                  </a:lnTo>
                  <a:close/>
                  <a:moveTo>
                    <a:pt x="163" y="85"/>
                  </a:moveTo>
                  <a:lnTo>
                    <a:pt x="163" y="85"/>
                  </a:lnTo>
                  <a:lnTo>
                    <a:pt x="163" y="86"/>
                  </a:lnTo>
                  <a:lnTo>
                    <a:pt x="163" y="88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62" y="89"/>
                  </a:lnTo>
                  <a:lnTo>
                    <a:pt x="162" y="88"/>
                  </a:lnTo>
                  <a:lnTo>
                    <a:pt x="163" y="85"/>
                  </a:lnTo>
                  <a:lnTo>
                    <a:pt x="163" y="85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4" y="3"/>
                  </a:lnTo>
                  <a:lnTo>
                    <a:pt x="153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2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148" y="79"/>
                  </a:moveTo>
                  <a:lnTo>
                    <a:pt x="148" y="79"/>
                  </a:lnTo>
                  <a:lnTo>
                    <a:pt x="144" y="79"/>
                  </a:lnTo>
                  <a:lnTo>
                    <a:pt x="143" y="79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47" y="74"/>
                  </a:lnTo>
                  <a:lnTo>
                    <a:pt x="148" y="74"/>
                  </a:lnTo>
                  <a:lnTo>
                    <a:pt x="148" y="79"/>
                  </a:lnTo>
                  <a:lnTo>
                    <a:pt x="148" y="79"/>
                  </a:lnTo>
                  <a:close/>
                  <a:moveTo>
                    <a:pt x="144" y="86"/>
                  </a:moveTo>
                  <a:lnTo>
                    <a:pt x="144" y="86"/>
                  </a:lnTo>
                  <a:lnTo>
                    <a:pt x="144" y="86"/>
                  </a:lnTo>
                  <a:lnTo>
                    <a:pt x="143" y="83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5" y="82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7" y="83"/>
                  </a:lnTo>
                  <a:lnTo>
                    <a:pt x="144" y="83"/>
                  </a:lnTo>
                  <a:lnTo>
                    <a:pt x="144" y="86"/>
                  </a:lnTo>
                  <a:lnTo>
                    <a:pt x="144" y="86"/>
                  </a:lnTo>
                  <a:close/>
                  <a:moveTo>
                    <a:pt x="135" y="82"/>
                  </a:moveTo>
                  <a:lnTo>
                    <a:pt x="135" y="82"/>
                  </a:lnTo>
                  <a:lnTo>
                    <a:pt x="137" y="83"/>
                  </a:lnTo>
                  <a:lnTo>
                    <a:pt x="137" y="85"/>
                  </a:lnTo>
                  <a:lnTo>
                    <a:pt x="137" y="89"/>
                  </a:lnTo>
                  <a:lnTo>
                    <a:pt x="137" y="89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5" y="82"/>
                  </a:lnTo>
                  <a:lnTo>
                    <a:pt x="135" y="82"/>
                  </a:lnTo>
                  <a:close/>
                  <a:moveTo>
                    <a:pt x="141" y="100"/>
                  </a:moveTo>
                  <a:lnTo>
                    <a:pt x="141" y="100"/>
                  </a:lnTo>
                  <a:lnTo>
                    <a:pt x="144" y="98"/>
                  </a:lnTo>
                  <a:lnTo>
                    <a:pt x="145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48" y="100"/>
                  </a:lnTo>
                  <a:lnTo>
                    <a:pt x="147" y="100"/>
                  </a:lnTo>
                  <a:lnTo>
                    <a:pt x="145" y="101"/>
                  </a:lnTo>
                  <a:lnTo>
                    <a:pt x="145" y="103"/>
                  </a:lnTo>
                  <a:lnTo>
                    <a:pt x="145" y="103"/>
                  </a:lnTo>
                  <a:lnTo>
                    <a:pt x="144" y="101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3" y="101"/>
                  </a:lnTo>
                  <a:lnTo>
                    <a:pt x="144" y="103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4" y="106"/>
                  </a:lnTo>
                  <a:lnTo>
                    <a:pt x="145" y="104"/>
                  </a:lnTo>
                  <a:lnTo>
                    <a:pt x="145" y="104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8" y="101"/>
                  </a:lnTo>
                  <a:lnTo>
                    <a:pt x="148" y="101"/>
                  </a:lnTo>
                  <a:lnTo>
                    <a:pt x="147" y="103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47" y="106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0" y="107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5" y="106"/>
                  </a:lnTo>
                  <a:lnTo>
                    <a:pt x="135" y="106"/>
                  </a:lnTo>
                  <a:lnTo>
                    <a:pt x="134" y="106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32" y="106"/>
                  </a:lnTo>
                  <a:lnTo>
                    <a:pt x="134" y="106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7" y="104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03"/>
                  </a:lnTo>
                  <a:lnTo>
                    <a:pt x="137" y="103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3"/>
                  </a:lnTo>
                  <a:lnTo>
                    <a:pt x="128" y="101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1" y="100"/>
                  </a:lnTo>
                  <a:lnTo>
                    <a:pt x="141" y="100"/>
                  </a:lnTo>
                  <a:close/>
                  <a:moveTo>
                    <a:pt x="110" y="5"/>
                  </a:moveTo>
                  <a:lnTo>
                    <a:pt x="11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3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2" y="6"/>
                  </a:lnTo>
                  <a:lnTo>
                    <a:pt x="114" y="6"/>
                  </a:lnTo>
                  <a:lnTo>
                    <a:pt x="110" y="5"/>
                  </a:lnTo>
                  <a:lnTo>
                    <a:pt x="110" y="5"/>
                  </a:lnTo>
                  <a:close/>
                  <a:moveTo>
                    <a:pt x="128" y="2"/>
                  </a:moveTo>
                  <a:lnTo>
                    <a:pt x="128" y="2"/>
                  </a:lnTo>
                  <a:lnTo>
                    <a:pt x="125" y="3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3" y="2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28" y="2"/>
                  </a:lnTo>
                  <a:lnTo>
                    <a:pt x="128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5"/>
            <p:cNvSpPr>
              <a:spLocks/>
            </p:cNvSpPr>
            <p:nvPr/>
          </p:nvSpPr>
          <p:spPr bwMode="auto">
            <a:xfrm>
              <a:off x="10199688" y="2973389"/>
              <a:ext cx="12700" cy="6350"/>
            </a:xfrm>
            <a:custGeom>
              <a:avLst/>
              <a:gdLst>
                <a:gd name="T0" fmla="*/ 8 w 8"/>
                <a:gd name="T1" fmla="*/ 3 h 4"/>
                <a:gd name="T2" fmla="*/ 8 w 8"/>
                <a:gd name="T3" fmla="*/ 3 h 4"/>
                <a:gd name="T4" fmla="*/ 8 w 8"/>
                <a:gd name="T5" fmla="*/ 1 h 4"/>
                <a:gd name="T6" fmla="*/ 6 w 8"/>
                <a:gd name="T7" fmla="*/ 0 h 4"/>
                <a:gd name="T8" fmla="*/ 6 w 8"/>
                <a:gd name="T9" fmla="*/ 0 h 4"/>
                <a:gd name="T10" fmla="*/ 5 w 8"/>
                <a:gd name="T11" fmla="*/ 1 h 4"/>
                <a:gd name="T12" fmla="*/ 2 w 8"/>
                <a:gd name="T13" fmla="*/ 1 h 4"/>
                <a:gd name="T14" fmla="*/ 0 w 8"/>
                <a:gd name="T15" fmla="*/ 1 h 4"/>
                <a:gd name="T16" fmla="*/ 2 w 8"/>
                <a:gd name="T17" fmla="*/ 4 h 4"/>
                <a:gd name="T18" fmla="*/ 2 w 8"/>
                <a:gd name="T19" fmla="*/ 4 h 4"/>
                <a:gd name="T20" fmla="*/ 2 w 8"/>
                <a:gd name="T21" fmla="*/ 3 h 4"/>
                <a:gd name="T22" fmla="*/ 3 w 8"/>
                <a:gd name="T23" fmla="*/ 3 h 4"/>
                <a:gd name="T24" fmla="*/ 8 w 8"/>
                <a:gd name="T25" fmla="*/ 3 h 4"/>
                <a:gd name="T26" fmla="*/ 8 w 8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86"/>
            <p:cNvSpPr>
              <a:spLocks/>
            </p:cNvSpPr>
            <p:nvPr/>
          </p:nvSpPr>
          <p:spPr bwMode="auto">
            <a:xfrm>
              <a:off x="10223500" y="2973389"/>
              <a:ext cx="7938" cy="4763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2 w 5"/>
                <a:gd name="T5" fmla="*/ 0 h 3"/>
                <a:gd name="T6" fmla="*/ 2 w 5"/>
                <a:gd name="T7" fmla="*/ 0 h 3"/>
                <a:gd name="T8" fmla="*/ 0 w 5"/>
                <a:gd name="T9" fmla="*/ 0 h 3"/>
                <a:gd name="T10" fmla="*/ 0 w 5"/>
                <a:gd name="T11" fmla="*/ 0 h 3"/>
                <a:gd name="T12" fmla="*/ 0 w 5"/>
                <a:gd name="T13" fmla="*/ 3 h 3"/>
                <a:gd name="T14" fmla="*/ 0 w 5"/>
                <a:gd name="T15" fmla="*/ 3 h 3"/>
                <a:gd name="T16" fmla="*/ 2 w 5"/>
                <a:gd name="T17" fmla="*/ 3 h 3"/>
                <a:gd name="T18" fmla="*/ 3 w 5"/>
                <a:gd name="T19" fmla="*/ 3 h 3"/>
                <a:gd name="T20" fmla="*/ 5 w 5"/>
                <a:gd name="T21" fmla="*/ 1 h 3"/>
                <a:gd name="T22" fmla="*/ 3 w 5"/>
                <a:gd name="T23" fmla="*/ 0 h 3"/>
                <a:gd name="T24" fmla="*/ 3 w 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7"/>
            <p:cNvSpPr>
              <a:spLocks/>
            </p:cNvSpPr>
            <p:nvPr/>
          </p:nvSpPr>
          <p:spPr bwMode="auto">
            <a:xfrm>
              <a:off x="10218738" y="2979739"/>
              <a:ext cx="14288" cy="4763"/>
            </a:xfrm>
            <a:custGeom>
              <a:avLst/>
              <a:gdLst>
                <a:gd name="T0" fmla="*/ 2 w 9"/>
                <a:gd name="T1" fmla="*/ 3 h 3"/>
                <a:gd name="T2" fmla="*/ 2 w 9"/>
                <a:gd name="T3" fmla="*/ 3 h 3"/>
                <a:gd name="T4" fmla="*/ 5 w 9"/>
                <a:gd name="T5" fmla="*/ 3 h 3"/>
                <a:gd name="T6" fmla="*/ 9 w 9"/>
                <a:gd name="T7" fmla="*/ 3 h 3"/>
                <a:gd name="T8" fmla="*/ 9 w 9"/>
                <a:gd name="T9" fmla="*/ 3 h 3"/>
                <a:gd name="T10" fmla="*/ 9 w 9"/>
                <a:gd name="T11" fmla="*/ 0 h 3"/>
                <a:gd name="T12" fmla="*/ 8 w 9"/>
                <a:gd name="T13" fmla="*/ 0 h 3"/>
                <a:gd name="T14" fmla="*/ 8 w 9"/>
                <a:gd name="T15" fmla="*/ 0 h 3"/>
                <a:gd name="T16" fmla="*/ 8 w 9"/>
                <a:gd name="T17" fmla="*/ 2 h 3"/>
                <a:gd name="T18" fmla="*/ 8 w 9"/>
                <a:gd name="T19" fmla="*/ 2 h 3"/>
                <a:gd name="T20" fmla="*/ 6 w 9"/>
                <a:gd name="T21" fmla="*/ 2 h 3"/>
                <a:gd name="T22" fmla="*/ 5 w 9"/>
                <a:gd name="T23" fmla="*/ 2 h 3"/>
                <a:gd name="T24" fmla="*/ 0 w 9"/>
                <a:gd name="T25" fmla="*/ 0 h 3"/>
                <a:gd name="T26" fmla="*/ 0 w 9"/>
                <a:gd name="T27" fmla="*/ 0 h 3"/>
                <a:gd name="T28" fmla="*/ 0 w 9"/>
                <a:gd name="T29" fmla="*/ 3 h 3"/>
                <a:gd name="T30" fmla="*/ 0 w 9"/>
                <a:gd name="T31" fmla="*/ 3 h 3"/>
                <a:gd name="T32" fmla="*/ 0 w 9"/>
                <a:gd name="T33" fmla="*/ 3 h 3"/>
                <a:gd name="T34" fmla="*/ 2 w 9"/>
                <a:gd name="T35" fmla="*/ 3 h 3"/>
                <a:gd name="T36" fmla="*/ 2 w 9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3">
                  <a:moveTo>
                    <a:pt x="2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8"/>
            <p:cNvSpPr>
              <a:spLocks/>
            </p:cNvSpPr>
            <p:nvPr/>
          </p:nvSpPr>
          <p:spPr bwMode="auto">
            <a:xfrm>
              <a:off x="10179050" y="2987677"/>
              <a:ext cx="14288" cy="11113"/>
            </a:xfrm>
            <a:custGeom>
              <a:avLst/>
              <a:gdLst>
                <a:gd name="T0" fmla="*/ 3 w 9"/>
                <a:gd name="T1" fmla="*/ 4 h 7"/>
                <a:gd name="T2" fmla="*/ 3 w 9"/>
                <a:gd name="T3" fmla="*/ 4 h 7"/>
                <a:gd name="T4" fmla="*/ 3 w 9"/>
                <a:gd name="T5" fmla="*/ 3 h 7"/>
                <a:gd name="T6" fmla="*/ 6 w 9"/>
                <a:gd name="T7" fmla="*/ 1 h 7"/>
                <a:gd name="T8" fmla="*/ 8 w 9"/>
                <a:gd name="T9" fmla="*/ 1 h 7"/>
                <a:gd name="T10" fmla="*/ 9 w 9"/>
                <a:gd name="T11" fmla="*/ 3 h 7"/>
                <a:gd name="T12" fmla="*/ 9 w 9"/>
                <a:gd name="T13" fmla="*/ 3 h 7"/>
                <a:gd name="T14" fmla="*/ 6 w 9"/>
                <a:gd name="T15" fmla="*/ 6 h 7"/>
                <a:gd name="T16" fmla="*/ 8 w 9"/>
                <a:gd name="T17" fmla="*/ 7 h 7"/>
                <a:gd name="T18" fmla="*/ 9 w 9"/>
                <a:gd name="T19" fmla="*/ 6 h 7"/>
                <a:gd name="T20" fmla="*/ 9 w 9"/>
                <a:gd name="T21" fmla="*/ 1 h 7"/>
                <a:gd name="T22" fmla="*/ 9 w 9"/>
                <a:gd name="T23" fmla="*/ 1 h 7"/>
                <a:gd name="T24" fmla="*/ 5 w 9"/>
                <a:gd name="T25" fmla="*/ 0 h 7"/>
                <a:gd name="T26" fmla="*/ 2 w 9"/>
                <a:gd name="T27" fmla="*/ 1 h 7"/>
                <a:gd name="T28" fmla="*/ 0 w 9"/>
                <a:gd name="T29" fmla="*/ 1 h 7"/>
                <a:gd name="T30" fmla="*/ 0 w 9"/>
                <a:gd name="T31" fmla="*/ 1 h 7"/>
                <a:gd name="T32" fmla="*/ 2 w 9"/>
                <a:gd name="T33" fmla="*/ 1 h 7"/>
                <a:gd name="T34" fmla="*/ 2 w 9"/>
                <a:gd name="T35" fmla="*/ 3 h 7"/>
                <a:gd name="T36" fmla="*/ 3 w 9"/>
                <a:gd name="T37" fmla="*/ 4 h 7"/>
                <a:gd name="T38" fmla="*/ 3 w 9"/>
                <a:gd name="T3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7">
                  <a:moveTo>
                    <a:pt x="3" y="4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6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89"/>
            <p:cNvSpPr>
              <a:spLocks/>
            </p:cNvSpPr>
            <p:nvPr/>
          </p:nvSpPr>
          <p:spPr bwMode="auto">
            <a:xfrm>
              <a:off x="10198100" y="2987677"/>
              <a:ext cx="15875" cy="4763"/>
            </a:xfrm>
            <a:custGeom>
              <a:avLst/>
              <a:gdLst>
                <a:gd name="T0" fmla="*/ 10 w 10"/>
                <a:gd name="T1" fmla="*/ 1 h 3"/>
                <a:gd name="T2" fmla="*/ 10 w 10"/>
                <a:gd name="T3" fmla="*/ 1 h 3"/>
                <a:gd name="T4" fmla="*/ 6 w 10"/>
                <a:gd name="T5" fmla="*/ 0 h 3"/>
                <a:gd name="T6" fmla="*/ 3 w 10"/>
                <a:gd name="T7" fmla="*/ 1 h 3"/>
                <a:gd name="T8" fmla="*/ 0 w 10"/>
                <a:gd name="T9" fmla="*/ 3 h 3"/>
                <a:gd name="T10" fmla="*/ 0 w 10"/>
                <a:gd name="T11" fmla="*/ 3 h 3"/>
                <a:gd name="T12" fmla="*/ 7 w 10"/>
                <a:gd name="T13" fmla="*/ 3 h 3"/>
                <a:gd name="T14" fmla="*/ 9 w 10"/>
                <a:gd name="T15" fmla="*/ 3 h 3"/>
                <a:gd name="T16" fmla="*/ 10 w 10"/>
                <a:gd name="T17" fmla="*/ 1 h 3"/>
                <a:gd name="T18" fmla="*/ 10 w 10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lnTo>
                    <a:pt x="10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90"/>
            <p:cNvSpPr>
              <a:spLocks/>
            </p:cNvSpPr>
            <p:nvPr/>
          </p:nvSpPr>
          <p:spPr bwMode="auto">
            <a:xfrm>
              <a:off x="10218738" y="2987677"/>
              <a:ext cx="14288" cy="4763"/>
            </a:xfrm>
            <a:custGeom>
              <a:avLst/>
              <a:gdLst>
                <a:gd name="T0" fmla="*/ 2 w 9"/>
                <a:gd name="T1" fmla="*/ 3 h 3"/>
                <a:gd name="T2" fmla="*/ 2 w 9"/>
                <a:gd name="T3" fmla="*/ 3 h 3"/>
                <a:gd name="T4" fmla="*/ 2 w 9"/>
                <a:gd name="T5" fmla="*/ 1 h 3"/>
                <a:gd name="T6" fmla="*/ 5 w 9"/>
                <a:gd name="T7" fmla="*/ 1 h 3"/>
                <a:gd name="T8" fmla="*/ 9 w 9"/>
                <a:gd name="T9" fmla="*/ 1 h 3"/>
                <a:gd name="T10" fmla="*/ 9 w 9"/>
                <a:gd name="T11" fmla="*/ 1 h 3"/>
                <a:gd name="T12" fmla="*/ 8 w 9"/>
                <a:gd name="T13" fmla="*/ 0 h 3"/>
                <a:gd name="T14" fmla="*/ 6 w 9"/>
                <a:gd name="T15" fmla="*/ 0 h 3"/>
                <a:gd name="T16" fmla="*/ 0 w 9"/>
                <a:gd name="T17" fmla="*/ 0 h 3"/>
                <a:gd name="T18" fmla="*/ 0 w 9"/>
                <a:gd name="T19" fmla="*/ 0 h 3"/>
                <a:gd name="T20" fmla="*/ 0 w 9"/>
                <a:gd name="T21" fmla="*/ 1 h 3"/>
                <a:gd name="T22" fmla="*/ 0 w 9"/>
                <a:gd name="T23" fmla="*/ 1 h 3"/>
                <a:gd name="T24" fmla="*/ 0 w 9"/>
                <a:gd name="T25" fmla="*/ 3 h 3"/>
                <a:gd name="T26" fmla="*/ 2 w 9"/>
                <a:gd name="T27" fmla="*/ 3 h 3"/>
                <a:gd name="T28" fmla="*/ 2 w 9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3">
                  <a:moveTo>
                    <a:pt x="2" y="3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1"/>
            <p:cNvSpPr>
              <a:spLocks/>
            </p:cNvSpPr>
            <p:nvPr/>
          </p:nvSpPr>
          <p:spPr bwMode="auto">
            <a:xfrm>
              <a:off x="10199688" y="2994027"/>
              <a:ext cx="12700" cy="476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3 w 8"/>
                <a:gd name="T5" fmla="*/ 2 h 3"/>
                <a:gd name="T6" fmla="*/ 8 w 8"/>
                <a:gd name="T7" fmla="*/ 3 h 3"/>
                <a:gd name="T8" fmla="*/ 8 w 8"/>
                <a:gd name="T9" fmla="*/ 3 h 3"/>
                <a:gd name="T10" fmla="*/ 8 w 8"/>
                <a:gd name="T11" fmla="*/ 0 h 3"/>
                <a:gd name="T12" fmla="*/ 8 w 8"/>
                <a:gd name="T13" fmla="*/ 0 h 3"/>
                <a:gd name="T14" fmla="*/ 8 w 8"/>
                <a:gd name="T15" fmla="*/ 0 h 3"/>
                <a:gd name="T16" fmla="*/ 6 w 8"/>
                <a:gd name="T17" fmla="*/ 0 h 3"/>
                <a:gd name="T18" fmla="*/ 6 w 8"/>
                <a:gd name="T19" fmla="*/ 0 h 3"/>
                <a:gd name="T20" fmla="*/ 5 w 8"/>
                <a:gd name="T21" fmla="*/ 0 h 3"/>
                <a:gd name="T22" fmla="*/ 2 w 8"/>
                <a:gd name="T23" fmla="*/ 0 h 3"/>
                <a:gd name="T24" fmla="*/ 0 w 8"/>
                <a:gd name="T25" fmla="*/ 2 h 3"/>
                <a:gd name="T26" fmla="*/ 0 w 8"/>
                <a:gd name="T27" fmla="*/ 3 h 3"/>
                <a:gd name="T28" fmla="*/ 0 w 8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92"/>
            <p:cNvSpPr>
              <a:spLocks/>
            </p:cNvSpPr>
            <p:nvPr/>
          </p:nvSpPr>
          <p:spPr bwMode="auto">
            <a:xfrm>
              <a:off x="10217150" y="2994027"/>
              <a:ext cx="15875" cy="3175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9 w 10"/>
                <a:gd name="T5" fmla="*/ 0 h 2"/>
                <a:gd name="T6" fmla="*/ 6 w 10"/>
                <a:gd name="T7" fmla="*/ 0 h 2"/>
                <a:gd name="T8" fmla="*/ 0 w 10"/>
                <a:gd name="T9" fmla="*/ 0 h 2"/>
                <a:gd name="T10" fmla="*/ 0 w 10"/>
                <a:gd name="T11" fmla="*/ 0 h 2"/>
                <a:gd name="T12" fmla="*/ 1 w 10"/>
                <a:gd name="T13" fmla="*/ 2 h 2"/>
                <a:gd name="T14" fmla="*/ 3 w 10"/>
                <a:gd name="T15" fmla="*/ 2 h 2"/>
                <a:gd name="T16" fmla="*/ 6 w 10"/>
                <a:gd name="T17" fmla="*/ 2 h 2"/>
                <a:gd name="T18" fmla="*/ 10 w 10"/>
                <a:gd name="T19" fmla="*/ 2 h 2"/>
                <a:gd name="T20" fmla="*/ 10 w 10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93"/>
            <p:cNvSpPr>
              <a:spLocks/>
            </p:cNvSpPr>
            <p:nvPr/>
          </p:nvSpPr>
          <p:spPr bwMode="auto">
            <a:xfrm>
              <a:off x="10194925" y="3001964"/>
              <a:ext cx="14288" cy="4763"/>
            </a:xfrm>
            <a:custGeom>
              <a:avLst/>
              <a:gdLst>
                <a:gd name="T0" fmla="*/ 9 w 9"/>
                <a:gd name="T1" fmla="*/ 0 h 3"/>
                <a:gd name="T2" fmla="*/ 9 w 9"/>
                <a:gd name="T3" fmla="*/ 0 h 3"/>
                <a:gd name="T4" fmla="*/ 6 w 9"/>
                <a:gd name="T5" fmla="*/ 0 h 3"/>
                <a:gd name="T6" fmla="*/ 5 w 9"/>
                <a:gd name="T7" fmla="*/ 0 h 3"/>
                <a:gd name="T8" fmla="*/ 0 w 9"/>
                <a:gd name="T9" fmla="*/ 0 h 3"/>
                <a:gd name="T10" fmla="*/ 0 w 9"/>
                <a:gd name="T11" fmla="*/ 0 h 3"/>
                <a:gd name="T12" fmla="*/ 2 w 9"/>
                <a:gd name="T13" fmla="*/ 1 h 3"/>
                <a:gd name="T14" fmla="*/ 3 w 9"/>
                <a:gd name="T15" fmla="*/ 3 h 3"/>
                <a:gd name="T16" fmla="*/ 6 w 9"/>
                <a:gd name="T17" fmla="*/ 1 h 3"/>
                <a:gd name="T18" fmla="*/ 9 w 9"/>
                <a:gd name="T19" fmla="*/ 0 h 3"/>
                <a:gd name="T20" fmla="*/ 9 w 9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94"/>
            <p:cNvSpPr>
              <a:spLocks/>
            </p:cNvSpPr>
            <p:nvPr/>
          </p:nvSpPr>
          <p:spPr bwMode="auto">
            <a:xfrm>
              <a:off x="10217150" y="2998789"/>
              <a:ext cx="15875" cy="4763"/>
            </a:xfrm>
            <a:custGeom>
              <a:avLst/>
              <a:gdLst>
                <a:gd name="T0" fmla="*/ 1 w 10"/>
                <a:gd name="T1" fmla="*/ 3 h 3"/>
                <a:gd name="T2" fmla="*/ 1 w 10"/>
                <a:gd name="T3" fmla="*/ 3 h 3"/>
                <a:gd name="T4" fmla="*/ 1 w 10"/>
                <a:gd name="T5" fmla="*/ 2 h 3"/>
                <a:gd name="T6" fmla="*/ 4 w 10"/>
                <a:gd name="T7" fmla="*/ 2 h 3"/>
                <a:gd name="T8" fmla="*/ 10 w 10"/>
                <a:gd name="T9" fmla="*/ 3 h 3"/>
                <a:gd name="T10" fmla="*/ 10 w 10"/>
                <a:gd name="T11" fmla="*/ 3 h 3"/>
                <a:gd name="T12" fmla="*/ 9 w 10"/>
                <a:gd name="T13" fmla="*/ 2 h 3"/>
                <a:gd name="T14" fmla="*/ 6 w 10"/>
                <a:gd name="T15" fmla="*/ 0 h 3"/>
                <a:gd name="T16" fmla="*/ 0 w 10"/>
                <a:gd name="T17" fmla="*/ 0 h 3"/>
                <a:gd name="T18" fmla="*/ 0 w 10"/>
                <a:gd name="T19" fmla="*/ 0 h 3"/>
                <a:gd name="T20" fmla="*/ 0 w 10"/>
                <a:gd name="T21" fmla="*/ 3 h 3"/>
                <a:gd name="T22" fmla="*/ 0 w 10"/>
                <a:gd name="T23" fmla="*/ 3 h 3"/>
                <a:gd name="T24" fmla="*/ 0 w 10"/>
                <a:gd name="T25" fmla="*/ 3 h 3"/>
                <a:gd name="T26" fmla="*/ 1 w 10"/>
                <a:gd name="T27" fmla="*/ 3 h 3"/>
                <a:gd name="T28" fmla="*/ 1 w 1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">
                  <a:moveTo>
                    <a:pt x="1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95"/>
            <p:cNvSpPr>
              <a:spLocks/>
            </p:cNvSpPr>
            <p:nvPr/>
          </p:nvSpPr>
          <p:spPr bwMode="auto">
            <a:xfrm>
              <a:off x="10198100" y="3006727"/>
              <a:ext cx="15875" cy="4763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0 h 3"/>
                <a:gd name="T4" fmla="*/ 1 w 10"/>
                <a:gd name="T5" fmla="*/ 3 h 3"/>
                <a:gd name="T6" fmla="*/ 4 w 10"/>
                <a:gd name="T7" fmla="*/ 3 h 3"/>
                <a:gd name="T8" fmla="*/ 7 w 10"/>
                <a:gd name="T9" fmla="*/ 3 h 3"/>
                <a:gd name="T10" fmla="*/ 10 w 10"/>
                <a:gd name="T11" fmla="*/ 3 h 3"/>
                <a:gd name="T12" fmla="*/ 10 w 10"/>
                <a:gd name="T13" fmla="*/ 3 h 3"/>
                <a:gd name="T14" fmla="*/ 10 w 10"/>
                <a:gd name="T15" fmla="*/ 1 h 3"/>
                <a:gd name="T16" fmla="*/ 10 w 10"/>
                <a:gd name="T17" fmla="*/ 0 h 3"/>
                <a:gd name="T18" fmla="*/ 6 w 10"/>
                <a:gd name="T19" fmla="*/ 0 h 3"/>
                <a:gd name="T20" fmla="*/ 3 w 10"/>
                <a:gd name="T21" fmla="*/ 1 h 3"/>
                <a:gd name="T22" fmla="*/ 0 w 10"/>
                <a:gd name="T23" fmla="*/ 0 h 3"/>
                <a:gd name="T24" fmla="*/ 0 w 10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96"/>
            <p:cNvSpPr>
              <a:spLocks/>
            </p:cNvSpPr>
            <p:nvPr/>
          </p:nvSpPr>
          <p:spPr bwMode="auto">
            <a:xfrm>
              <a:off x="10217150" y="3011489"/>
              <a:ext cx="15875" cy="4763"/>
            </a:xfrm>
            <a:custGeom>
              <a:avLst/>
              <a:gdLst>
                <a:gd name="T0" fmla="*/ 10 w 10"/>
                <a:gd name="T1" fmla="*/ 1 h 3"/>
                <a:gd name="T2" fmla="*/ 10 w 10"/>
                <a:gd name="T3" fmla="*/ 1 h 3"/>
                <a:gd name="T4" fmla="*/ 7 w 10"/>
                <a:gd name="T5" fmla="*/ 0 h 3"/>
                <a:gd name="T6" fmla="*/ 4 w 10"/>
                <a:gd name="T7" fmla="*/ 1 h 3"/>
                <a:gd name="T8" fmla="*/ 1 w 10"/>
                <a:gd name="T9" fmla="*/ 1 h 3"/>
                <a:gd name="T10" fmla="*/ 0 w 10"/>
                <a:gd name="T11" fmla="*/ 3 h 3"/>
                <a:gd name="T12" fmla="*/ 1 w 10"/>
                <a:gd name="T13" fmla="*/ 3 h 3"/>
                <a:gd name="T14" fmla="*/ 1 w 10"/>
                <a:gd name="T15" fmla="*/ 3 h 3"/>
                <a:gd name="T16" fmla="*/ 1 w 10"/>
                <a:gd name="T17" fmla="*/ 3 h 3"/>
                <a:gd name="T18" fmla="*/ 4 w 10"/>
                <a:gd name="T19" fmla="*/ 3 h 3"/>
                <a:gd name="T20" fmla="*/ 7 w 10"/>
                <a:gd name="T21" fmla="*/ 3 h 3"/>
                <a:gd name="T22" fmla="*/ 9 w 10"/>
                <a:gd name="T23" fmla="*/ 3 h 3"/>
                <a:gd name="T24" fmla="*/ 10 w 10"/>
                <a:gd name="T25" fmla="*/ 1 h 3"/>
                <a:gd name="T26" fmla="*/ 10 w 10"/>
                <a:gd name="T2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97"/>
            <p:cNvSpPr>
              <a:spLocks/>
            </p:cNvSpPr>
            <p:nvPr/>
          </p:nvSpPr>
          <p:spPr bwMode="auto">
            <a:xfrm>
              <a:off x="10202863" y="3013077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3 h 3"/>
                <a:gd name="T6" fmla="*/ 0 w 7"/>
                <a:gd name="T7" fmla="*/ 3 h 3"/>
                <a:gd name="T8" fmla="*/ 4 w 7"/>
                <a:gd name="T9" fmla="*/ 2 h 3"/>
                <a:gd name="T10" fmla="*/ 7 w 7"/>
                <a:gd name="T11" fmla="*/ 2 h 3"/>
                <a:gd name="T12" fmla="*/ 7 w 7"/>
                <a:gd name="T13" fmla="*/ 2 h 3"/>
                <a:gd name="T14" fmla="*/ 7 w 7"/>
                <a:gd name="T15" fmla="*/ 0 h 3"/>
                <a:gd name="T16" fmla="*/ 4 w 7"/>
                <a:gd name="T17" fmla="*/ 0 h 3"/>
                <a:gd name="T18" fmla="*/ 0 w 7"/>
                <a:gd name="T19" fmla="*/ 0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98"/>
            <p:cNvSpPr>
              <a:spLocks/>
            </p:cNvSpPr>
            <p:nvPr/>
          </p:nvSpPr>
          <p:spPr bwMode="auto">
            <a:xfrm>
              <a:off x="10221913" y="3017839"/>
              <a:ext cx="14288" cy="4763"/>
            </a:xfrm>
            <a:custGeom>
              <a:avLst/>
              <a:gdLst>
                <a:gd name="T0" fmla="*/ 0 w 9"/>
                <a:gd name="T1" fmla="*/ 3 h 3"/>
                <a:gd name="T2" fmla="*/ 0 w 9"/>
                <a:gd name="T3" fmla="*/ 3 h 3"/>
                <a:gd name="T4" fmla="*/ 3 w 9"/>
                <a:gd name="T5" fmla="*/ 3 h 3"/>
                <a:gd name="T6" fmla="*/ 6 w 9"/>
                <a:gd name="T7" fmla="*/ 3 h 3"/>
                <a:gd name="T8" fmla="*/ 7 w 9"/>
                <a:gd name="T9" fmla="*/ 3 h 3"/>
                <a:gd name="T10" fmla="*/ 9 w 9"/>
                <a:gd name="T11" fmla="*/ 1 h 3"/>
                <a:gd name="T12" fmla="*/ 9 w 9"/>
                <a:gd name="T13" fmla="*/ 1 h 3"/>
                <a:gd name="T14" fmla="*/ 7 w 9"/>
                <a:gd name="T15" fmla="*/ 0 h 3"/>
                <a:gd name="T16" fmla="*/ 3 w 9"/>
                <a:gd name="T17" fmla="*/ 0 h 3"/>
                <a:gd name="T18" fmla="*/ 0 w 9"/>
                <a:gd name="T19" fmla="*/ 1 h 3"/>
                <a:gd name="T20" fmla="*/ 0 w 9"/>
                <a:gd name="T21" fmla="*/ 1 h 3"/>
                <a:gd name="T22" fmla="*/ 0 w 9"/>
                <a:gd name="T23" fmla="*/ 3 h 3"/>
                <a:gd name="T24" fmla="*/ 0 w 9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9"/>
            <p:cNvSpPr>
              <a:spLocks/>
            </p:cNvSpPr>
            <p:nvPr/>
          </p:nvSpPr>
          <p:spPr bwMode="auto">
            <a:xfrm>
              <a:off x="10198100" y="3017839"/>
              <a:ext cx="14288" cy="4763"/>
            </a:xfrm>
            <a:custGeom>
              <a:avLst/>
              <a:gdLst>
                <a:gd name="T0" fmla="*/ 9 w 9"/>
                <a:gd name="T1" fmla="*/ 3 h 3"/>
                <a:gd name="T2" fmla="*/ 9 w 9"/>
                <a:gd name="T3" fmla="*/ 3 h 3"/>
                <a:gd name="T4" fmla="*/ 9 w 9"/>
                <a:gd name="T5" fmla="*/ 1 h 3"/>
                <a:gd name="T6" fmla="*/ 7 w 9"/>
                <a:gd name="T7" fmla="*/ 1 h 3"/>
                <a:gd name="T8" fmla="*/ 4 w 9"/>
                <a:gd name="T9" fmla="*/ 0 h 3"/>
                <a:gd name="T10" fmla="*/ 1 w 9"/>
                <a:gd name="T11" fmla="*/ 1 h 3"/>
                <a:gd name="T12" fmla="*/ 1 w 9"/>
                <a:gd name="T13" fmla="*/ 1 h 3"/>
                <a:gd name="T14" fmla="*/ 0 w 9"/>
                <a:gd name="T15" fmla="*/ 3 h 3"/>
                <a:gd name="T16" fmla="*/ 0 w 9"/>
                <a:gd name="T17" fmla="*/ 3 h 3"/>
                <a:gd name="T18" fmla="*/ 1 w 9"/>
                <a:gd name="T19" fmla="*/ 3 h 3"/>
                <a:gd name="T20" fmla="*/ 4 w 9"/>
                <a:gd name="T21" fmla="*/ 3 h 3"/>
                <a:gd name="T22" fmla="*/ 7 w 9"/>
                <a:gd name="T23" fmla="*/ 3 h 3"/>
                <a:gd name="T24" fmla="*/ 9 w 9"/>
                <a:gd name="T25" fmla="*/ 3 h 3"/>
                <a:gd name="T26" fmla="*/ 9 w 9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0"/>
            <p:cNvSpPr>
              <a:spLocks/>
            </p:cNvSpPr>
            <p:nvPr/>
          </p:nvSpPr>
          <p:spPr bwMode="auto">
            <a:xfrm>
              <a:off x="10193338" y="3024189"/>
              <a:ext cx="20638" cy="4763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6 w 13"/>
                <a:gd name="T5" fmla="*/ 3 h 3"/>
                <a:gd name="T6" fmla="*/ 10 w 13"/>
                <a:gd name="T7" fmla="*/ 2 h 3"/>
                <a:gd name="T8" fmla="*/ 13 w 13"/>
                <a:gd name="T9" fmla="*/ 0 h 3"/>
                <a:gd name="T10" fmla="*/ 13 w 13"/>
                <a:gd name="T11" fmla="*/ 0 h 3"/>
                <a:gd name="T12" fmla="*/ 6 w 13"/>
                <a:gd name="T13" fmla="*/ 0 h 3"/>
                <a:gd name="T14" fmla="*/ 1 w 13"/>
                <a:gd name="T15" fmla="*/ 2 h 3"/>
                <a:gd name="T16" fmla="*/ 0 w 13"/>
                <a:gd name="T17" fmla="*/ 2 h 3"/>
                <a:gd name="T18" fmla="*/ 0 w 13"/>
                <a:gd name="T19" fmla="*/ 3 h 3"/>
                <a:gd name="T20" fmla="*/ 0 w 1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01"/>
            <p:cNvSpPr>
              <a:spLocks/>
            </p:cNvSpPr>
            <p:nvPr/>
          </p:nvSpPr>
          <p:spPr bwMode="auto">
            <a:xfrm>
              <a:off x="10217150" y="3024189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10 w 10"/>
                <a:gd name="T3" fmla="*/ 0 h 3"/>
                <a:gd name="T4" fmla="*/ 7 w 10"/>
                <a:gd name="T5" fmla="*/ 0 h 3"/>
                <a:gd name="T6" fmla="*/ 4 w 10"/>
                <a:gd name="T7" fmla="*/ 0 h 3"/>
                <a:gd name="T8" fmla="*/ 1 w 10"/>
                <a:gd name="T9" fmla="*/ 0 h 3"/>
                <a:gd name="T10" fmla="*/ 0 w 10"/>
                <a:gd name="T11" fmla="*/ 0 h 3"/>
                <a:gd name="T12" fmla="*/ 0 w 10"/>
                <a:gd name="T13" fmla="*/ 0 h 3"/>
                <a:gd name="T14" fmla="*/ 0 w 10"/>
                <a:gd name="T15" fmla="*/ 2 h 3"/>
                <a:gd name="T16" fmla="*/ 1 w 10"/>
                <a:gd name="T17" fmla="*/ 2 h 3"/>
                <a:gd name="T18" fmla="*/ 4 w 10"/>
                <a:gd name="T19" fmla="*/ 3 h 3"/>
                <a:gd name="T20" fmla="*/ 9 w 10"/>
                <a:gd name="T21" fmla="*/ 2 h 3"/>
                <a:gd name="T22" fmla="*/ 10 w 10"/>
                <a:gd name="T23" fmla="*/ 0 h 3"/>
                <a:gd name="T24" fmla="*/ 10 w 10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02"/>
            <p:cNvSpPr>
              <a:spLocks/>
            </p:cNvSpPr>
            <p:nvPr/>
          </p:nvSpPr>
          <p:spPr bwMode="auto">
            <a:xfrm>
              <a:off x="10193338" y="3032127"/>
              <a:ext cx="20638" cy="1588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4 w 13"/>
                <a:gd name="T5" fmla="*/ 1 h 1"/>
                <a:gd name="T6" fmla="*/ 9 w 13"/>
                <a:gd name="T7" fmla="*/ 1 h 1"/>
                <a:gd name="T8" fmla="*/ 12 w 13"/>
                <a:gd name="T9" fmla="*/ 1 h 1"/>
                <a:gd name="T10" fmla="*/ 13 w 13"/>
                <a:gd name="T11" fmla="*/ 0 h 1"/>
                <a:gd name="T12" fmla="*/ 13 w 13"/>
                <a:gd name="T13" fmla="*/ 0 h 1"/>
                <a:gd name="T14" fmla="*/ 7 w 13"/>
                <a:gd name="T15" fmla="*/ 0 h 1"/>
                <a:gd name="T16" fmla="*/ 3 w 13"/>
                <a:gd name="T17" fmla="*/ 0 h 1"/>
                <a:gd name="T18" fmla="*/ 0 w 13"/>
                <a:gd name="T19" fmla="*/ 1 h 1"/>
                <a:gd name="T20" fmla="*/ 0 w 13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03"/>
            <p:cNvSpPr>
              <a:spLocks/>
            </p:cNvSpPr>
            <p:nvPr/>
          </p:nvSpPr>
          <p:spPr bwMode="auto">
            <a:xfrm>
              <a:off x="10218738" y="3028952"/>
              <a:ext cx="14288" cy="476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3 h 3"/>
                <a:gd name="T6" fmla="*/ 0 w 9"/>
                <a:gd name="T7" fmla="*/ 3 h 3"/>
                <a:gd name="T8" fmla="*/ 0 w 9"/>
                <a:gd name="T9" fmla="*/ 3 h 3"/>
                <a:gd name="T10" fmla="*/ 2 w 9"/>
                <a:gd name="T11" fmla="*/ 3 h 3"/>
                <a:gd name="T12" fmla="*/ 2 w 9"/>
                <a:gd name="T13" fmla="*/ 3 h 3"/>
                <a:gd name="T14" fmla="*/ 3 w 9"/>
                <a:gd name="T15" fmla="*/ 3 h 3"/>
                <a:gd name="T16" fmla="*/ 5 w 9"/>
                <a:gd name="T17" fmla="*/ 3 h 3"/>
                <a:gd name="T18" fmla="*/ 6 w 9"/>
                <a:gd name="T19" fmla="*/ 3 h 3"/>
                <a:gd name="T20" fmla="*/ 8 w 9"/>
                <a:gd name="T21" fmla="*/ 2 h 3"/>
                <a:gd name="T22" fmla="*/ 8 w 9"/>
                <a:gd name="T23" fmla="*/ 2 h 3"/>
                <a:gd name="T24" fmla="*/ 8 w 9"/>
                <a:gd name="T25" fmla="*/ 3 h 3"/>
                <a:gd name="T26" fmla="*/ 9 w 9"/>
                <a:gd name="T27" fmla="*/ 3 h 3"/>
                <a:gd name="T28" fmla="*/ 9 w 9"/>
                <a:gd name="T29" fmla="*/ 3 h 3"/>
                <a:gd name="T30" fmla="*/ 9 w 9"/>
                <a:gd name="T31" fmla="*/ 0 h 3"/>
                <a:gd name="T32" fmla="*/ 9 w 9"/>
                <a:gd name="T33" fmla="*/ 0 h 3"/>
                <a:gd name="T34" fmla="*/ 3 w 9"/>
                <a:gd name="T35" fmla="*/ 2 h 3"/>
                <a:gd name="T36" fmla="*/ 2 w 9"/>
                <a:gd name="T37" fmla="*/ 2 h 3"/>
                <a:gd name="T38" fmla="*/ 0 w 9"/>
                <a:gd name="T39" fmla="*/ 0 h 3"/>
                <a:gd name="T40" fmla="*/ 0 w 9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04"/>
            <p:cNvSpPr>
              <a:spLocks/>
            </p:cNvSpPr>
            <p:nvPr/>
          </p:nvSpPr>
          <p:spPr bwMode="auto">
            <a:xfrm>
              <a:off x="10193338" y="3043239"/>
              <a:ext cx="20638" cy="4763"/>
            </a:xfrm>
            <a:custGeom>
              <a:avLst/>
              <a:gdLst>
                <a:gd name="T0" fmla="*/ 13 w 13"/>
                <a:gd name="T1" fmla="*/ 3 h 3"/>
                <a:gd name="T2" fmla="*/ 13 w 13"/>
                <a:gd name="T3" fmla="*/ 3 h 3"/>
                <a:gd name="T4" fmla="*/ 13 w 13"/>
                <a:gd name="T5" fmla="*/ 0 h 3"/>
                <a:gd name="T6" fmla="*/ 13 w 13"/>
                <a:gd name="T7" fmla="*/ 0 h 3"/>
                <a:gd name="T8" fmla="*/ 13 w 13"/>
                <a:gd name="T9" fmla="*/ 0 h 3"/>
                <a:gd name="T10" fmla="*/ 13 w 13"/>
                <a:gd name="T11" fmla="*/ 0 h 3"/>
                <a:gd name="T12" fmla="*/ 13 w 13"/>
                <a:gd name="T13" fmla="*/ 0 h 3"/>
                <a:gd name="T14" fmla="*/ 10 w 13"/>
                <a:gd name="T15" fmla="*/ 0 h 3"/>
                <a:gd name="T16" fmla="*/ 6 w 13"/>
                <a:gd name="T17" fmla="*/ 0 h 3"/>
                <a:gd name="T18" fmla="*/ 1 w 13"/>
                <a:gd name="T19" fmla="*/ 0 h 3"/>
                <a:gd name="T20" fmla="*/ 1 w 13"/>
                <a:gd name="T21" fmla="*/ 2 h 3"/>
                <a:gd name="T22" fmla="*/ 0 w 13"/>
                <a:gd name="T23" fmla="*/ 3 h 3"/>
                <a:gd name="T24" fmla="*/ 0 w 13"/>
                <a:gd name="T25" fmla="*/ 3 h 3"/>
                <a:gd name="T26" fmla="*/ 7 w 13"/>
                <a:gd name="T27" fmla="*/ 3 h 3"/>
                <a:gd name="T28" fmla="*/ 13 w 13"/>
                <a:gd name="T29" fmla="*/ 3 h 3"/>
                <a:gd name="T30" fmla="*/ 13 w 13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05"/>
            <p:cNvSpPr>
              <a:spLocks/>
            </p:cNvSpPr>
            <p:nvPr/>
          </p:nvSpPr>
          <p:spPr bwMode="auto">
            <a:xfrm>
              <a:off x="10194925" y="3048002"/>
              <a:ext cx="17463" cy="793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0 h 5"/>
                <a:gd name="T4" fmla="*/ 0 w 11"/>
                <a:gd name="T5" fmla="*/ 3 h 5"/>
                <a:gd name="T6" fmla="*/ 2 w 11"/>
                <a:gd name="T7" fmla="*/ 3 h 5"/>
                <a:gd name="T8" fmla="*/ 5 w 11"/>
                <a:gd name="T9" fmla="*/ 5 h 5"/>
                <a:gd name="T10" fmla="*/ 9 w 11"/>
                <a:gd name="T11" fmla="*/ 3 h 5"/>
                <a:gd name="T12" fmla="*/ 11 w 11"/>
                <a:gd name="T13" fmla="*/ 2 h 5"/>
                <a:gd name="T14" fmla="*/ 11 w 11"/>
                <a:gd name="T15" fmla="*/ 2 h 5"/>
                <a:gd name="T16" fmla="*/ 9 w 11"/>
                <a:gd name="T17" fmla="*/ 2 h 5"/>
                <a:gd name="T18" fmla="*/ 6 w 11"/>
                <a:gd name="T19" fmla="*/ 2 h 5"/>
                <a:gd name="T20" fmla="*/ 0 w 11"/>
                <a:gd name="T21" fmla="*/ 0 h 5"/>
                <a:gd name="T22" fmla="*/ 0 w 1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06"/>
            <p:cNvSpPr>
              <a:spLocks/>
            </p:cNvSpPr>
            <p:nvPr/>
          </p:nvSpPr>
          <p:spPr bwMode="auto">
            <a:xfrm>
              <a:off x="10218738" y="3048002"/>
              <a:ext cx="14288" cy="4763"/>
            </a:xfrm>
            <a:custGeom>
              <a:avLst/>
              <a:gdLst>
                <a:gd name="T0" fmla="*/ 9 w 9"/>
                <a:gd name="T1" fmla="*/ 3 h 3"/>
                <a:gd name="T2" fmla="*/ 9 w 9"/>
                <a:gd name="T3" fmla="*/ 3 h 3"/>
                <a:gd name="T4" fmla="*/ 9 w 9"/>
                <a:gd name="T5" fmla="*/ 2 h 3"/>
                <a:gd name="T6" fmla="*/ 8 w 9"/>
                <a:gd name="T7" fmla="*/ 2 h 3"/>
                <a:gd name="T8" fmla="*/ 5 w 9"/>
                <a:gd name="T9" fmla="*/ 0 h 3"/>
                <a:gd name="T10" fmla="*/ 2 w 9"/>
                <a:gd name="T11" fmla="*/ 2 h 3"/>
                <a:gd name="T12" fmla="*/ 0 w 9"/>
                <a:gd name="T13" fmla="*/ 2 h 3"/>
                <a:gd name="T14" fmla="*/ 0 w 9"/>
                <a:gd name="T15" fmla="*/ 3 h 3"/>
                <a:gd name="T16" fmla="*/ 0 w 9"/>
                <a:gd name="T17" fmla="*/ 3 h 3"/>
                <a:gd name="T18" fmla="*/ 2 w 9"/>
                <a:gd name="T19" fmla="*/ 3 h 3"/>
                <a:gd name="T20" fmla="*/ 5 w 9"/>
                <a:gd name="T21" fmla="*/ 3 h 3"/>
                <a:gd name="T22" fmla="*/ 8 w 9"/>
                <a:gd name="T23" fmla="*/ 2 h 3"/>
                <a:gd name="T24" fmla="*/ 9 w 9"/>
                <a:gd name="T25" fmla="*/ 3 h 3"/>
                <a:gd name="T26" fmla="*/ 9 w 9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7"/>
            <p:cNvSpPr>
              <a:spLocks/>
            </p:cNvSpPr>
            <p:nvPr/>
          </p:nvSpPr>
          <p:spPr bwMode="auto">
            <a:xfrm>
              <a:off x="10193338" y="3062289"/>
              <a:ext cx="11113" cy="3175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2 h 2"/>
                <a:gd name="T4" fmla="*/ 6 w 7"/>
                <a:gd name="T5" fmla="*/ 0 h 2"/>
                <a:gd name="T6" fmla="*/ 3 w 7"/>
                <a:gd name="T7" fmla="*/ 0 h 2"/>
                <a:gd name="T8" fmla="*/ 1 w 7"/>
                <a:gd name="T9" fmla="*/ 0 h 2"/>
                <a:gd name="T10" fmla="*/ 0 w 7"/>
                <a:gd name="T11" fmla="*/ 2 h 2"/>
                <a:gd name="T12" fmla="*/ 0 w 7"/>
                <a:gd name="T13" fmla="*/ 2 h 2"/>
                <a:gd name="T14" fmla="*/ 3 w 7"/>
                <a:gd name="T15" fmla="*/ 2 h 2"/>
                <a:gd name="T16" fmla="*/ 4 w 7"/>
                <a:gd name="T17" fmla="*/ 2 h 2"/>
                <a:gd name="T18" fmla="*/ 6 w 7"/>
                <a:gd name="T19" fmla="*/ 2 h 2"/>
                <a:gd name="T20" fmla="*/ 7 w 7"/>
                <a:gd name="T21" fmla="*/ 2 h 2"/>
                <a:gd name="T22" fmla="*/ 7 w 7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08"/>
            <p:cNvSpPr>
              <a:spLocks/>
            </p:cNvSpPr>
            <p:nvPr/>
          </p:nvSpPr>
          <p:spPr bwMode="auto">
            <a:xfrm>
              <a:off x="10198100" y="2979739"/>
              <a:ext cx="14288" cy="4763"/>
            </a:xfrm>
            <a:custGeom>
              <a:avLst/>
              <a:gdLst>
                <a:gd name="T0" fmla="*/ 7 w 9"/>
                <a:gd name="T1" fmla="*/ 0 h 3"/>
                <a:gd name="T2" fmla="*/ 7 w 9"/>
                <a:gd name="T3" fmla="*/ 0 h 3"/>
                <a:gd name="T4" fmla="*/ 7 w 9"/>
                <a:gd name="T5" fmla="*/ 2 h 3"/>
                <a:gd name="T6" fmla="*/ 7 w 9"/>
                <a:gd name="T7" fmla="*/ 2 h 3"/>
                <a:gd name="T8" fmla="*/ 4 w 9"/>
                <a:gd name="T9" fmla="*/ 2 h 3"/>
                <a:gd name="T10" fmla="*/ 1 w 9"/>
                <a:gd name="T11" fmla="*/ 2 h 3"/>
                <a:gd name="T12" fmla="*/ 1 w 9"/>
                <a:gd name="T13" fmla="*/ 2 h 3"/>
                <a:gd name="T14" fmla="*/ 0 w 9"/>
                <a:gd name="T15" fmla="*/ 3 h 3"/>
                <a:gd name="T16" fmla="*/ 0 w 9"/>
                <a:gd name="T17" fmla="*/ 3 h 3"/>
                <a:gd name="T18" fmla="*/ 7 w 9"/>
                <a:gd name="T19" fmla="*/ 3 h 3"/>
                <a:gd name="T20" fmla="*/ 9 w 9"/>
                <a:gd name="T21" fmla="*/ 3 h 3"/>
                <a:gd name="T22" fmla="*/ 7 w 9"/>
                <a:gd name="T23" fmla="*/ 0 h 3"/>
                <a:gd name="T24" fmla="*/ 7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09"/>
            <p:cNvSpPr>
              <a:spLocks noChangeArrowheads="1"/>
            </p:cNvSpPr>
            <p:nvPr/>
          </p:nvSpPr>
          <p:spPr bwMode="auto">
            <a:xfrm>
              <a:off x="10612438" y="3121027"/>
              <a:ext cx="9525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710"/>
            <p:cNvSpPr>
              <a:spLocks noChangeArrowheads="1"/>
            </p:cNvSpPr>
            <p:nvPr/>
          </p:nvSpPr>
          <p:spPr bwMode="auto">
            <a:xfrm>
              <a:off x="10629900" y="3121027"/>
              <a:ext cx="9525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11"/>
            <p:cNvSpPr>
              <a:spLocks noChangeArrowheads="1"/>
            </p:cNvSpPr>
            <p:nvPr/>
          </p:nvSpPr>
          <p:spPr bwMode="auto">
            <a:xfrm>
              <a:off x="10648950" y="3121027"/>
              <a:ext cx="6350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712"/>
            <p:cNvSpPr>
              <a:spLocks noChangeArrowheads="1"/>
            </p:cNvSpPr>
            <p:nvPr/>
          </p:nvSpPr>
          <p:spPr bwMode="auto">
            <a:xfrm>
              <a:off x="10663238" y="3121027"/>
              <a:ext cx="9525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713"/>
            <p:cNvSpPr>
              <a:spLocks noChangeArrowheads="1"/>
            </p:cNvSpPr>
            <p:nvPr/>
          </p:nvSpPr>
          <p:spPr bwMode="auto">
            <a:xfrm>
              <a:off x="10683875" y="3121027"/>
              <a:ext cx="6350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714"/>
            <p:cNvSpPr>
              <a:spLocks noChangeArrowheads="1"/>
            </p:cNvSpPr>
            <p:nvPr/>
          </p:nvSpPr>
          <p:spPr bwMode="auto">
            <a:xfrm>
              <a:off x="10698163" y="3121027"/>
              <a:ext cx="9525" cy="7938"/>
            </a:xfrm>
            <a:prstGeom prst="rect">
              <a:avLst/>
            </a:pr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15"/>
            <p:cNvSpPr>
              <a:spLocks/>
            </p:cNvSpPr>
            <p:nvPr/>
          </p:nvSpPr>
          <p:spPr bwMode="auto">
            <a:xfrm>
              <a:off x="9377363" y="3135314"/>
              <a:ext cx="33338" cy="17463"/>
            </a:xfrm>
            <a:custGeom>
              <a:avLst/>
              <a:gdLst>
                <a:gd name="T0" fmla="*/ 10 w 21"/>
                <a:gd name="T1" fmla="*/ 11 h 11"/>
                <a:gd name="T2" fmla="*/ 0 w 21"/>
                <a:gd name="T3" fmla="*/ 11 h 11"/>
                <a:gd name="T4" fmla="*/ 10 w 21"/>
                <a:gd name="T5" fmla="*/ 0 h 11"/>
                <a:gd name="T6" fmla="*/ 21 w 21"/>
                <a:gd name="T7" fmla="*/ 0 h 11"/>
                <a:gd name="T8" fmla="*/ 10 w 2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16"/>
            <p:cNvSpPr>
              <a:spLocks/>
            </p:cNvSpPr>
            <p:nvPr/>
          </p:nvSpPr>
          <p:spPr bwMode="auto">
            <a:xfrm>
              <a:off x="9407525" y="3135314"/>
              <a:ext cx="33338" cy="17463"/>
            </a:xfrm>
            <a:custGeom>
              <a:avLst/>
              <a:gdLst>
                <a:gd name="T0" fmla="*/ 11 w 21"/>
                <a:gd name="T1" fmla="*/ 11 h 11"/>
                <a:gd name="T2" fmla="*/ 0 w 21"/>
                <a:gd name="T3" fmla="*/ 11 h 11"/>
                <a:gd name="T4" fmla="*/ 11 w 21"/>
                <a:gd name="T5" fmla="*/ 0 h 11"/>
                <a:gd name="T6" fmla="*/ 21 w 21"/>
                <a:gd name="T7" fmla="*/ 0 h 11"/>
                <a:gd name="T8" fmla="*/ 11 w 2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1" y="1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17"/>
            <p:cNvSpPr>
              <a:spLocks/>
            </p:cNvSpPr>
            <p:nvPr/>
          </p:nvSpPr>
          <p:spPr bwMode="auto">
            <a:xfrm>
              <a:off x="9439275" y="3135314"/>
              <a:ext cx="31750" cy="17463"/>
            </a:xfrm>
            <a:custGeom>
              <a:avLst/>
              <a:gdLst>
                <a:gd name="T0" fmla="*/ 10 w 20"/>
                <a:gd name="T1" fmla="*/ 11 h 11"/>
                <a:gd name="T2" fmla="*/ 0 w 20"/>
                <a:gd name="T3" fmla="*/ 11 h 11"/>
                <a:gd name="T4" fmla="*/ 10 w 20"/>
                <a:gd name="T5" fmla="*/ 0 h 11"/>
                <a:gd name="T6" fmla="*/ 20 w 20"/>
                <a:gd name="T7" fmla="*/ 0 h 11"/>
                <a:gd name="T8" fmla="*/ 1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18"/>
            <p:cNvSpPr>
              <a:spLocks/>
            </p:cNvSpPr>
            <p:nvPr/>
          </p:nvSpPr>
          <p:spPr bwMode="auto">
            <a:xfrm>
              <a:off x="9469438" y="3135314"/>
              <a:ext cx="33338" cy="17463"/>
            </a:xfrm>
            <a:custGeom>
              <a:avLst/>
              <a:gdLst>
                <a:gd name="T0" fmla="*/ 10 w 21"/>
                <a:gd name="T1" fmla="*/ 11 h 11"/>
                <a:gd name="T2" fmla="*/ 0 w 21"/>
                <a:gd name="T3" fmla="*/ 11 h 11"/>
                <a:gd name="T4" fmla="*/ 10 w 21"/>
                <a:gd name="T5" fmla="*/ 0 h 11"/>
                <a:gd name="T6" fmla="*/ 21 w 21"/>
                <a:gd name="T7" fmla="*/ 0 h 11"/>
                <a:gd name="T8" fmla="*/ 10 w 2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0" y="11"/>
                  </a:moveTo>
                  <a:lnTo>
                    <a:pt x="0" y="11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19"/>
            <p:cNvSpPr>
              <a:spLocks/>
            </p:cNvSpPr>
            <p:nvPr/>
          </p:nvSpPr>
          <p:spPr bwMode="auto">
            <a:xfrm>
              <a:off x="9499600" y="3135314"/>
              <a:ext cx="33338" cy="17463"/>
            </a:xfrm>
            <a:custGeom>
              <a:avLst/>
              <a:gdLst>
                <a:gd name="T0" fmla="*/ 11 w 21"/>
                <a:gd name="T1" fmla="*/ 11 h 11"/>
                <a:gd name="T2" fmla="*/ 0 w 21"/>
                <a:gd name="T3" fmla="*/ 11 h 11"/>
                <a:gd name="T4" fmla="*/ 11 w 21"/>
                <a:gd name="T5" fmla="*/ 0 h 11"/>
                <a:gd name="T6" fmla="*/ 21 w 21"/>
                <a:gd name="T7" fmla="*/ 0 h 11"/>
                <a:gd name="T8" fmla="*/ 11 w 2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1" y="1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20"/>
            <p:cNvSpPr>
              <a:spLocks/>
            </p:cNvSpPr>
            <p:nvPr/>
          </p:nvSpPr>
          <p:spPr bwMode="auto">
            <a:xfrm>
              <a:off x="9766300" y="3041652"/>
              <a:ext cx="946150" cy="134938"/>
            </a:xfrm>
            <a:custGeom>
              <a:avLst/>
              <a:gdLst>
                <a:gd name="T0" fmla="*/ 596 w 596"/>
                <a:gd name="T1" fmla="*/ 0 h 85"/>
                <a:gd name="T2" fmla="*/ 565 w 596"/>
                <a:gd name="T3" fmla="*/ 0 h 85"/>
                <a:gd name="T4" fmla="*/ 562 w 596"/>
                <a:gd name="T5" fmla="*/ 3 h 85"/>
                <a:gd name="T6" fmla="*/ 487 w 596"/>
                <a:gd name="T7" fmla="*/ 3 h 85"/>
                <a:gd name="T8" fmla="*/ 409 w 596"/>
                <a:gd name="T9" fmla="*/ 82 h 85"/>
                <a:gd name="T10" fmla="*/ 253 w 596"/>
                <a:gd name="T11" fmla="*/ 82 h 85"/>
                <a:gd name="T12" fmla="*/ 235 w 596"/>
                <a:gd name="T13" fmla="*/ 64 h 85"/>
                <a:gd name="T14" fmla="*/ 0 w 596"/>
                <a:gd name="T15" fmla="*/ 64 h 85"/>
                <a:gd name="T16" fmla="*/ 3 w 596"/>
                <a:gd name="T17" fmla="*/ 67 h 85"/>
                <a:gd name="T18" fmla="*/ 171 w 596"/>
                <a:gd name="T19" fmla="*/ 67 h 85"/>
                <a:gd name="T20" fmla="*/ 175 w 596"/>
                <a:gd name="T21" fmla="*/ 71 h 85"/>
                <a:gd name="T22" fmla="*/ 137 w 596"/>
                <a:gd name="T23" fmla="*/ 71 h 85"/>
                <a:gd name="T24" fmla="*/ 126 w 596"/>
                <a:gd name="T25" fmla="*/ 85 h 85"/>
                <a:gd name="T26" fmla="*/ 409 w 596"/>
                <a:gd name="T27" fmla="*/ 85 h 85"/>
                <a:gd name="T28" fmla="*/ 487 w 596"/>
                <a:gd name="T29" fmla="*/ 6 h 85"/>
                <a:gd name="T30" fmla="*/ 596 w 596"/>
                <a:gd name="T31" fmla="*/ 6 h 85"/>
                <a:gd name="T32" fmla="*/ 596 w 596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" h="85">
                  <a:moveTo>
                    <a:pt x="596" y="0"/>
                  </a:moveTo>
                  <a:lnTo>
                    <a:pt x="565" y="0"/>
                  </a:lnTo>
                  <a:lnTo>
                    <a:pt x="562" y="3"/>
                  </a:lnTo>
                  <a:lnTo>
                    <a:pt x="487" y="3"/>
                  </a:lnTo>
                  <a:lnTo>
                    <a:pt x="409" y="82"/>
                  </a:lnTo>
                  <a:lnTo>
                    <a:pt x="253" y="82"/>
                  </a:lnTo>
                  <a:lnTo>
                    <a:pt x="235" y="64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171" y="67"/>
                  </a:lnTo>
                  <a:lnTo>
                    <a:pt x="175" y="71"/>
                  </a:lnTo>
                  <a:lnTo>
                    <a:pt x="137" y="71"/>
                  </a:lnTo>
                  <a:lnTo>
                    <a:pt x="126" y="85"/>
                  </a:lnTo>
                  <a:lnTo>
                    <a:pt x="409" y="85"/>
                  </a:lnTo>
                  <a:lnTo>
                    <a:pt x="487" y="6"/>
                  </a:lnTo>
                  <a:lnTo>
                    <a:pt x="596" y="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21"/>
            <p:cNvSpPr>
              <a:spLocks/>
            </p:cNvSpPr>
            <p:nvPr/>
          </p:nvSpPr>
          <p:spPr bwMode="auto">
            <a:xfrm>
              <a:off x="9532938" y="3135314"/>
              <a:ext cx="315913" cy="17463"/>
            </a:xfrm>
            <a:custGeom>
              <a:avLst/>
              <a:gdLst>
                <a:gd name="T0" fmla="*/ 9 w 199"/>
                <a:gd name="T1" fmla="*/ 0 h 11"/>
                <a:gd name="T2" fmla="*/ 199 w 199"/>
                <a:gd name="T3" fmla="*/ 0 h 11"/>
                <a:gd name="T4" fmla="*/ 189 w 199"/>
                <a:gd name="T5" fmla="*/ 11 h 11"/>
                <a:gd name="T6" fmla="*/ 0 w 199"/>
                <a:gd name="T7" fmla="*/ 11 h 11"/>
                <a:gd name="T8" fmla="*/ 9 w 19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1">
                  <a:moveTo>
                    <a:pt x="9" y="0"/>
                  </a:moveTo>
                  <a:lnTo>
                    <a:pt x="199" y="0"/>
                  </a:lnTo>
                  <a:lnTo>
                    <a:pt x="189" y="11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22"/>
            <p:cNvSpPr>
              <a:spLocks/>
            </p:cNvSpPr>
            <p:nvPr/>
          </p:nvSpPr>
          <p:spPr bwMode="auto">
            <a:xfrm>
              <a:off x="9964738" y="2386014"/>
              <a:ext cx="669925" cy="1108075"/>
            </a:xfrm>
            <a:custGeom>
              <a:avLst/>
              <a:gdLst>
                <a:gd name="T0" fmla="*/ 47 w 422"/>
                <a:gd name="T1" fmla="*/ 50 h 698"/>
                <a:gd name="T2" fmla="*/ 71 w 422"/>
                <a:gd name="T3" fmla="*/ 28 h 698"/>
                <a:gd name="T4" fmla="*/ 98 w 422"/>
                <a:gd name="T5" fmla="*/ 53 h 698"/>
                <a:gd name="T6" fmla="*/ 104 w 422"/>
                <a:gd name="T7" fmla="*/ 71 h 698"/>
                <a:gd name="T8" fmla="*/ 107 w 422"/>
                <a:gd name="T9" fmla="*/ 110 h 698"/>
                <a:gd name="T10" fmla="*/ 200 w 422"/>
                <a:gd name="T11" fmla="*/ 102 h 698"/>
                <a:gd name="T12" fmla="*/ 202 w 422"/>
                <a:gd name="T13" fmla="*/ 50 h 698"/>
                <a:gd name="T14" fmla="*/ 214 w 422"/>
                <a:gd name="T15" fmla="*/ 16 h 698"/>
                <a:gd name="T16" fmla="*/ 239 w 422"/>
                <a:gd name="T17" fmla="*/ 0 h 698"/>
                <a:gd name="T18" fmla="*/ 269 w 422"/>
                <a:gd name="T19" fmla="*/ 22 h 698"/>
                <a:gd name="T20" fmla="*/ 269 w 422"/>
                <a:gd name="T21" fmla="*/ 62 h 698"/>
                <a:gd name="T22" fmla="*/ 251 w 422"/>
                <a:gd name="T23" fmla="*/ 108 h 698"/>
                <a:gd name="T24" fmla="*/ 316 w 422"/>
                <a:gd name="T25" fmla="*/ 100 h 698"/>
                <a:gd name="T26" fmla="*/ 312 w 422"/>
                <a:gd name="T27" fmla="*/ 85 h 698"/>
                <a:gd name="T28" fmla="*/ 330 w 422"/>
                <a:gd name="T29" fmla="*/ 31 h 698"/>
                <a:gd name="T30" fmla="*/ 359 w 422"/>
                <a:gd name="T31" fmla="*/ 76 h 698"/>
                <a:gd name="T32" fmla="*/ 352 w 422"/>
                <a:gd name="T33" fmla="*/ 94 h 698"/>
                <a:gd name="T34" fmla="*/ 364 w 422"/>
                <a:gd name="T35" fmla="*/ 113 h 698"/>
                <a:gd name="T36" fmla="*/ 402 w 422"/>
                <a:gd name="T37" fmla="*/ 131 h 698"/>
                <a:gd name="T38" fmla="*/ 395 w 422"/>
                <a:gd name="T39" fmla="*/ 162 h 698"/>
                <a:gd name="T40" fmla="*/ 388 w 422"/>
                <a:gd name="T41" fmla="*/ 431 h 698"/>
                <a:gd name="T42" fmla="*/ 386 w 422"/>
                <a:gd name="T43" fmla="*/ 454 h 698"/>
                <a:gd name="T44" fmla="*/ 411 w 422"/>
                <a:gd name="T45" fmla="*/ 596 h 698"/>
                <a:gd name="T46" fmla="*/ 373 w 422"/>
                <a:gd name="T47" fmla="*/ 591 h 698"/>
                <a:gd name="T48" fmla="*/ 350 w 422"/>
                <a:gd name="T49" fmla="*/ 542 h 698"/>
                <a:gd name="T50" fmla="*/ 343 w 422"/>
                <a:gd name="T51" fmla="*/ 388 h 698"/>
                <a:gd name="T52" fmla="*/ 321 w 422"/>
                <a:gd name="T53" fmla="*/ 422 h 698"/>
                <a:gd name="T54" fmla="*/ 345 w 422"/>
                <a:gd name="T55" fmla="*/ 533 h 698"/>
                <a:gd name="T56" fmla="*/ 330 w 422"/>
                <a:gd name="T57" fmla="*/ 569 h 698"/>
                <a:gd name="T58" fmla="*/ 300 w 422"/>
                <a:gd name="T59" fmla="*/ 573 h 698"/>
                <a:gd name="T60" fmla="*/ 293 w 422"/>
                <a:gd name="T61" fmla="*/ 460 h 698"/>
                <a:gd name="T62" fmla="*/ 269 w 422"/>
                <a:gd name="T63" fmla="*/ 601 h 698"/>
                <a:gd name="T64" fmla="*/ 244 w 422"/>
                <a:gd name="T65" fmla="*/ 622 h 698"/>
                <a:gd name="T66" fmla="*/ 229 w 422"/>
                <a:gd name="T67" fmla="*/ 584 h 698"/>
                <a:gd name="T68" fmla="*/ 235 w 422"/>
                <a:gd name="T69" fmla="*/ 434 h 698"/>
                <a:gd name="T70" fmla="*/ 220 w 422"/>
                <a:gd name="T71" fmla="*/ 431 h 698"/>
                <a:gd name="T72" fmla="*/ 212 w 422"/>
                <a:gd name="T73" fmla="*/ 600 h 698"/>
                <a:gd name="T74" fmla="*/ 208 w 422"/>
                <a:gd name="T75" fmla="*/ 633 h 698"/>
                <a:gd name="T76" fmla="*/ 196 w 422"/>
                <a:gd name="T77" fmla="*/ 667 h 698"/>
                <a:gd name="T78" fmla="*/ 154 w 422"/>
                <a:gd name="T79" fmla="*/ 697 h 698"/>
                <a:gd name="T80" fmla="*/ 165 w 422"/>
                <a:gd name="T81" fmla="*/ 554 h 698"/>
                <a:gd name="T82" fmla="*/ 169 w 422"/>
                <a:gd name="T83" fmla="*/ 356 h 698"/>
                <a:gd name="T84" fmla="*/ 147 w 422"/>
                <a:gd name="T85" fmla="*/ 340 h 698"/>
                <a:gd name="T86" fmla="*/ 150 w 422"/>
                <a:gd name="T87" fmla="*/ 484 h 698"/>
                <a:gd name="T88" fmla="*/ 154 w 422"/>
                <a:gd name="T89" fmla="*/ 618 h 698"/>
                <a:gd name="T90" fmla="*/ 132 w 422"/>
                <a:gd name="T91" fmla="*/ 633 h 698"/>
                <a:gd name="T92" fmla="*/ 120 w 422"/>
                <a:gd name="T93" fmla="*/ 610 h 698"/>
                <a:gd name="T94" fmla="*/ 98 w 422"/>
                <a:gd name="T95" fmla="*/ 456 h 698"/>
                <a:gd name="T96" fmla="*/ 85 w 422"/>
                <a:gd name="T97" fmla="*/ 465 h 698"/>
                <a:gd name="T98" fmla="*/ 91 w 422"/>
                <a:gd name="T99" fmla="*/ 578 h 698"/>
                <a:gd name="T100" fmla="*/ 55 w 422"/>
                <a:gd name="T101" fmla="*/ 604 h 698"/>
                <a:gd name="T102" fmla="*/ 56 w 422"/>
                <a:gd name="T103" fmla="*/ 551 h 698"/>
                <a:gd name="T104" fmla="*/ 22 w 422"/>
                <a:gd name="T105" fmla="*/ 397 h 698"/>
                <a:gd name="T106" fmla="*/ 7 w 422"/>
                <a:gd name="T107" fmla="*/ 229 h 698"/>
                <a:gd name="T108" fmla="*/ 25 w 422"/>
                <a:gd name="T109" fmla="*/ 13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2" h="698">
                  <a:moveTo>
                    <a:pt x="25" y="137"/>
                  </a:moveTo>
                  <a:lnTo>
                    <a:pt x="61" y="119"/>
                  </a:lnTo>
                  <a:lnTo>
                    <a:pt x="64" y="108"/>
                  </a:lnTo>
                  <a:lnTo>
                    <a:pt x="58" y="102"/>
                  </a:lnTo>
                  <a:lnTo>
                    <a:pt x="50" y="88"/>
                  </a:lnTo>
                  <a:lnTo>
                    <a:pt x="49" y="64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50" y="45"/>
                  </a:lnTo>
                  <a:lnTo>
                    <a:pt x="53" y="39"/>
                  </a:lnTo>
                  <a:lnTo>
                    <a:pt x="58" y="33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6" y="30"/>
                  </a:lnTo>
                  <a:lnTo>
                    <a:pt x="82" y="33"/>
                  </a:lnTo>
                  <a:lnTo>
                    <a:pt x="88" y="36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6" y="48"/>
                  </a:lnTo>
                  <a:lnTo>
                    <a:pt x="98" y="53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1" y="61"/>
                  </a:lnTo>
                  <a:lnTo>
                    <a:pt x="102" y="62"/>
                  </a:lnTo>
                  <a:lnTo>
                    <a:pt x="104" y="65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9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9" y="80"/>
                  </a:lnTo>
                  <a:lnTo>
                    <a:pt x="99" y="97"/>
                  </a:lnTo>
                  <a:lnTo>
                    <a:pt x="102" y="104"/>
                  </a:lnTo>
                  <a:lnTo>
                    <a:pt x="107" y="110"/>
                  </a:lnTo>
                  <a:lnTo>
                    <a:pt x="117" y="119"/>
                  </a:lnTo>
                  <a:lnTo>
                    <a:pt x="141" y="128"/>
                  </a:lnTo>
                  <a:lnTo>
                    <a:pt x="141" y="128"/>
                  </a:lnTo>
                  <a:lnTo>
                    <a:pt x="165" y="114"/>
                  </a:lnTo>
                  <a:lnTo>
                    <a:pt x="184" y="105"/>
                  </a:lnTo>
                  <a:lnTo>
                    <a:pt x="193" y="102"/>
                  </a:lnTo>
                  <a:lnTo>
                    <a:pt x="200" y="102"/>
                  </a:lnTo>
                  <a:lnTo>
                    <a:pt x="205" y="91"/>
                  </a:lnTo>
                  <a:lnTo>
                    <a:pt x="206" y="88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06" y="61"/>
                  </a:lnTo>
                  <a:lnTo>
                    <a:pt x="203" y="53"/>
                  </a:lnTo>
                  <a:lnTo>
                    <a:pt x="202" y="50"/>
                  </a:lnTo>
                  <a:lnTo>
                    <a:pt x="202" y="46"/>
                  </a:lnTo>
                  <a:lnTo>
                    <a:pt x="203" y="43"/>
                  </a:lnTo>
                  <a:lnTo>
                    <a:pt x="206" y="42"/>
                  </a:lnTo>
                  <a:lnTo>
                    <a:pt x="209" y="25"/>
                  </a:lnTo>
                  <a:lnTo>
                    <a:pt x="209" y="25"/>
                  </a:lnTo>
                  <a:lnTo>
                    <a:pt x="211" y="22"/>
                  </a:lnTo>
                  <a:lnTo>
                    <a:pt x="214" y="16"/>
                  </a:lnTo>
                  <a:lnTo>
                    <a:pt x="218" y="9"/>
                  </a:lnTo>
                  <a:lnTo>
                    <a:pt x="221" y="7"/>
                  </a:lnTo>
                  <a:lnTo>
                    <a:pt x="224" y="7"/>
                  </a:lnTo>
                  <a:lnTo>
                    <a:pt x="224" y="7"/>
                  </a:lnTo>
                  <a:lnTo>
                    <a:pt x="227" y="4"/>
                  </a:lnTo>
                  <a:lnTo>
                    <a:pt x="233" y="1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1"/>
                  </a:lnTo>
                  <a:lnTo>
                    <a:pt x="255" y="4"/>
                  </a:lnTo>
                  <a:lnTo>
                    <a:pt x="255" y="4"/>
                  </a:lnTo>
                  <a:lnTo>
                    <a:pt x="263" y="13"/>
                  </a:lnTo>
                  <a:lnTo>
                    <a:pt x="267" y="19"/>
                  </a:lnTo>
                  <a:lnTo>
                    <a:pt x="269" y="22"/>
                  </a:lnTo>
                  <a:lnTo>
                    <a:pt x="270" y="25"/>
                  </a:lnTo>
                  <a:lnTo>
                    <a:pt x="270" y="25"/>
                  </a:lnTo>
                  <a:lnTo>
                    <a:pt x="270" y="33"/>
                  </a:lnTo>
                  <a:lnTo>
                    <a:pt x="270" y="42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69" y="62"/>
                  </a:lnTo>
                  <a:lnTo>
                    <a:pt x="267" y="70"/>
                  </a:lnTo>
                  <a:lnTo>
                    <a:pt x="266" y="73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0" y="82"/>
                  </a:lnTo>
                  <a:lnTo>
                    <a:pt x="252" y="92"/>
                  </a:lnTo>
                  <a:lnTo>
                    <a:pt x="251" y="108"/>
                  </a:lnTo>
                  <a:lnTo>
                    <a:pt x="254" y="116"/>
                  </a:lnTo>
                  <a:lnTo>
                    <a:pt x="281" y="128"/>
                  </a:lnTo>
                  <a:lnTo>
                    <a:pt x="304" y="122"/>
                  </a:lnTo>
                  <a:lnTo>
                    <a:pt x="319" y="107"/>
                  </a:lnTo>
                  <a:lnTo>
                    <a:pt x="319" y="100"/>
                  </a:lnTo>
                  <a:lnTo>
                    <a:pt x="319" y="100"/>
                  </a:lnTo>
                  <a:lnTo>
                    <a:pt x="316" y="100"/>
                  </a:lnTo>
                  <a:lnTo>
                    <a:pt x="312" y="100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10" y="97"/>
                  </a:lnTo>
                  <a:lnTo>
                    <a:pt x="310" y="92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0" y="79"/>
                  </a:lnTo>
                  <a:lnTo>
                    <a:pt x="309" y="73"/>
                  </a:lnTo>
                  <a:lnTo>
                    <a:pt x="310" y="65"/>
                  </a:lnTo>
                  <a:lnTo>
                    <a:pt x="310" y="52"/>
                  </a:lnTo>
                  <a:lnTo>
                    <a:pt x="319" y="37"/>
                  </a:lnTo>
                  <a:lnTo>
                    <a:pt x="322" y="31"/>
                  </a:lnTo>
                  <a:lnTo>
                    <a:pt x="330" y="31"/>
                  </a:lnTo>
                  <a:lnTo>
                    <a:pt x="337" y="30"/>
                  </a:lnTo>
                  <a:lnTo>
                    <a:pt x="350" y="36"/>
                  </a:lnTo>
                  <a:lnTo>
                    <a:pt x="358" y="49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59" y="71"/>
                  </a:lnTo>
                  <a:lnTo>
                    <a:pt x="359" y="76"/>
                  </a:lnTo>
                  <a:lnTo>
                    <a:pt x="356" y="82"/>
                  </a:lnTo>
                  <a:lnTo>
                    <a:pt x="356" y="82"/>
                  </a:lnTo>
                  <a:lnTo>
                    <a:pt x="356" y="88"/>
                  </a:lnTo>
                  <a:lnTo>
                    <a:pt x="356" y="95"/>
                  </a:lnTo>
                  <a:lnTo>
                    <a:pt x="356" y="95"/>
                  </a:lnTo>
                  <a:lnTo>
                    <a:pt x="353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9" y="102"/>
                  </a:lnTo>
                  <a:lnTo>
                    <a:pt x="352" y="102"/>
                  </a:lnTo>
                  <a:lnTo>
                    <a:pt x="364" y="113"/>
                  </a:lnTo>
                  <a:lnTo>
                    <a:pt x="388" y="114"/>
                  </a:lnTo>
                  <a:lnTo>
                    <a:pt x="388" y="114"/>
                  </a:lnTo>
                  <a:lnTo>
                    <a:pt x="391" y="116"/>
                  </a:lnTo>
                  <a:lnTo>
                    <a:pt x="397" y="119"/>
                  </a:lnTo>
                  <a:lnTo>
                    <a:pt x="400" y="122"/>
                  </a:lnTo>
                  <a:lnTo>
                    <a:pt x="401" y="126"/>
                  </a:lnTo>
                  <a:lnTo>
                    <a:pt x="402" y="131"/>
                  </a:lnTo>
                  <a:lnTo>
                    <a:pt x="402" y="137"/>
                  </a:lnTo>
                  <a:lnTo>
                    <a:pt x="402" y="137"/>
                  </a:lnTo>
                  <a:lnTo>
                    <a:pt x="401" y="143"/>
                  </a:lnTo>
                  <a:lnTo>
                    <a:pt x="400" y="149"/>
                  </a:lnTo>
                  <a:lnTo>
                    <a:pt x="395" y="156"/>
                  </a:lnTo>
                  <a:lnTo>
                    <a:pt x="395" y="156"/>
                  </a:lnTo>
                  <a:lnTo>
                    <a:pt x="395" y="162"/>
                  </a:lnTo>
                  <a:lnTo>
                    <a:pt x="392" y="177"/>
                  </a:lnTo>
                  <a:lnTo>
                    <a:pt x="388" y="196"/>
                  </a:lnTo>
                  <a:lnTo>
                    <a:pt x="383" y="206"/>
                  </a:lnTo>
                  <a:lnTo>
                    <a:pt x="379" y="215"/>
                  </a:lnTo>
                  <a:lnTo>
                    <a:pt x="400" y="290"/>
                  </a:lnTo>
                  <a:lnTo>
                    <a:pt x="382" y="294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91" y="432"/>
                  </a:lnTo>
                  <a:lnTo>
                    <a:pt x="391" y="437"/>
                  </a:lnTo>
                  <a:lnTo>
                    <a:pt x="389" y="443"/>
                  </a:lnTo>
                  <a:lnTo>
                    <a:pt x="389" y="443"/>
                  </a:lnTo>
                  <a:lnTo>
                    <a:pt x="389" y="447"/>
                  </a:lnTo>
                  <a:lnTo>
                    <a:pt x="386" y="454"/>
                  </a:lnTo>
                  <a:lnTo>
                    <a:pt x="388" y="465"/>
                  </a:lnTo>
                  <a:lnTo>
                    <a:pt x="386" y="489"/>
                  </a:lnTo>
                  <a:lnTo>
                    <a:pt x="383" y="509"/>
                  </a:lnTo>
                  <a:lnTo>
                    <a:pt x="386" y="538"/>
                  </a:lnTo>
                  <a:lnTo>
                    <a:pt x="391" y="576"/>
                  </a:lnTo>
                  <a:lnTo>
                    <a:pt x="400" y="584"/>
                  </a:lnTo>
                  <a:lnTo>
                    <a:pt x="411" y="596"/>
                  </a:lnTo>
                  <a:lnTo>
                    <a:pt x="420" y="600"/>
                  </a:lnTo>
                  <a:lnTo>
                    <a:pt x="422" y="604"/>
                  </a:lnTo>
                  <a:lnTo>
                    <a:pt x="383" y="600"/>
                  </a:lnTo>
                  <a:lnTo>
                    <a:pt x="383" y="600"/>
                  </a:lnTo>
                  <a:lnTo>
                    <a:pt x="380" y="598"/>
                  </a:lnTo>
                  <a:lnTo>
                    <a:pt x="376" y="596"/>
                  </a:lnTo>
                  <a:lnTo>
                    <a:pt x="373" y="591"/>
                  </a:lnTo>
                  <a:lnTo>
                    <a:pt x="367" y="582"/>
                  </a:lnTo>
                  <a:lnTo>
                    <a:pt x="358" y="575"/>
                  </a:lnTo>
                  <a:lnTo>
                    <a:pt x="356" y="588"/>
                  </a:lnTo>
                  <a:lnTo>
                    <a:pt x="352" y="588"/>
                  </a:lnTo>
                  <a:lnTo>
                    <a:pt x="353" y="572"/>
                  </a:lnTo>
                  <a:lnTo>
                    <a:pt x="349" y="570"/>
                  </a:lnTo>
                  <a:lnTo>
                    <a:pt x="350" y="542"/>
                  </a:lnTo>
                  <a:lnTo>
                    <a:pt x="353" y="518"/>
                  </a:lnTo>
                  <a:lnTo>
                    <a:pt x="350" y="480"/>
                  </a:lnTo>
                  <a:lnTo>
                    <a:pt x="350" y="472"/>
                  </a:lnTo>
                  <a:lnTo>
                    <a:pt x="353" y="460"/>
                  </a:lnTo>
                  <a:lnTo>
                    <a:pt x="348" y="446"/>
                  </a:lnTo>
                  <a:lnTo>
                    <a:pt x="346" y="423"/>
                  </a:lnTo>
                  <a:lnTo>
                    <a:pt x="343" y="388"/>
                  </a:lnTo>
                  <a:lnTo>
                    <a:pt x="334" y="350"/>
                  </a:lnTo>
                  <a:lnTo>
                    <a:pt x="325" y="327"/>
                  </a:lnTo>
                  <a:lnTo>
                    <a:pt x="322" y="328"/>
                  </a:lnTo>
                  <a:lnTo>
                    <a:pt x="321" y="343"/>
                  </a:lnTo>
                  <a:lnTo>
                    <a:pt x="321" y="374"/>
                  </a:lnTo>
                  <a:lnTo>
                    <a:pt x="322" y="408"/>
                  </a:lnTo>
                  <a:lnTo>
                    <a:pt x="321" y="422"/>
                  </a:lnTo>
                  <a:lnTo>
                    <a:pt x="325" y="432"/>
                  </a:lnTo>
                  <a:lnTo>
                    <a:pt x="324" y="443"/>
                  </a:lnTo>
                  <a:lnTo>
                    <a:pt x="328" y="460"/>
                  </a:lnTo>
                  <a:lnTo>
                    <a:pt x="330" y="481"/>
                  </a:lnTo>
                  <a:lnTo>
                    <a:pt x="337" y="498"/>
                  </a:lnTo>
                  <a:lnTo>
                    <a:pt x="340" y="515"/>
                  </a:lnTo>
                  <a:lnTo>
                    <a:pt x="345" y="533"/>
                  </a:lnTo>
                  <a:lnTo>
                    <a:pt x="348" y="554"/>
                  </a:lnTo>
                  <a:lnTo>
                    <a:pt x="342" y="555"/>
                  </a:lnTo>
                  <a:lnTo>
                    <a:pt x="342" y="566"/>
                  </a:lnTo>
                  <a:lnTo>
                    <a:pt x="337" y="567"/>
                  </a:lnTo>
                  <a:lnTo>
                    <a:pt x="334" y="557"/>
                  </a:lnTo>
                  <a:lnTo>
                    <a:pt x="330" y="569"/>
                  </a:lnTo>
                  <a:lnTo>
                    <a:pt x="330" y="569"/>
                  </a:lnTo>
                  <a:lnTo>
                    <a:pt x="328" y="573"/>
                  </a:lnTo>
                  <a:lnTo>
                    <a:pt x="325" y="578"/>
                  </a:lnTo>
                  <a:lnTo>
                    <a:pt x="322" y="579"/>
                  </a:lnTo>
                  <a:lnTo>
                    <a:pt x="319" y="581"/>
                  </a:lnTo>
                  <a:lnTo>
                    <a:pt x="293" y="588"/>
                  </a:lnTo>
                  <a:lnTo>
                    <a:pt x="291" y="582"/>
                  </a:lnTo>
                  <a:lnTo>
                    <a:pt x="300" y="573"/>
                  </a:lnTo>
                  <a:lnTo>
                    <a:pt x="304" y="563"/>
                  </a:lnTo>
                  <a:lnTo>
                    <a:pt x="310" y="557"/>
                  </a:lnTo>
                  <a:lnTo>
                    <a:pt x="312" y="545"/>
                  </a:lnTo>
                  <a:lnTo>
                    <a:pt x="307" y="527"/>
                  </a:lnTo>
                  <a:lnTo>
                    <a:pt x="303" y="509"/>
                  </a:lnTo>
                  <a:lnTo>
                    <a:pt x="298" y="486"/>
                  </a:lnTo>
                  <a:lnTo>
                    <a:pt x="293" y="460"/>
                  </a:lnTo>
                  <a:lnTo>
                    <a:pt x="291" y="441"/>
                  </a:lnTo>
                  <a:lnTo>
                    <a:pt x="288" y="408"/>
                  </a:lnTo>
                  <a:lnTo>
                    <a:pt x="279" y="465"/>
                  </a:lnTo>
                  <a:lnTo>
                    <a:pt x="275" y="496"/>
                  </a:lnTo>
                  <a:lnTo>
                    <a:pt x="275" y="544"/>
                  </a:lnTo>
                  <a:lnTo>
                    <a:pt x="261" y="582"/>
                  </a:lnTo>
                  <a:lnTo>
                    <a:pt x="269" y="601"/>
                  </a:lnTo>
                  <a:lnTo>
                    <a:pt x="276" y="612"/>
                  </a:lnTo>
                  <a:lnTo>
                    <a:pt x="276" y="634"/>
                  </a:lnTo>
                  <a:lnTo>
                    <a:pt x="260" y="637"/>
                  </a:lnTo>
                  <a:lnTo>
                    <a:pt x="248" y="625"/>
                  </a:lnTo>
                  <a:lnTo>
                    <a:pt x="248" y="625"/>
                  </a:lnTo>
                  <a:lnTo>
                    <a:pt x="247" y="625"/>
                  </a:lnTo>
                  <a:lnTo>
                    <a:pt x="244" y="622"/>
                  </a:lnTo>
                  <a:lnTo>
                    <a:pt x="241" y="618"/>
                  </a:lnTo>
                  <a:lnTo>
                    <a:pt x="241" y="613"/>
                  </a:lnTo>
                  <a:lnTo>
                    <a:pt x="241" y="609"/>
                  </a:lnTo>
                  <a:lnTo>
                    <a:pt x="241" y="601"/>
                  </a:lnTo>
                  <a:lnTo>
                    <a:pt x="238" y="601"/>
                  </a:lnTo>
                  <a:lnTo>
                    <a:pt x="229" y="594"/>
                  </a:lnTo>
                  <a:lnTo>
                    <a:pt x="229" y="584"/>
                  </a:lnTo>
                  <a:lnTo>
                    <a:pt x="232" y="572"/>
                  </a:lnTo>
                  <a:lnTo>
                    <a:pt x="230" y="554"/>
                  </a:lnTo>
                  <a:lnTo>
                    <a:pt x="230" y="542"/>
                  </a:lnTo>
                  <a:lnTo>
                    <a:pt x="238" y="521"/>
                  </a:lnTo>
                  <a:lnTo>
                    <a:pt x="238" y="496"/>
                  </a:lnTo>
                  <a:lnTo>
                    <a:pt x="239" y="462"/>
                  </a:lnTo>
                  <a:lnTo>
                    <a:pt x="235" y="434"/>
                  </a:lnTo>
                  <a:lnTo>
                    <a:pt x="235" y="407"/>
                  </a:lnTo>
                  <a:lnTo>
                    <a:pt x="233" y="398"/>
                  </a:lnTo>
                  <a:lnTo>
                    <a:pt x="230" y="392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18" y="441"/>
                  </a:lnTo>
                  <a:lnTo>
                    <a:pt x="217" y="449"/>
                  </a:lnTo>
                  <a:lnTo>
                    <a:pt x="218" y="454"/>
                  </a:lnTo>
                  <a:lnTo>
                    <a:pt x="218" y="486"/>
                  </a:lnTo>
                  <a:lnTo>
                    <a:pt x="218" y="527"/>
                  </a:lnTo>
                  <a:lnTo>
                    <a:pt x="217" y="560"/>
                  </a:lnTo>
                  <a:lnTo>
                    <a:pt x="212" y="600"/>
                  </a:lnTo>
                  <a:lnTo>
                    <a:pt x="209" y="616"/>
                  </a:lnTo>
                  <a:lnTo>
                    <a:pt x="209" y="616"/>
                  </a:lnTo>
                  <a:lnTo>
                    <a:pt x="208" y="621"/>
                  </a:lnTo>
                  <a:lnTo>
                    <a:pt x="206" y="625"/>
                  </a:lnTo>
                  <a:lnTo>
                    <a:pt x="206" y="630"/>
                  </a:lnTo>
                  <a:lnTo>
                    <a:pt x="206" y="630"/>
                  </a:lnTo>
                  <a:lnTo>
                    <a:pt x="208" y="633"/>
                  </a:lnTo>
                  <a:lnTo>
                    <a:pt x="208" y="637"/>
                  </a:lnTo>
                  <a:lnTo>
                    <a:pt x="208" y="642"/>
                  </a:lnTo>
                  <a:lnTo>
                    <a:pt x="208" y="645"/>
                  </a:lnTo>
                  <a:lnTo>
                    <a:pt x="200" y="656"/>
                  </a:lnTo>
                  <a:lnTo>
                    <a:pt x="196" y="655"/>
                  </a:lnTo>
                  <a:lnTo>
                    <a:pt x="196" y="667"/>
                  </a:lnTo>
                  <a:lnTo>
                    <a:pt x="196" y="667"/>
                  </a:lnTo>
                  <a:lnTo>
                    <a:pt x="195" y="674"/>
                  </a:lnTo>
                  <a:lnTo>
                    <a:pt x="193" y="680"/>
                  </a:lnTo>
                  <a:lnTo>
                    <a:pt x="189" y="688"/>
                  </a:lnTo>
                  <a:lnTo>
                    <a:pt x="189" y="688"/>
                  </a:lnTo>
                  <a:lnTo>
                    <a:pt x="178" y="697"/>
                  </a:lnTo>
                  <a:lnTo>
                    <a:pt x="175" y="698"/>
                  </a:lnTo>
                  <a:lnTo>
                    <a:pt x="154" y="697"/>
                  </a:lnTo>
                  <a:lnTo>
                    <a:pt x="154" y="674"/>
                  </a:lnTo>
                  <a:lnTo>
                    <a:pt x="159" y="667"/>
                  </a:lnTo>
                  <a:lnTo>
                    <a:pt x="168" y="643"/>
                  </a:lnTo>
                  <a:lnTo>
                    <a:pt x="172" y="634"/>
                  </a:lnTo>
                  <a:lnTo>
                    <a:pt x="168" y="616"/>
                  </a:lnTo>
                  <a:lnTo>
                    <a:pt x="168" y="588"/>
                  </a:lnTo>
                  <a:lnTo>
                    <a:pt x="165" y="554"/>
                  </a:lnTo>
                  <a:lnTo>
                    <a:pt x="168" y="521"/>
                  </a:lnTo>
                  <a:lnTo>
                    <a:pt x="168" y="493"/>
                  </a:lnTo>
                  <a:lnTo>
                    <a:pt x="171" y="459"/>
                  </a:lnTo>
                  <a:lnTo>
                    <a:pt x="168" y="440"/>
                  </a:lnTo>
                  <a:lnTo>
                    <a:pt x="166" y="419"/>
                  </a:lnTo>
                  <a:lnTo>
                    <a:pt x="166" y="380"/>
                  </a:lnTo>
                  <a:lnTo>
                    <a:pt x="169" y="356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69" y="331"/>
                  </a:lnTo>
                  <a:lnTo>
                    <a:pt x="165" y="334"/>
                  </a:lnTo>
                  <a:lnTo>
                    <a:pt x="162" y="328"/>
                  </a:lnTo>
                  <a:lnTo>
                    <a:pt x="157" y="324"/>
                  </a:lnTo>
                  <a:lnTo>
                    <a:pt x="147" y="340"/>
                  </a:lnTo>
                  <a:lnTo>
                    <a:pt x="144" y="340"/>
                  </a:lnTo>
                  <a:lnTo>
                    <a:pt x="143" y="348"/>
                  </a:lnTo>
                  <a:lnTo>
                    <a:pt x="141" y="359"/>
                  </a:lnTo>
                  <a:lnTo>
                    <a:pt x="141" y="426"/>
                  </a:lnTo>
                  <a:lnTo>
                    <a:pt x="147" y="444"/>
                  </a:lnTo>
                  <a:lnTo>
                    <a:pt x="148" y="460"/>
                  </a:lnTo>
                  <a:lnTo>
                    <a:pt x="150" y="484"/>
                  </a:lnTo>
                  <a:lnTo>
                    <a:pt x="156" y="509"/>
                  </a:lnTo>
                  <a:lnTo>
                    <a:pt x="159" y="527"/>
                  </a:lnTo>
                  <a:lnTo>
                    <a:pt x="162" y="558"/>
                  </a:lnTo>
                  <a:lnTo>
                    <a:pt x="157" y="564"/>
                  </a:lnTo>
                  <a:lnTo>
                    <a:pt x="162" y="573"/>
                  </a:lnTo>
                  <a:lnTo>
                    <a:pt x="154" y="584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21"/>
                  </a:lnTo>
                  <a:lnTo>
                    <a:pt x="151" y="627"/>
                  </a:lnTo>
                  <a:lnTo>
                    <a:pt x="148" y="630"/>
                  </a:lnTo>
                  <a:lnTo>
                    <a:pt x="144" y="633"/>
                  </a:lnTo>
                  <a:lnTo>
                    <a:pt x="140" y="633"/>
                  </a:lnTo>
                  <a:lnTo>
                    <a:pt x="132" y="633"/>
                  </a:lnTo>
                  <a:lnTo>
                    <a:pt x="132" y="633"/>
                  </a:lnTo>
                  <a:lnTo>
                    <a:pt x="131" y="633"/>
                  </a:lnTo>
                  <a:lnTo>
                    <a:pt x="128" y="633"/>
                  </a:lnTo>
                  <a:lnTo>
                    <a:pt x="123" y="630"/>
                  </a:lnTo>
                  <a:lnTo>
                    <a:pt x="120" y="627"/>
                  </a:lnTo>
                  <a:lnTo>
                    <a:pt x="119" y="622"/>
                  </a:lnTo>
                  <a:lnTo>
                    <a:pt x="120" y="610"/>
                  </a:lnTo>
                  <a:lnTo>
                    <a:pt x="125" y="600"/>
                  </a:lnTo>
                  <a:lnTo>
                    <a:pt x="129" y="588"/>
                  </a:lnTo>
                  <a:lnTo>
                    <a:pt x="122" y="575"/>
                  </a:lnTo>
                  <a:lnTo>
                    <a:pt x="123" y="564"/>
                  </a:lnTo>
                  <a:lnTo>
                    <a:pt x="114" y="549"/>
                  </a:lnTo>
                  <a:lnTo>
                    <a:pt x="105" y="505"/>
                  </a:lnTo>
                  <a:lnTo>
                    <a:pt x="98" y="456"/>
                  </a:lnTo>
                  <a:lnTo>
                    <a:pt x="92" y="423"/>
                  </a:lnTo>
                  <a:lnTo>
                    <a:pt x="86" y="399"/>
                  </a:lnTo>
                  <a:lnTo>
                    <a:pt x="83" y="405"/>
                  </a:lnTo>
                  <a:lnTo>
                    <a:pt x="83" y="428"/>
                  </a:lnTo>
                  <a:lnTo>
                    <a:pt x="82" y="440"/>
                  </a:lnTo>
                  <a:lnTo>
                    <a:pt x="85" y="454"/>
                  </a:lnTo>
                  <a:lnTo>
                    <a:pt x="85" y="465"/>
                  </a:lnTo>
                  <a:lnTo>
                    <a:pt x="86" y="484"/>
                  </a:lnTo>
                  <a:lnTo>
                    <a:pt x="88" y="509"/>
                  </a:lnTo>
                  <a:lnTo>
                    <a:pt x="89" y="533"/>
                  </a:lnTo>
                  <a:lnTo>
                    <a:pt x="93" y="539"/>
                  </a:lnTo>
                  <a:lnTo>
                    <a:pt x="96" y="549"/>
                  </a:lnTo>
                  <a:lnTo>
                    <a:pt x="92" y="560"/>
                  </a:lnTo>
                  <a:lnTo>
                    <a:pt x="91" y="578"/>
                  </a:lnTo>
                  <a:lnTo>
                    <a:pt x="82" y="584"/>
                  </a:lnTo>
                  <a:lnTo>
                    <a:pt x="77" y="582"/>
                  </a:lnTo>
                  <a:lnTo>
                    <a:pt x="70" y="596"/>
                  </a:lnTo>
                  <a:lnTo>
                    <a:pt x="70" y="596"/>
                  </a:lnTo>
                  <a:lnTo>
                    <a:pt x="65" y="598"/>
                  </a:lnTo>
                  <a:lnTo>
                    <a:pt x="61" y="603"/>
                  </a:lnTo>
                  <a:lnTo>
                    <a:pt x="55" y="604"/>
                  </a:lnTo>
                  <a:lnTo>
                    <a:pt x="47" y="606"/>
                  </a:lnTo>
                  <a:lnTo>
                    <a:pt x="34" y="601"/>
                  </a:lnTo>
                  <a:lnTo>
                    <a:pt x="33" y="593"/>
                  </a:lnTo>
                  <a:lnTo>
                    <a:pt x="43" y="584"/>
                  </a:lnTo>
                  <a:lnTo>
                    <a:pt x="50" y="573"/>
                  </a:lnTo>
                  <a:lnTo>
                    <a:pt x="56" y="563"/>
                  </a:lnTo>
                  <a:lnTo>
                    <a:pt x="56" y="551"/>
                  </a:lnTo>
                  <a:lnTo>
                    <a:pt x="47" y="547"/>
                  </a:lnTo>
                  <a:lnTo>
                    <a:pt x="49" y="538"/>
                  </a:lnTo>
                  <a:lnTo>
                    <a:pt x="46" y="515"/>
                  </a:lnTo>
                  <a:lnTo>
                    <a:pt x="41" y="496"/>
                  </a:lnTo>
                  <a:lnTo>
                    <a:pt x="39" y="468"/>
                  </a:lnTo>
                  <a:lnTo>
                    <a:pt x="30" y="432"/>
                  </a:lnTo>
                  <a:lnTo>
                    <a:pt x="22" y="397"/>
                  </a:lnTo>
                  <a:lnTo>
                    <a:pt x="15" y="361"/>
                  </a:lnTo>
                  <a:lnTo>
                    <a:pt x="15" y="353"/>
                  </a:lnTo>
                  <a:lnTo>
                    <a:pt x="1" y="336"/>
                  </a:lnTo>
                  <a:lnTo>
                    <a:pt x="0" y="316"/>
                  </a:lnTo>
                  <a:lnTo>
                    <a:pt x="1" y="288"/>
                  </a:lnTo>
                  <a:lnTo>
                    <a:pt x="0" y="252"/>
                  </a:lnTo>
                  <a:lnTo>
                    <a:pt x="7" y="229"/>
                  </a:lnTo>
                  <a:lnTo>
                    <a:pt x="10" y="198"/>
                  </a:lnTo>
                  <a:lnTo>
                    <a:pt x="13" y="162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8" y="141"/>
                  </a:lnTo>
                  <a:lnTo>
                    <a:pt x="21" y="138"/>
                  </a:lnTo>
                  <a:lnTo>
                    <a:pt x="25" y="137"/>
                  </a:lnTo>
                  <a:lnTo>
                    <a:pt x="2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23"/>
            <p:cNvSpPr>
              <a:spLocks/>
            </p:cNvSpPr>
            <p:nvPr/>
          </p:nvSpPr>
          <p:spPr bwMode="auto">
            <a:xfrm>
              <a:off x="10029825" y="2551114"/>
              <a:ext cx="104775" cy="277813"/>
            </a:xfrm>
            <a:custGeom>
              <a:avLst/>
              <a:gdLst>
                <a:gd name="T0" fmla="*/ 61 w 66"/>
                <a:gd name="T1" fmla="*/ 0 h 175"/>
                <a:gd name="T2" fmla="*/ 66 w 66"/>
                <a:gd name="T3" fmla="*/ 6 h 175"/>
                <a:gd name="T4" fmla="*/ 66 w 66"/>
                <a:gd name="T5" fmla="*/ 6 h 175"/>
                <a:gd name="T6" fmla="*/ 60 w 66"/>
                <a:gd name="T7" fmla="*/ 28 h 175"/>
                <a:gd name="T8" fmla="*/ 50 w 66"/>
                <a:gd name="T9" fmla="*/ 80 h 175"/>
                <a:gd name="T10" fmla="*/ 45 w 66"/>
                <a:gd name="T11" fmla="*/ 110 h 175"/>
                <a:gd name="T12" fmla="*/ 42 w 66"/>
                <a:gd name="T13" fmla="*/ 137 h 175"/>
                <a:gd name="T14" fmla="*/ 41 w 66"/>
                <a:gd name="T15" fmla="*/ 159 h 175"/>
                <a:gd name="T16" fmla="*/ 42 w 66"/>
                <a:gd name="T17" fmla="*/ 168 h 175"/>
                <a:gd name="T18" fmla="*/ 44 w 66"/>
                <a:gd name="T19" fmla="*/ 174 h 175"/>
                <a:gd name="T20" fmla="*/ 44 w 66"/>
                <a:gd name="T21" fmla="*/ 174 h 175"/>
                <a:gd name="T22" fmla="*/ 27 w 66"/>
                <a:gd name="T23" fmla="*/ 175 h 175"/>
                <a:gd name="T24" fmla="*/ 14 w 66"/>
                <a:gd name="T25" fmla="*/ 175 h 175"/>
                <a:gd name="T26" fmla="*/ 6 w 66"/>
                <a:gd name="T27" fmla="*/ 174 h 175"/>
                <a:gd name="T28" fmla="*/ 0 w 66"/>
                <a:gd name="T29" fmla="*/ 172 h 175"/>
                <a:gd name="T30" fmla="*/ 5 w 66"/>
                <a:gd name="T31" fmla="*/ 148 h 175"/>
                <a:gd name="T32" fmla="*/ 8 w 66"/>
                <a:gd name="T33" fmla="*/ 144 h 175"/>
                <a:gd name="T34" fmla="*/ 18 w 66"/>
                <a:gd name="T35" fmla="*/ 154 h 175"/>
                <a:gd name="T36" fmla="*/ 36 w 66"/>
                <a:gd name="T37" fmla="*/ 141 h 175"/>
                <a:gd name="T38" fmla="*/ 36 w 66"/>
                <a:gd name="T39" fmla="*/ 141 h 175"/>
                <a:gd name="T40" fmla="*/ 38 w 66"/>
                <a:gd name="T41" fmla="*/ 111 h 175"/>
                <a:gd name="T42" fmla="*/ 39 w 66"/>
                <a:gd name="T43" fmla="*/ 82 h 175"/>
                <a:gd name="T44" fmla="*/ 39 w 66"/>
                <a:gd name="T45" fmla="*/ 52 h 175"/>
                <a:gd name="T46" fmla="*/ 38 w 66"/>
                <a:gd name="T47" fmla="*/ 33 h 175"/>
                <a:gd name="T48" fmla="*/ 41 w 66"/>
                <a:gd name="T49" fmla="*/ 22 h 175"/>
                <a:gd name="T50" fmla="*/ 27 w 66"/>
                <a:gd name="T51" fmla="*/ 21 h 175"/>
                <a:gd name="T52" fmla="*/ 23 w 66"/>
                <a:gd name="T53" fmla="*/ 28 h 175"/>
                <a:gd name="T54" fmla="*/ 29 w 66"/>
                <a:gd name="T55" fmla="*/ 36 h 175"/>
                <a:gd name="T56" fmla="*/ 21 w 66"/>
                <a:gd name="T57" fmla="*/ 71 h 175"/>
                <a:gd name="T58" fmla="*/ 14 w 66"/>
                <a:gd name="T59" fmla="*/ 105 h 175"/>
                <a:gd name="T60" fmla="*/ 15 w 66"/>
                <a:gd name="T61" fmla="*/ 80 h 175"/>
                <a:gd name="T62" fmla="*/ 15 w 66"/>
                <a:gd name="T63" fmla="*/ 50 h 175"/>
                <a:gd name="T64" fmla="*/ 18 w 66"/>
                <a:gd name="T65" fmla="*/ 33 h 175"/>
                <a:gd name="T66" fmla="*/ 20 w 66"/>
                <a:gd name="T67" fmla="*/ 15 h 175"/>
                <a:gd name="T68" fmla="*/ 21 w 66"/>
                <a:gd name="T69" fmla="*/ 12 h 175"/>
                <a:gd name="T70" fmla="*/ 32 w 66"/>
                <a:gd name="T71" fmla="*/ 19 h 175"/>
                <a:gd name="T72" fmla="*/ 36 w 66"/>
                <a:gd name="T73" fmla="*/ 18 h 175"/>
                <a:gd name="T74" fmla="*/ 36 w 66"/>
                <a:gd name="T75" fmla="*/ 18 h 175"/>
                <a:gd name="T76" fmla="*/ 48 w 66"/>
                <a:gd name="T77" fmla="*/ 10 h 175"/>
                <a:gd name="T78" fmla="*/ 57 w 66"/>
                <a:gd name="T79" fmla="*/ 4 h 175"/>
                <a:gd name="T80" fmla="*/ 60 w 66"/>
                <a:gd name="T81" fmla="*/ 1 h 175"/>
                <a:gd name="T82" fmla="*/ 61 w 66"/>
                <a:gd name="T83" fmla="*/ 0 h 175"/>
                <a:gd name="T84" fmla="*/ 61 w 66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175">
                  <a:moveTo>
                    <a:pt x="61" y="0"/>
                  </a:moveTo>
                  <a:lnTo>
                    <a:pt x="66" y="6"/>
                  </a:lnTo>
                  <a:lnTo>
                    <a:pt x="66" y="6"/>
                  </a:lnTo>
                  <a:lnTo>
                    <a:pt x="60" y="28"/>
                  </a:lnTo>
                  <a:lnTo>
                    <a:pt x="50" y="80"/>
                  </a:lnTo>
                  <a:lnTo>
                    <a:pt x="45" y="110"/>
                  </a:lnTo>
                  <a:lnTo>
                    <a:pt x="42" y="137"/>
                  </a:lnTo>
                  <a:lnTo>
                    <a:pt x="41" y="159"/>
                  </a:lnTo>
                  <a:lnTo>
                    <a:pt x="42" y="168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27" y="175"/>
                  </a:lnTo>
                  <a:lnTo>
                    <a:pt x="14" y="175"/>
                  </a:lnTo>
                  <a:lnTo>
                    <a:pt x="6" y="174"/>
                  </a:lnTo>
                  <a:lnTo>
                    <a:pt x="0" y="172"/>
                  </a:lnTo>
                  <a:lnTo>
                    <a:pt x="5" y="148"/>
                  </a:lnTo>
                  <a:lnTo>
                    <a:pt x="8" y="144"/>
                  </a:lnTo>
                  <a:lnTo>
                    <a:pt x="18" y="154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8" y="111"/>
                  </a:lnTo>
                  <a:lnTo>
                    <a:pt x="39" y="82"/>
                  </a:lnTo>
                  <a:lnTo>
                    <a:pt x="39" y="52"/>
                  </a:lnTo>
                  <a:lnTo>
                    <a:pt x="38" y="33"/>
                  </a:lnTo>
                  <a:lnTo>
                    <a:pt x="41" y="22"/>
                  </a:lnTo>
                  <a:lnTo>
                    <a:pt x="27" y="21"/>
                  </a:lnTo>
                  <a:lnTo>
                    <a:pt x="23" y="28"/>
                  </a:lnTo>
                  <a:lnTo>
                    <a:pt x="29" y="36"/>
                  </a:lnTo>
                  <a:lnTo>
                    <a:pt x="21" y="71"/>
                  </a:lnTo>
                  <a:lnTo>
                    <a:pt x="14" y="105"/>
                  </a:lnTo>
                  <a:lnTo>
                    <a:pt x="15" y="80"/>
                  </a:lnTo>
                  <a:lnTo>
                    <a:pt x="15" y="50"/>
                  </a:lnTo>
                  <a:lnTo>
                    <a:pt x="18" y="33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32" y="19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48" y="10"/>
                  </a:lnTo>
                  <a:lnTo>
                    <a:pt x="57" y="4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24"/>
            <p:cNvSpPr>
              <a:spLocks/>
            </p:cNvSpPr>
            <p:nvPr/>
          </p:nvSpPr>
          <p:spPr bwMode="auto">
            <a:xfrm>
              <a:off x="10315575" y="2571752"/>
              <a:ext cx="61913" cy="228600"/>
            </a:xfrm>
            <a:custGeom>
              <a:avLst/>
              <a:gdLst>
                <a:gd name="T0" fmla="*/ 6 w 39"/>
                <a:gd name="T1" fmla="*/ 0 h 144"/>
                <a:gd name="T2" fmla="*/ 15 w 39"/>
                <a:gd name="T3" fmla="*/ 2 h 144"/>
                <a:gd name="T4" fmla="*/ 21 w 39"/>
                <a:gd name="T5" fmla="*/ 14 h 144"/>
                <a:gd name="T6" fmla="*/ 17 w 39"/>
                <a:gd name="T7" fmla="*/ 20 h 144"/>
                <a:gd name="T8" fmla="*/ 28 w 39"/>
                <a:gd name="T9" fmla="*/ 45 h 144"/>
                <a:gd name="T10" fmla="*/ 28 w 39"/>
                <a:gd name="T11" fmla="*/ 45 h 144"/>
                <a:gd name="T12" fmla="*/ 31 w 39"/>
                <a:gd name="T13" fmla="*/ 55 h 144"/>
                <a:gd name="T14" fmla="*/ 33 w 39"/>
                <a:gd name="T15" fmla="*/ 70 h 144"/>
                <a:gd name="T16" fmla="*/ 33 w 39"/>
                <a:gd name="T17" fmla="*/ 70 h 144"/>
                <a:gd name="T18" fmla="*/ 36 w 39"/>
                <a:gd name="T19" fmla="*/ 95 h 144"/>
                <a:gd name="T20" fmla="*/ 37 w 39"/>
                <a:gd name="T21" fmla="*/ 116 h 144"/>
                <a:gd name="T22" fmla="*/ 39 w 39"/>
                <a:gd name="T23" fmla="*/ 128 h 144"/>
                <a:gd name="T24" fmla="*/ 27 w 39"/>
                <a:gd name="T25" fmla="*/ 144 h 144"/>
                <a:gd name="T26" fmla="*/ 8 w 39"/>
                <a:gd name="T27" fmla="*/ 132 h 144"/>
                <a:gd name="T28" fmla="*/ 3 w 39"/>
                <a:gd name="T29" fmla="*/ 64 h 144"/>
                <a:gd name="T30" fmla="*/ 3 w 39"/>
                <a:gd name="T31" fmla="*/ 32 h 144"/>
                <a:gd name="T32" fmla="*/ 8 w 39"/>
                <a:gd name="T33" fmla="*/ 18 h 144"/>
                <a:gd name="T34" fmla="*/ 0 w 39"/>
                <a:gd name="T35" fmla="*/ 9 h 144"/>
                <a:gd name="T36" fmla="*/ 6 w 39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44">
                  <a:moveTo>
                    <a:pt x="6" y="0"/>
                  </a:moveTo>
                  <a:lnTo>
                    <a:pt x="15" y="2"/>
                  </a:lnTo>
                  <a:lnTo>
                    <a:pt x="21" y="14"/>
                  </a:lnTo>
                  <a:lnTo>
                    <a:pt x="17" y="2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1" y="55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6" y="95"/>
                  </a:lnTo>
                  <a:lnTo>
                    <a:pt x="37" y="116"/>
                  </a:lnTo>
                  <a:lnTo>
                    <a:pt x="39" y="128"/>
                  </a:lnTo>
                  <a:lnTo>
                    <a:pt x="27" y="144"/>
                  </a:lnTo>
                  <a:lnTo>
                    <a:pt x="8" y="132"/>
                  </a:lnTo>
                  <a:lnTo>
                    <a:pt x="3" y="64"/>
                  </a:lnTo>
                  <a:lnTo>
                    <a:pt x="3" y="32"/>
                  </a:lnTo>
                  <a:lnTo>
                    <a:pt x="8" y="18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25"/>
            <p:cNvSpPr>
              <a:spLocks/>
            </p:cNvSpPr>
            <p:nvPr/>
          </p:nvSpPr>
          <p:spPr bwMode="auto">
            <a:xfrm>
              <a:off x="10460038" y="2555877"/>
              <a:ext cx="63500" cy="88900"/>
            </a:xfrm>
            <a:custGeom>
              <a:avLst/>
              <a:gdLst>
                <a:gd name="T0" fmla="*/ 13 w 40"/>
                <a:gd name="T1" fmla="*/ 56 h 56"/>
                <a:gd name="T2" fmla="*/ 9 w 40"/>
                <a:gd name="T3" fmla="*/ 55 h 56"/>
                <a:gd name="T4" fmla="*/ 6 w 40"/>
                <a:gd name="T5" fmla="*/ 39 h 56"/>
                <a:gd name="T6" fmla="*/ 0 w 40"/>
                <a:gd name="T7" fmla="*/ 27 h 56"/>
                <a:gd name="T8" fmla="*/ 3 w 40"/>
                <a:gd name="T9" fmla="*/ 16 h 56"/>
                <a:gd name="T10" fmla="*/ 6 w 40"/>
                <a:gd name="T11" fmla="*/ 4 h 56"/>
                <a:gd name="T12" fmla="*/ 13 w 40"/>
                <a:gd name="T13" fmla="*/ 15 h 56"/>
                <a:gd name="T14" fmla="*/ 24 w 40"/>
                <a:gd name="T15" fmla="*/ 16 h 56"/>
                <a:gd name="T16" fmla="*/ 34 w 40"/>
                <a:gd name="T17" fmla="*/ 9 h 56"/>
                <a:gd name="T18" fmla="*/ 40 w 40"/>
                <a:gd name="T19" fmla="*/ 0 h 56"/>
                <a:gd name="T20" fmla="*/ 38 w 40"/>
                <a:gd name="T21" fmla="*/ 15 h 56"/>
                <a:gd name="T22" fmla="*/ 27 w 40"/>
                <a:gd name="T23" fmla="*/ 27 h 56"/>
                <a:gd name="T24" fmla="*/ 22 w 40"/>
                <a:gd name="T25" fmla="*/ 37 h 56"/>
                <a:gd name="T26" fmla="*/ 13 w 4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6">
                  <a:moveTo>
                    <a:pt x="13" y="56"/>
                  </a:moveTo>
                  <a:lnTo>
                    <a:pt x="9" y="55"/>
                  </a:lnTo>
                  <a:lnTo>
                    <a:pt x="6" y="39"/>
                  </a:lnTo>
                  <a:lnTo>
                    <a:pt x="0" y="27"/>
                  </a:lnTo>
                  <a:lnTo>
                    <a:pt x="3" y="16"/>
                  </a:lnTo>
                  <a:lnTo>
                    <a:pt x="6" y="4"/>
                  </a:lnTo>
                  <a:lnTo>
                    <a:pt x="13" y="15"/>
                  </a:lnTo>
                  <a:lnTo>
                    <a:pt x="24" y="16"/>
                  </a:lnTo>
                  <a:lnTo>
                    <a:pt x="34" y="9"/>
                  </a:lnTo>
                  <a:lnTo>
                    <a:pt x="40" y="0"/>
                  </a:lnTo>
                  <a:lnTo>
                    <a:pt x="38" y="15"/>
                  </a:lnTo>
                  <a:lnTo>
                    <a:pt x="27" y="27"/>
                  </a:lnTo>
                  <a:lnTo>
                    <a:pt x="22" y="37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26"/>
            <p:cNvSpPr>
              <a:spLocks noEditPoints="1"/>
            </p:cNvSpPr>
            <p:nvPr/>
          </p:nvSpPr>
          <p:spPr bwMode="auto">
            <a:xfrm>
              <a:off x="9372600" y="2951164"/>
              <a:ext cx="447675" cy="160338"/>
            </a:xfrm>
            <a:custGeom>
              <a:avLst/>
              <a:gdLst>
                <a:gd name="T0" fmla="*/ 177 w 282"/>
                <a:gd name="T1" fmla="*/ 5 h 101"/>
                <a:gd name="T2" fmla="*/ 201 w 282"/>
                <a:gd name="T3" fmla="*/ 23 h 101"/>
                <a:gd name="T4" fmla="*/ 131 w 282"/>
                <a:gd name="T5" fmla="*/ 5 h 101"/>
                <a:gd name="T6" fmla="*/ 266 w 282"/>
                <a:gd name="T7" fmla="*/ 52 h 101"/>
                <a:gd name="T8" fmla="*/ 9 w 282"/>
                <a:gd name="T9" fmla="*/ 100 h 101"/>
                <a:gd name="T10" fmla="*/ 123 w 282"/>
                <a:gd name="T11" fmla="*/ 3 h 101"/>
                <a:gd name="T12" fmla="*/ 212 w 282"/>
                <a:gd name="T13" fmla="*/ 38 h 101"/>
                <a:gd name="T14" fmla="*/ 27 w 282"/>
                <a:gd name="T15" fmla="*/ 41 h 101"/>
                <a:gd name="T16" fmla="*/ 3 w 282"/>
                <a:gd name="T17" fmla="*/ 91 h 101"/>
                <a:gd name="T18" fmla="*/ 116 w 282"/>
                <a:gd name="T19" fmla="*/ 9 h 101"/>
                <a:gd name="T20" fmla="*/ 264 w 282"/>
                <a:gd name="T21" fmla="*/ 69 h 101"/>
                <a:gd name="T22" fmla="*/ 254 w 282"/>
                <a:gd name="T23" fmla="*/ 78 h 101"/>
                <a:gd name="T24" fmla="*/ 254 w 282"/>
                <a:gd name="T25" fmla="*/ 63 h 101"/>
                <a:gd name="T26" fmla="*/ 242 w 282"/>
                <a:gd name="T27" fmla="*/ 63 h 101"/>
                <a:gd name="T28" fmla="*/ 236 w 282"/>
                <a:gd name="T29" fmla="*/ 63 h 101"/>
                <a:gd name="T30" fmla="*/ 245 w 282"/>
                <a:gd name="T31" fmla="*/ 54 h 101"/>
                <a:gd name="T32" fmla="*/ 244 w 282"/>
                <a:gd name="T33" fmla="*/ 46 h 101"/>
                <a:gd name="T34" fmla="*/ 229 w 282"/>
                <a:gd name="T35" fmla="*/ 55 h 101"/>
                <a:gd name="T36" fmla="*/ 230 w 282"/>
                <a:gd name="T37" fmla="*/ 43 h 101"/>
                <a:gd name="T38" fmla="*/ 212 w 282"/>
                <a:gd name="T39" fmla="*/ 39 h 101"/>
                <a:gd name="T40" fmla="*/ 204 w 282"/>
                <a:gd name="T41" fmla="*/ 45 h 101"/>
                <a:gd name="T42" fmla="*/ 199 w 282"/>
                <a:gd name="T43" fmla="*/ 39 h 101"/>
                <a:gd name="T44" fmla="*/ 189 w 282"/>
                <a:gd name="T45" fmla="*/ 39 h 101"/>
                <a:gd name="T46" fmla="*/ 186 w 282"/>
                <a:gd name="T47" fmla="*/ 38 h 101"/>
                <a:gd name="T48" fmla="*/ 189 w 282"/>
                <a:gd name="T49" fmla="*/ 29 h 101"/>
                <a:gd name="T50" fmla="*/ 178 w 282"/>
                <a:gd name="T51" fmla="*/ 30 h 101"/>
                <a:gd name="T52" fmla="*/ 171 w 282"/>
                <a:gd name="T53" fmla="*/ 29 h 101"/>
                <a:gd name="T54" fmla="*/ 181 w 282"/>
                <a:gd name="T55" fmla="*/ 21 h 101"/>
                <a:gd name="T56" fmla="*/ 178 w 282"/>
                <a:gd name="T57" fmla="*/ 14 h 101"/>
                <a:gd name="T58" fmla="*/ 162 w 282"/>
                <a:gd name="T59" fmla="*/ 20 h 101"/>
                <a:gd name="T60" fmla="*/ 166 w 282"/>
                <a:gd name="T61" fmla="*/ 9 h 101"/>
                <a:gd name="T62" fmla="*/ 149 w 282"/>
                <a:gd name="T63" fmla="*/ 5 h 101"/>
                <a:gd name="T64" fmla="*/ 147 w 282"/>
                <a:gd name="T65" fmla="*/ 14 h 101"/>
                <a:gd name="T66" fmla="*/ 123 w 282"/>
                <a:gd name="T67" fmla="*/ 9 h 101"/>
                <a:gd name="T68" fmla="*/ 123 w 282"/>
                <a:gd name="T69" fmla="*/ 21 h 101"/>
                <a:gd name="T70" fmla="*/ 116 w 282"/>
                <a:gd name="T71" fmla="*/ 30 h 101"/>
                <a:gd name="T72" fmla="*/ 113 w 282"/>
                <a:gd name="T73" fmla="*/ 51 h 101"/>
                <a:gd name="T74" fmla="*/ 92 w 282"/>
                <a:gd name="T75" fmla="*/ 58 h 101"/>
                <a:gd name="T76" fmla="*/ 86 w 282"/>
                <a:gd name="T77" fmla="*/ 51 h 101"/>
                <a:gd name="T78" fmla="*/ 94 w 282"/>
                <a:gd name="T79" fmla="*/ 45 h 101"/>
                <a:gd name="T80" fmla="*/ 83 w 282"/>
                <a:gd name="T81" fmla="*/ 48 h 101"/>
                <a:gd name="T82" fmla="*/ 76 w 282"/>
                <a:gd name="T83" fmla="*/ 42 h 101"/>
                <a:gd name="T84" fmla="*/ 74 w 282"/>
                <a:gd name="T85" fmla="*/ 36 h 101"/>
                <a:gd name="T86" fmla="*/ 68 w 282"/>
                <a:gd name="T87" fmla="*/ 43 h 101"/>
                <a:gd name="T88" fmla="*/ 55 w 282"/>
                <a:gd name="T89" fmla="*/ 49 h 101"/>
                <a:gd name="T90" fmla="*/ 40 w 282"/>
                <a:gd name="T91" fmla="*/ 45 h 101"/>
                <a:gd name="T92" fmla="*/ 43 w 282"/>
                <a:gd name="T93" fmla="*/ 60 h 101"/>
                <a:gd name="T94" fmla="*/ 33 w 282"/>
                <a:gd name="T95" fmla="*/ 67 h 101"/>
                <a:gd name="T96" fmla="*/ 22 w 282"/>
                <a:gd name="T97" fmla="*/ 81 h 101"/>
                <a:gd name="T98" fmla="*/ 13 w 282"/>
                <a:gd name="T99" fmla="*/ 94 h 101"/>
                <a:gd name="T100" fmla="*/ 276 w 282"/>
                <a:gd name="T101" fmla="*/ 93 h 101"/>
                <a:gd name="T102" fmla="*/ 278 w 282"/>
                <a:gd name="T103" fmla="*/ 75 h 101"/>
                <a:gd name="T104" fmla="*/ 86 w 282"/>
                <a:gd name="T105" fmla="*/ 60 h 101"/>
                <a:gd name="T106" fmla="*/ 100 w 282"/>
                <a:gd name="T107" fmla="*/ 64 h 101"/>
                <a:gd name="T108" fmla="*/ 208 w 282"/>
                <a:gd name="T109" fmla="*/ 51 h 101"/>
                <a:gd name="T110" fmla="*/ 212 w 282"/>
                <a:gd name="T111" fmla="*/ 46 h 101"/>
                <a:gd name="T112" fmla="*/ 46 w 282"/>
                <a:gd name="T113" fmla="*/ 36 h 101"/>
                <a:gd name="T114" fmla="*/ 92 w 282"/>
                <a:gd name="T115" fmla="*/ 36 h 101"/>
                <a:gd name="T116" fmla="*/ 55 w 282"/>
                <a:gd name="T117" fmla="*/ 39 h 101"/>
                <a:gd name="T118" fmla="*/ 61 w 282"/>
                <a:gd name="T119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1">
                  <a:moveTo>
                    <a:pt x="147" y="3"/>
                  </a:moveTo>
                  <a:lnTo>
                    <a:pt x="147" y="3"/>
                  </a:lnTo>
                  <a:lnTo>
                    <a:pt x="147" y="2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7" y="3"/>
                  </a:lnTo>
                  <a:lnTo>
                    <a:pt x="147" y="3"/>
                  </a:lnTo>
                  <a:close/>
                  <a:moveTo>
                    <a:pt x="177" y="5"/>
                  </a:moveTo>
                  <a:lnTo>
                    <a:pt x="177" y="5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0" y="6"/>
                  </a:lnTo>
                  <a:lnTo>
                    <a:pt x="177" y="5"/>
                  </a:lnTo>
                  <a:lnTo>
                    <a:pt x="177" y="5"/>
                  </a:lnTo>
                  <a:close/>
                  <a:moveTo>
                    <a:pt x="207" y="27"/>
                  </a:moveTo>
                  <a:lnTo>
                    <a:pt x="207" y="27"/>
                  </a:lnTo>
                  <a:lnTo>
                    <a:pt x="204" y="27"/>
                  </a:lnTo>
                  <a:lnTo>
                    <a:pt x="204" y="27"/>
                  </a:lnTo>
                  <a:lnTo>
                    <a:pt x="202" y="29"/>
                  </a:lnTo>
                  <a:lnTo>
                    <a:pt x="202" y="29"/>
                  </a:lnTo>
                  <a:lnTo>
                    <a:pt x="205" y="29"/>
                  </a:lnTo>
                  <a:lnTo>
                    <a:pt x="207" y="27"/>
                  </a:lnTo>
                  <a:lnTo>
                    <a:pt x="207" y="27"/>
                  </a:lnTo>
                  <a:close/>
                  <a:moveTo>
                    <a:pt x="201" y="23"/>
                  </a:moveTo>
                  <a:lnTo>
                    <a:pt x="201" y="23"/>
                  </a:lnTo>
                  <a:lnTo>
                    <a:pt x="201" y="18"/>
                  </a:lnTo>
                  <a:lnTo>
                    <a:pt x="201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198" y="20"/>
                  </a:lnTo>
                  <a:lnTo>
                    <a:pt x="198" y="21"/>
                  </a:lnTo>
                  <a:lnTo>
                    <a:pt x="201" y="23"/>
                  </a:lnTo>
                  <a:lnTo>
                    <a:pt x="201" y="23"/>
                  </a:lnTo>
                  <a:close/>
                  <a:moveTo>
                    <a:pt x="144" y="8"/>
                  </a:moveTo>
                  <a:lnTo>
                    <a:pt x="144" y="8"/>
                  </a:lnTo>
                  <a:lnTo>
                    <a:pt x="146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8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8"/>
                  </a:lnTo>
                  <a:close/>
                  <a:moveTo>
                    <a:pt x="131" y="5"/>
                  </a:moveTo>
                  <a:lnTo>
                    <a:pt x="131" y="5"/>
                  </a:lnTo>
                  <a:lnTo>
                    <a:pt x="128" y="5"/>
                  </a:lnTo>
                  <a:lnTo>
                    <a:pt x="126" y="5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1" y="5"/>
                  </a:lnTo>
                  <a:lnTo>
                    <a:pt x="131" y="5"/>
                  </a:lnTo>
                  <a:close/>
                  <a:moveTo>
                    <a:pt x="141" y="11"/>
                  </a:moveTo>
                  <a:lnTo>
                    <a:pt x="141" y="11"/>
                  </a:lnTo>
                  <a:lnTo>
                    <a:pt x="141" y="8"/>
                  </a:lnTo>
                  <a:lnTo>
                    <a:pt x="141" y="6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38" y="5"/>
                  </a:lnTo>
                  <a:lnTo>
                    <a:pt x="135" y="5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8" y="8"/>
                  </a:lnTo>
                  <a:lnTo>
                    <a:pt x="138" y="9"/>
                  </a:lnTo>
                  <a:lnTo>
                    <a:pt x="140" y="11"/>
                  </a:lnTo>
                  <a:lnTo>
                    <a:pt x="141" y="11"/>
                  </a:lnTo>
                  <a:lnTo>
                    <a:pt x="141" y="11"/>
                  </a:lnTo>
                  <a:close/>
                  <a:moveTo>
                    <a:pt x="264" y="55"/>
                  </a:moveTo>
                  <a:lnTo>
                    <a:pt x="264" y="55"/>
                  </a:lnTo>
                  <a:lnTo>
                    <a:pt x="266" y="52"/>
                  </a:lnTo>
                  <a:lnTo>
                    <a:pt x="266" y="49"/>
                  </a:lnTo>
                  <a:lnTo>
                    <a:pt x="263" y="49"/>
                  </a:lnTo>
                  <a:lnTo>
                    <a:pt x="263" y="49"/>
                  </a:lnTo>
                  <a:lnTo>
                    <a:pt x="263" y="54"/>
                  </a:lnTo>
                  <a:lnTo>
                    <a:pt x="263" y="55"/>
                  </a:lnTo>
                  <a:lnTo>
                    <a:pt x="264" y="55"/>
                  </a:lnTo>
                  <a:lnTo>
                    <a:pt x="264" y="55"/>
                  </a:lnTo>
                  <a:close/>
                  <a:moveTo>
                    <a:pt x="281" y="101"/>
                  </a:moveTo>
                  <a:lnTo>
                    <a:pt x="282" y="101"/>
                  </a:lnTo>
                  <a:lnTo>
                    <a:pt x="282" y="101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1" y="101"/>
                  </a:lnTo>
                  <a:lnTo>
                    <a:pt x="281" y="101"/>
                  </a:lnTo>
                  <a:close/>
                  <a:moveTo>
                    <a:pt x="9" y="101"/>
                  </a:moveTo>
                  <a:lnTo>
                    <a:pt x="12" y="101"/>
                  </a:lnTo>
                  <a:lnTo>
                    <a:pt x="12" y="101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1"/>
                  </a:lnTo>
                  <a:close/>
                  <a:moveTo>
                    <a:pt x="270" y="61"/>
                  </a:moveTo>
                  <a:lnTo>
                    <a:pt x="270" y="61"/>
                  </a:lnTo>
                  <a:lnTo>
                    <a:pt x="269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9" y="63"/>
                  </a:lnTo>
                  <a:lnTo>
                    <a:pt x="270" y="61"/>
                  </a:lnTo>
                  <a:lnTo>
                    <a:pt x="270" y="61"/>
                  </a:lnTo>
                  <a:close/>
                  <a:moveTo>
                    <a:pt x="123" y="3"/>
                  </a:moveTo>
                  <a:lnTo>
                    <a:pt x="123" y="3"/>
                  </a:lnTo>
                  <a:lnTo>
                    <a:pt x="123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close/>
                  <a:moveTo>
                    <a:pt x="242" y="39"/>
                  </a:moveTo>
                  <a:lnTo>
                    <a:pt x="242" y="39"/>
                  </a:lnTo>
                  <a:lnTo>
                    <a:pt x="241" y="42"/>
                  </a:lnTo>
                  <a:lnTo>
                    <a:pt x="241" y="42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1"/>
                  </a:lnTo>
                  <a:lnTo>
                    <a:pt x="242" y="39"/>
                  </a:lnTo>
                  <a:lnTo>
                    <a:pt x="242" y="39"/>
                  </a:lnTo>
                  <a:close/>
                  <a:moveTo>
                    <a:pt x="212" y="38"/>
                  </a:moveTo>
                  <a:lnTo>
                    <a:pt x="212" y="38"/>
                  </a:lnTo>
                  <a:lnTo>
                    <a:pt x="212" y="36"/>
                  </a:lnTo>
                  <a:lnTo>
                    <a:pt x="212" y="35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11" y="36"/>
                  </a:lnTo>
                  <a:lnTo>
                    <a:pt x="211" y="38"/>
                  </a:lnTo>
                  <a:lnTo>
                    <a:pt x="212" y="38"/>
                  </a:lnTo>
                  <a:lnTo>
                    <a:pt x="212" y="38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2" y="61"/>
                  </a:lnTo>
                  <a:lnTo>
                    <a:pt x="21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1"/>
                  </a:lnTo>
                  <a:lnTo>
                    <a:pt x="25" y="61"/>
                  </a:lnTo>
                  <a:close/>
                  <a:moveTo>
                    <a:pt x="16" y="73"/>
                  </a:moveTo>
                  <a:lnTo>
                    <a:pt x="16" y="75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30" y="41"/>
                  </a:moveTo>
                  <a:lnTo>
                    <a:pt x="27" y="41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1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7" y="35"/>
                  </a:lnTo>
                  <a:close/>
                  <a:moveTo>
                    <a:pt x="0" y="90"/>
                  </a:moveTo>
                  <a:lnTo>
                    <a:pt x="0" y="90"/>
                  </a:lnTo>
                  <a:lnTo>
                    <a:pt x="3" y="91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16" y="9"/>
                  </a:moveTo>
                  <a:lnTo>
                    <a:pt x="113" y="9"/>
                  </a:lnTo>
                  <a:lnTo>
                    <a:pt x="113" y="9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6" y="9"/>
                  </a:lnTo>
                  <a:lnTo>
                    <a:pt x="116" y="9"/>
                  </a:lnTo>
                  <a:close/>
                  <a:moveTo>
                    <a:pt x="275" y="78"/>
                  </a:moveTo>
                  <a:lnTo>
                    <a:pt x="275" y="78"/>
                  </a:lnTo>
                  <a:lnTo>
                    <a:pt x="273" y="81"/>
                  </a:lnTo>
                  <a:lnTo>
                    <a:pt x="269" y="81"/>
                  </a:lnTo>
                  <a:lnTo>
                    <a:pt x="269" y="81"/>
                  </a:lnTo>
                  <a:lnTo>
                    <a:pt x="267" y="79"/>
                  </a:lnTo>
                  <a:lnTo>
                    <a:pt x="269" y="76"/>
                  </a:lnTo>
                  <a:lnTo>
                    <a:pt x="269" y="70"/>
                  </a:lnTo>
                  <a:lnTo>
                    <a:pt x="269" y="70"/>
                  </a:lnTo>
                  <a:lnTo>
                    <a:pt x="267" y="72"/>
                  </a:lnTo>
                  <a:lnTo>
                    <a:pt x="266" y="72"/>
                  </a:lnTo>
                  <a:lnTo>
                    <a:pt x="264" y="73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1" y="70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4" y="69"/>
                  </a:lnTo>
                  <a:lnTo>
                    <a:pt x="266" y="67"/>
                  </a:lnTo>
                  <a:lnTo>
                    <a:pt x="269" y="67"/>
                  </a:lnTo>
                  <a:lnTo>
                    <a:pt x="269" y="66"/>
                  </a:lnTo>
                  <a:lnTo>
                    <a:pt x="269" y="66"/>
                  </a:lnTo>
                  <a:lnTo>
                    <a:pt x="267" y="66"/>
                  </a:lnTo>
                  <a:lnTo>
                    <a:pt x="266" y="66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0" y="67"/>
                  </a:lnTo>
                  <a:lnTo>
                    <a:pt x="260" y="67"/>
                  </a:lnTo>
                  <a:lnTo>
                    <a:pt x="256" y="69"/>
                  </a:lnTo>
                  <a:lnTo>
                    <a:pt x="254" y="70"/>
                  </a:lnTo>
                  <a:lnTo>
                    <a:pt x="253" y="73"/>
                  </a:lnTo>
                  <a:lnTo>
                    <a:pt x="253" y="73"/>
                  </a:lnTo>
                  <a:lnTo>
                    <a:pt x="254" y="75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4" y="78"/>
                  </a:lnTo>
                  <a:lnTo>
                    <a:pt x="250" y="78"/>
                  </a:lnTo>
                  <a:lnTo>
                    <a:pt x="248" y="76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50" y="72"/>
                  </a:lnTo>
                  <a:lnTo>
                    <a:pt x="250" y="72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0" y="66"/>
                  </a:lnTo>
                  <a:lnTo>
                    <a:pt x="250" y="66"/>
                  </a:lnTo>
                  <a:lnTo>
                    <a:pt x="251" y="66"/>
                  </a:lnTo>
                  <a:lnTo>
                    <a:pt x="251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4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56" y="60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53" y="55"/>
                  </a:lnTo>
                  <a:lnTo>
                    <a:pt x="253" y="55"/>
                  </a:lnTo>
                  <a:lnTo>
                    <a:pt x="251" y="57"/>
                  </a:lnTo>
                  <a:lnTo>
                    <a:pt x="250" y="57"/>
                  </a:lnTo>
                  <a:lnTo>
                    <a:pt x="250" y="57"/>
                  </a:lnTo>
                  <a:lnTo>
                    <a:pt x="248" y="57"/>
                  </a:lnTo>
                  <a:lnTo>
                    <a:pt x="247" y="57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60"/>
                  </a:lnTo>
                  <a:lnTo>
                    <a:pt x="242" y="61"/>
                  </a:lnTo>
                  <a:lnTo>
                    <a:pt x="242" y="61"/>
                  </a:lnTo>
                  <a:lnTo>
                    <a:pt x="242" y="63"/>
                  </a:lnTo>
                  <a:lnTo>
                    <a:pt x="242" y="64"/>
                  </a:lnTo>
                  <a:lnTo>
                    <a:pt x="242" y="64"/>
                  </a:lnTo>
                  <a:lnTo>
                    <a:pt x="238" y="66"/>
                  </a:lnTo>
                  <a:lnTo>
                    <a:pt x="235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32" y="67"/>
                  </a:lnTo>
                  <a:lnTo>
                    <a:pt x="230" y="69"/>
                  </a:lnTo>
                  <a:lnTo>
                    <a:pt x="230" y="69"/>
                  </a:lnTo>
                  <a:lnTo>
                    <a:pt x="229" y="67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6" y="66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30" y="64"/>
                  </a:lnTo>
                  <a:lnTo>
                    <a:pt x="236" y="63"/>
                  </a:lnTo>
                  <a:lnTo>
                    <a:pt x="236" y="63"/>
                  </a:lnTo>
                  <a:lnTo>
                    <a:pt x="236" y="61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4" y="57"/>
                  </a:lnTo>
                  <a:lnTo>
                    <a:pt x="244" y="57"/>
                  </a:lnTo>
                  <a:lnTo>
                    <a:pt x="239" y="55"/>
                  </a:lnTo>
                  <a:lnTo>
                    <a:pt x="236" y="54"/>
                  </a:lnTo>
                  <a:lnTo>
                    <a:pt x="236" y="54"/>
                  </a:lnTo>
                  <a:lnTo>
                    <a:pt x="238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1" y="51"/>
                  </a:lnTo>
                  <a:lnTo>
                    <a:pt x="241" y="51"/>
                  </a:lnTo>
                  <a:lnTo>
                    <a:pt x="244" y="52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7" y="55"/>
                  </a:lnTo>
                  <a:lnTo>
                    <a:pt x="247" y="55"/>
                  </a:lnTo>
                  <a:lnTo>
                    <a:pt x="248" y="54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45" y="51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6"/>
                  </a:lnTo>
                  <a:lnTo>
                    <a:pt x="245" y="46"/>
                  </a:lnTo>
                  <a:lnTo>
                    <a:pt x="245" y="45"/>
                  </a:lnTo>
                  <a:lnTo>
                    <a:pt x="244" y="43"/>
                  </a:lnTo>
                  <a:lnTo>
                    <a:pt x="244" y="45"/>
                  </a:lnTo>
                  <a:lnTo>
                    <a:pt x="244" y="45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2" y="46"/>
                  </a:lnTo>
                  <a:lnTo>
                    <a:pt x="241" y="46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38" y="46"/>
                  </a:lnTo>
                  <a:lnTo>
                    <a:pt x="233" y="49"/>
                  </a:lnTo>
                  <a:lnTo>
                    <a:pt x="233" y="49"/>
                  </a:lnTo>
                  <a:lnTo>
                    <a:pt x="230" y="48"/>
                  </a:lnTo>
                  <a:lnTo>
                    <a:pt x="229" y="48"/>
                  </a:lnTo>
                  <a:lnTo>
                    <a:pt x="227" y="48"/>
                  </a:lnTo>
                  <a:lnTo>
                    <a:pt x="227" y="48"/>
                  </a:lnTo>
                  <a:lnTo>
                    <a:pt x="227" y="49"/>
                  </a:lnTo>
                  <a:lnTo>
                    <a:pt x="229" y="51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6" y="54"/>
                  </a:lnTo>
                  <a:lnTo>
                    <a:pt x="224" y="52"/>
                  </a:lnTo>
                  <a:lnTo>
                    <a:pt x="224" y="51"/>
                  </a:lnTo>
                  <a:lnTo>
                    <a:pt x="224" y="51"/>
                  </a:lnTo>
                  <a:lnTo>
                    <a:pt x="226" y="49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4" y="45"/>
                  </a:lnTo>
                  <a:lnTo>
                    <a:pt x="226" y="43"/>
                  </a:lnTo>
                  <a:lnTo>
                    <a:pt x="226" y="43"/>
                  </a:lnTo>
                  <a:lnTo>
                    <a:pt x="227" y="43"/>
                  </a:lnTo>
                  <a:lnTo>
                    <a:pt x="227" y="45"/>
                  </a:lnTo>
                  <a:lnTo>
                    <a:pt x="230" y="45"/>
                  </a:lnTo>
                  <a:lnTo>
                    <a:pt x="230" y="45"/>
                  </a:lnTo>
                  <a:lnTo>
                    <a:pt x="233" y="46"/>
                  </a:lnTo>
                  <a:lnTo>
                    <a:pt x="235" y="43"/>
                  </a:lnTo>
                  <a:lnTo>
                    <a:pt x="235" y="43"/>
                  </a:lnTo>
                  <a:lnTo>
                    <a:pt x="233" y="43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6" y="41"/>
                  </a:lnTo>
                  <a:lnTo>
                    <a:pt x="224" y="39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23" y="39"/>
                  </a:lnTo>
                  <a:lnTo>
                    <a:pt x="221" y="39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15" y="41"/>
                  </a:lnTo>
                  <a:lnTo>
                    <a:pt x="214" y="39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42"/>
                  </a:lnTo>
                  <a:lnTo>
                    <a:pt x="211" y="41"/>
                  </a:lnTo>
                  <a:lnTo>
                    <a:pt x="209" y="41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9" y="42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08" y="46"/>
                  </a:lnTo>
                  <a:lnTo>
                    <a:pt x="205" y="48"/>
                  </a:lnTo>
                  <a:lnTo>
                    <a:pt x="205" y="48"/>
                  </a:lnTo>
                  <a:lnTo>
                    <a:pt x="204" y="45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205" y="45"/>
                  </a:lnTo>
                  <a:lnTo>
                    <a:pt x="207" y="45"/>
                  </a:lnTo>
                  <a:lnTo>
                    <a:pt x="207" y="45"/>
                  </a:lnTo>
                  <a:lnTo>
                    <a:pt x="205" y="42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5" y="38"/>
                  </a:lnTo>
                  <a:lnTo>
                    <a:pt x="202" y="38"/>
                  </a:lnTo>
                  <a:lnTo>
                    <a:pt x="202" y="38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8" y="38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9" y="35"/>
                  </a:lnTo>
                  <a:lnTo>
                    <a:pt x="202" y="35"/>
                  </a:lnTo>
                  <a:lnTo>
                    <a:pt x="204" y="33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2" y="32"/>
                  </a:lnTo>
                  <a:lnTo>
                    <a:pt x="201" y="32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6" y="32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2" y="35"/>
                  </a:lnTo>
                  <a:lnTo>
                    <a:pt x="189" y="36"/>
                  </a:lnTo>
                  <a:lnTo>
                    <a:pt x="189" y="39"/>
                  </a:lnTo>
                  <a:lnTo>
                    <a:pt x="189" y="39"/>
                  </a:lnTo>
                  <a:lnTo>
                    <a:pt x="190" y="41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87" y="42"/>
                  </a:lnTo>
                  <a:lnTo>
                    <a:pt x="187" y="42"/>
                  </a:lnTo>
                  <a:lnTo>
                    <a:pt x="187" y="43"/>
                  </a:lnTo>
                  <a:lnTo>
                    <a:pt x="189" y="43"/>
                  </a:lnTo>
                  <a:lnTo>
                    <a:pt x="189" y="43"/>
                  </a:lnTo>
                  <a:lnTo>
                    <a:pt x="184" y="42"/>
                  </a:lnTo>
                  <a:lnTo>
                    <a:pt x="183" y="41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87" y="36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4" y="35"/>
                  </a:lnTo>
                  <a:lnTo>
                    <a:pt x="186" y="33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0" y="32"/>
                  </a:lnTo>
                  <a:lnTo>
                    <a:pt x="190" y="32"/>
                  </a:lnTo>
                  <a:lnTo>
                    <a:pt x="190" y="30"/>
                  </a:lnTo>
                  <a:lnTo>
                    <a:pt x="190" y="29"/>
                  </a:lnTo>
                  <a:lnTo>
                    <a:pt x="189" y="29"/>
                  </a:lnTo>
                  <a:lnTo>
                    <a:pt x="189" y="27"/>
                  </a:lnTo>
                  <a:lnTo>
                    <a:pt x="189" y="27"/>
                  </a:lnTo>
                  <a:lnTo>
                    <a:pt x="190" y="26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87" y="23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84" y="23"/>
                  </a:lnTo>
                  <a:lnTo>
                    <a:pt x="183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7" y="29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2" y="32"/>
                  </a:lnTo>
                  <a:lnTo>
                    <a:pt x="169" y="32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66" y="35"/>
                  </a:lnTo>
                  <a:lnTo>
                    <a:pt x="165" y="35"/>
                  </a:lnTo>
                  <a:lnTo>
                    <a:pt x="165" y="35"/>
                  </a:lnTo>
                  <a:lnTo>
                    <a:pt x="163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0" y="32"/>
                  </a:lnTo>
                  <a:lnTo>
                    <a:pt x="159" y="32"/>
                  </a:lnTo>
                  <a:lnTo>
                    <a:pt x="159" y="30"/>
                  </a:lnTo>
                  <a:lnTo>
                    <a:pt x="160" y="29"/>
                  </a:lnTo>
                  <a:lnTo>
                    <a:pt x="160" y="29"/>
                  </a:lnTo>
                  <a:lnTo>
                    <a:pt x="165" y="30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2" y="27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7" y="26"/>
                  </a:lnTo>
                  <a:lnTo>
                    <a:pt x="178" y="24"/>
                  </a:lnTo>
                  <a:lnTo>
                    <a:pt x="178" y="23"/>
                  </a:lnTo>
                  <a:lnTo>
                    <a:pt x="178" y="23"/>
                  </a:lnTo>
                  <a:lnTo>
                    <a:pt x="175" y="21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17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7" y="17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8" y="18"/>
                  </a:lnTo>
                  <a:lnTo>
                    <a:pt x="180" y="20"/>
                  </a:lnTo>
                  <a:lnTo>
                    <a:pt x="181" y="21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84" y="21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1" y="17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0" y="11"/>
                  </a:lnTo>
                  <a:lnTo>
                    <a:pt x="180" y="11"/>
                  </a:lnTo>
                  <a:lnTo>
                    <a:pt x="178" y="11"/>
                  </a:lnTo>
                  <a:lnTo>
                    <a:pt x="178" y="11"/>
                  </a:lnTo>
                  <a:lnTo>
                    <a:pt x="180" y="12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2" y="14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6" y="14"/>
                  </a:lnTo>
                  <a:lnTo>
                    <a:pt x="165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5"/>
                  </a:lnTo>
                  <a:lnTo>
                    <a:pt x="163" y="17"/>
                  </a:lnTo>
                  <a:lnTo>
                    <a:pt x="165" y="20"/>
                  </a:lnTo>
                  <a:lnTo>
                    <a:pt x="165" y="20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2" y="20"/>
                  </a:lnTo>
                  <a:lnTo>
                    <a:pt x="160" y="18"/>
                  </a:lnTo>
                  <a:lnTo>
                    <a:pt x="160" y="17"/>
                  </a:lnTo>
                  <a:lnTo>
                    <a:pt x="160" y="17"/>
                  </a:lnTo>
                  <a:lnTo>
                    <a:pt x="160" y="15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0" y="11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2" y="9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8" y="12"/>
                  </a:lnTo>
                  <a:lnTo>
                    <a:pt x="171" y="9"/>
                  </a:lnTo>
                  <a:lnTo>
                    <a:pt x="171" y="9"/>
                  </a:lnTo>
                  <a:lnTo>
                    <a:pt x="168" y="9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5" y="8"/>
                  </a:lnTo>
                  <a:lnTo>
                    <a:pt x="165" y="8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0" y="6"/>
                  </a:lnTo>
                  <a:lnTo>
                    <a:pt x="160" y="5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7" y="5"/>
                  </a:lnTo>
                  <a:lnTo>
                    <a:pt x="157" y="6"/>
                  </a:lnTo>
                  <a:lnTo>
                    <a:pt x="156" y="8"/>
                  </a:lnTo>
                  <a:lnTo>
                    <a:pt x="156" y="8"/>
                  </a:lnTo>
                  <a:lnTo>
                    <a:pt x="155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2" y="6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55" y="14"/>
                  </a:lnTo>
                  <a:lnTo>
                    <a:pt x="155" y="14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12"/>
                  </a:lnTo>
                  <a:lnTo>
                    <a:pt x="157" y="14"/>
                  </a:lnTo>
                  <a:lnTo>
                    <a:pt x="157" y="14"/>
                  </a:lnTo>
                  <a:lnTo>
                    <a:pt x="155" y="15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47" y="14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7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26" y="11"/>
                  </a:lnTo>
                  <a:lnTo>
                    <a:pt x="125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2" y="1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19" y="14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22" y="18"/>
                  </a:lnTo>
                  <a:lnTo>
                    <a:pt x="123" y="20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5" y="29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9" y="32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19" y="36"/>
                  </a:lnTo>
                  <a:lnTo>
                    <a:pt x="117" y="36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2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8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52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1" y="51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2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9" y="58"/>
                  </a:lnTo>
                  <a:lnTo>
                    <a:pt x="89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92" y="55"/>
                  </a:lnTo>
                  <a:lnTo>
                    <a:pt x="94" y="55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89" y="52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8" y="51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2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2" y="43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88" y="43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0" y="45"/>
                  </a:lnTo>
                  <a:lnTo>
                    <a:pt x="79" y="45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7" y="46"/>
                  </a:lnTo>
                  <a:lnTo>
                    <a:pt x="79" y="48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79" y="52"/>
                  </a:lnTo>
                  <a:lnTo>
                    <a:pt x="79" y="52"/>
                  </a:lnTo>
                  <a:lnTo>
                    <a:pt x="76" y="51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3" y="43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3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3" y="35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39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0" y="42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2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9" y="48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3" y="48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6" y="45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3" y="58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4" y="66"/>
                  </a:lnTo>
                  <a:lnTo>
                    <a:pt x="33" y="67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3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9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7" y="85"/>
                  </a:lnTo>
                  <a:lnTo>
                    <a:pt x="25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5" y="82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91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5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0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9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2" y="101"/>
                  </a:lnTo>
                  <a:lnTo>
                    <a:pt x="275" y="101"/>
                  </a:lnTo>
                  <a:lnTo>
                    <a:pt x="275" y="101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5" y="94"/>
                  </a:lnTo>
                  <a:lnTo>
                    <a:pt x="276" y="93"/>
                  </a:lnTo>
                  <a:lnTo>
                    <a:pt x="276" y="91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75" y="88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73" y="87"/>
                  </a:lnTo>
                  <a:lnTo>
                    <a:pt x="273" y="85"/>
                  </a:lnTo>
                  <a:lnTo>
                    <a:pt x="273" y="85"/>
                  </a:lnTo>
                  <a:lnTo>
                    <a:pt x="275" y="82"/>
                  </a:lnTo>
                  <a:lnTo>
                    <a:pt x="276" y="81"/>
                  </a:lnTo>
                  <a:lnTo>
                    <a:pt x="276" y="79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79" y="78"/>
                  </a:lnTo>
                  <a:lnTo>
                    <a:pt x="281" y="76"/>
                  </a:lnTo>
                  <a:lnTo>
                    <a:pt x="279" y="75"/>
                  </a:lnTo>
                  <a:lnTo>
                    <a:pt x="279" y="75"/>
                  </a:lnTo>
                  <a:lnTo>
                    <a:pt x="278" y="75"/>
                  </a:lnTo>
                  <a:lnTo>
                    <a:pt x="276" y="75"/>
                  </a:lnTo>
                  <a:lnTo>
                    <a:pt x="275" y="78"/>
                  </a:lnTo>
                  <a:lnTo>
                    <a:pt x="275" y="78"/>
                  </a:lnTo>
                  <a:close/>
                  <a:moveTo>
                    <a:pt x="82" y="63"/>
                  </a:moveTo>
                  <a:lnTo>
                    <a:pt x="82" y="63"/>
                  </a:lnTo>
                  <a:lnTo>
                    <a:pt x="82" y="64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79" y="64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80" y="61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86" y="63"/>
                  </a:lnTo>
                  <a:lnTo>
                    <a:pt x="82" y="63"/>
                  </a:lnTo>
                  <a:lnTo>
                    <a:pt x="82" y="63"/>
                  </a:lnTo>
                  <a:close/>
                  <a:moveTo>
                    <a:pt x="105" y="72"/>
                  </a:moveTo>
                  <a:lnTo>
                    <a:pt x="105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98" y="72"/>
                  </a:lnTo>
                  <a:lnTo>
                    <a:pt x="97" y="70"/>
                  </a:lnTo>
                  <a:lnTo>
                    <a:pt x="97" y="70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101" y="64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4" y="67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4" y="67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5" y="72"/>
                  </a:lnTo>
                  <a:lnTo>
                    <a:pt x="105" y="72"/>
                  </a:lnTo>
                  <a:close/>
                  <a:moveTo>
                    <a:pt x="209" y="52"/>
                  </a:moveTo>
                  <a:lnTo>
                    <a:pt x="209" y="52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09" y="52"/>
                  </a:lnTo>
                  <a:lnTo>
                    <a:pt x="209" y="52"/>
                  </a:lnTo>
                  <a:close/>
                  <a:moveTo>
                    <a:pt x="221" y="48"/>
                  </a:moveTo>
                  <a:lnTo>
                    <a:pt x="221" y="48"/>
                  </a:lnTo>
                  <a:lnTo>
                    <a:pt x="218" y="49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11" y="48"/>
                  </a:lnTo>
                  <a:lnTo>
                    <a:pt x="211" y="48"/>
                  </a:lnTo>
                  <a:lnTo>
                    <a:pt x="211" y="45"/>
                  </a:lnTo>
                  <a:lnTo>
                    <a:pt x="211" y="45"/>
                  </a:lnTo>
                  <a:lnTo>
                    <a:pt x="211" y="45"/>
                  </a:lnTo>
                  <a:lnTo>
                    <a:pt x="211" y="45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20" y="45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3" y="43"/>
                  </a:lnTo>
                  <a:lnTo>
                    <a:pt x="223" y="46"/>
                  </a:lnTo>
                  <a:lnTo>
                    <a:pt x="221" y="48"/>
                  </a:lnTo>
                  <a:lnTo>
                    <a:pt x="221" y="48"/>
                  </a:lnTo>
                  <a:close/>
                  <a:moveTo>
                    <a:pt x="46" y="36"/>
                  </a:moveTo>
                  <a:lnTo>
                    <a:pt x="46" y="36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6" y="36"/>
                  </a:lnTo>
                  <a:close/>
                  <a:moveTo>
                    <a:pt x="3" y="78"/>
                  </a:moveTo>
                  <a:lnTo>
                    <a:pt x="3" y="78"/>
                  </a:lnTo>
                  <a:lnTo>
                    <a:pt x="1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78"/>
                  </a:lnTo>
                  <a:close/>
                  <a:moveTo>
                    <a:pt x="103" y="42"/>
                  </a:moveTo>
                  <a:lnTo>
                    <a:pt x="103" y="43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3" y="42"/>
                  </a:lnTo>
                  <a:close/>
                  <a:moveTo>
                    <a:pt x="92" y="36"/>
                  </a:moveTo>
                  <a:lnTo>
                    <a:pt x="92" y="36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2" y="36"/>
                  </a:lnTo>
                  <a:close/>
                  <a:moveTo>
                    <a:pt x="110" y="30"/>
                  </a:moveTo>
                  <a:lnTo>
                    <a:pt x="110" y="30"/>
                  </a:lnTo>
                  <a:lnTo>
                    <a:pt x="107" y="30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30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5" y="39"/>
                  </a:lnTo>
                  <a:lnTo>
                    <a:pt x="55" y="38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5" y="42"/>
                  </a:ln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58" y="39"/>
                  </a:moveTo>
                  <a:lnTo>
                    <a:pt x="58" y="39"/>
                  </a:lnTo>
                  <a:lnTo>
                    <a:pt x="59" y="39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8" y="39"/>
                  </a:lnTo>
                  <a:lnTo>
                    <a:pt x="58" y="39"/>
                  </a:lnTo>
                  <a:close/>
                  <a:moveTo>
                    <a:pt x="62" y="35"/>
                  </a:moveTo>
                  <a:lnTo>
                    <a:pt x="62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89C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27"/>
            <p:cNvSpPr>
              <a:spLocks/>
            </p:cNvSpPr>
            <p:nvPr/>
          </p:nvSpPr>
          <p:spPr bwMode="auto">
            <a:xfrm>
              <a:off x="9563100" y="2824164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3 w 3"/>
                <a:gd name="T11" fmla="*/ 3 h 3"/>
                <a:gd name="T12" fmla="*/ 2 w 3"/>
                <a:gd name="T13" fmla="*/ 3 h 3"/>
                <a:gd name="T14" fmla="*/ 0 w 3"/>
                <a:gd name="T15" fmla="*/ 3 h 3"/>
                <a:gd name="T16" fmla="*/ 0 w 3"/>
                <a:gd name="T17" fmla="*/ 0 h 3"/>
                <a:gd name="T18" fmla="*/ 0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28"/>
            <p:cNvSpPr>
              <a:spLocks/>
            </p:cNvSpPr>
            <p:nvPr/>
          </p:nvSpPr>
          <p:spPr bwMode="auto">
            <a:xfrm>
              <a:off x="9609138" y="2824164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3 h 3"/>
                <a:gd name="T14" fmla="*/ 0 w 1"/>
                <a:gd name="T15" fmla="*/ 3 h 3"/>
                <a:gd name="T16" fmla="*/ 0 w 1"/>
                <a:gd name="T17" fmla="*/ 0 h 3"/>
                <a:gd name="T18" fmla="*/ 0 w 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29"/>
            <p:cNvSpPr>
              <a:spLocks/>
            </p:cNvSpPr>
            <p:nvPr/>
          </p:nvSpPr>
          <p:spPr bwMode="auto">
            <a:xfrm>
              <a:off x="9591675" y="2828927"/>
              <a:ext cx="9525" cy="14288"/>
            </a:xfrm>
            <a:custGeom>
              <a:avLst/>
              <a:gdLst>
                <a:gd name="T0" fmla="*/ 5 w 6"/>
                <a:gd name="T1" fmla="*/ 2 h 9"/>
                <a:gd name="T2" fmla="*/ 5 w 6"/>
                <a:gd name="T3" fmla="*/ 2 h 9"/>
                <a:gd name="T4" fmla="*/ 5 w 6"/>
                <a:gd name="T5" fmla="*/ 5 h 9"/>
                <a:gd name="T6" fmla="*/ 5 w 6"/>
                <a:gd name="T7" fmla="*/ 5 h 9"/>
                <a:gd name="T8" fmla="*/ 6 w 6"/>
                <a:gd name="T9" fmla="*/ 9 h 9"/>
                <a:gd name="T10" fmla="*/ 6 w 6"/>
                <a:gd name="T11" fmla="*/ 9 h 9"/>
                <a:gd name="T12" fmla="*/ 5 w 6"/>
                <a:gd name="T13" fmla="*/ 8 h 9"/>
                <a:gd name="T14" fmla="*/ 3 w 6"/>
                <a:gd name="T15" fmla="*/ 6 h 9"/>
                <a:gd name="T16" fmla="*/ 2 w 6"/>
                <a:gd name="T17" fmla="*/ 5 h 9"/>
                <a:gd name="T18" fmla="*/ 0 w 6"/>
                <a:gd name="T19" fmla="*/ 3 h 9"/>
                <a:gd name="T20" fmla="*/ 0 w 6"/>
                <a:gd name="T21" fmla="*/ 3 h 9"/>
                <a:gd name="T22" fmla="*/ 0 w 6"/>
                <a:gd name="T23" fmla="*/ 2 h 9"/>
                <a:gd name="T24" fmla="*/ 0 w 6"/>
                <a:gd name="T25" fmla="*/ 2 h 9"/>
                <a:gd name="T26" fmla="*/ 0 w 6"/>
                <a:gd name="T27" fmla="*/ 0 h 9"/>
                <a:gd name="T28" fmla="*/ 3 w 6"/>
                <a:gd name="T29" fmla="*/ 0 h 9"/>
                <a:gd name="T30" fmla="*/ 5 w 6"/>
                <a:gd name="T31" fmla="*/ 2 h 9"/>
                <a:gd name="T32" fmla="*/ 5 w 6"/>
                <a:gd name="T3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9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30"/>
            <p:cNvSpPr>
              <a:spLocks/>
            </p:cNvSpPr>
            <p:nvPr/>
          </p:nvSpPr>
          <p:spPr bwMode="auto">
            <a:xfrm>
              <a:off x="9572625" y="2832102"/>
              <a:ext cx="9525" cy="4763"/>
            </a:xfrm>
            <a:custGeom>
              <a:avLst/>
              <a:gdLst>
                <a:gd name="T0" fmla="*/ 0 w 6"/>
                <a:gd name="T1" fmla="*/ 1 h 3"/>
                <a:gd name="T2" fmla="*/ 0 w 6"/>
                <a:gd name="T3" fmla="*/ 1 h 3"/>
                <a:gd name="T4" fmla="*/ 2 w 6"/>
                <a:gd name="T5" fmla="*/ 0 h 3"/>
                <a:gd name="T6" fmla="*/ 3 w 6"/>
                <a:gd name="T7" fmla="*/ 0 h 3"/>
                <a:gd name="T8" fmla="*/ 6 w 6"/>
                <a:gd name="T9" fmla="*/ 0 h 3"/>
                <a:gd name="T10" fmla="*/ 6 w 6"/>
                <a:gd name="T11" fmla="*/ 0 h 3"/>
                <a:gd name="T12" fmla="*/ 5 w 6"/>
                <a:gd name="T13" fmla="*/ 3 h 3"/>
                <a:gd name="T14" fmla="*/ 3 w 6"/>
                <a:gd name="T15" fmla="*/ 3 h 3"/>
                <a:gd name="T16" fmla="*/ 0 w 6"/>
                <a:gd name="T17" fmla="*/ 1 h 3"/>
                <a:gd name="T18" fmla="*/ 0 w 6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31"/>
            <p:cNvSpPr>
              <a:spLocks/>
            </p:cNvSpPr>
            <p:nvPr/>
          </p:nvSpPr>
          <p:spPr bwMode="auto">
            <a:xfrm>
              <a:off x="9663113" y="2832102"/>
              <a:ext cx="4763" cy="635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0 h 4"/>
                <a:gd name="T6" fmla="*/ 3 w 3"/>
                <a:gd name="T7" fmla="*/ 1 h 4"/>
                <a:gd name="T8" fmla="*/ 3 w 3"/>
                <a:gd name="T9" fmla="*/ 4 h 4"/>
                <a:gd name="T10" fmla="*/ 3 w 3"/>
                <a:gd name="T11" fmla="*/ 4 h 4"/>
                <a:gd name="T12" fmla="*/ 0 w 3"/>
                <a:gd name="T13" fmla="*/ 3 h 4"/>
                <a:gd name="T14" fmla="*/ 0 w 3"/>
                <a:gd name="T15" fmla="*/ 3 h 4"/>
                <a:gd name="T16" fmla="*/ 0 w 3"/>
                <a:gd name="T17" fmla="*/ 1 h 4"/>
                <a:gd name="T18" fmla="*/ 1 w 3"/>
                <a:gd name="T19" fmla="*/ 0 h 4"/>
                <a:gd name="T20" fmla="*/ 1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2"/>
            <p:cNvSpPr>
              <a:spLocks/>
            </p:cNvSpPr>
            <p:nvPr/>
          </p:nvSpPr>
          <p:spPr bwMode="auto">
            <a:xfrm>
              <a:off x="9604375" y="2833689"/>
              <a:ext cx="6350" cy="4763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1 w 4"/>
                <a:gd name="T5" fmla="*/ 3 h 3"/>
                <a:gd name="T6" fmla="*/ 0 w 4"/>
                <a:gd name="T7" fmla="*/ 2 h 3"/>
                <a:gd name="T8" fmla="*/ 0 w 4"/>
                <a:gd name="T9" fmla="*/ 2 h 3"/>
                <a:gd name="T10" fmla="*/ 1 w 4"/>
                <a:gd name="T11" fmla="*/ 0 h 3"/>
                <a:gd name="T12" fmla="*/ 3 w 4"/>
                <a:gd name="T13" fmla="*/ 0 h 3"/>
                <a:gd name="T14" fmla="*/ 4 w 4"/>
                <a:gd name="T15" fmla="*/ 2 h 3"/>
                <a:gd name="T16" fmla="*/ 4 w 4"/>
                <a:gd name="T17" fmla="*/ 3 h 3"/>
                <a:gd name="T18" fmla="*/ 4 w 4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33"/>
            <p:cNvSpPr>
              <a:spLocks/>
            </p:cNvSpPr>
            <p:nvPr/>
          </p:nvSpPr>
          <p:spPr bwMode="auto">
            <a:xfrm>
              <a:off x="9548813" y="2838452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3 w 3"/>
                <a:gd name="T5" fmla="*/ 0 h 5"/>
                <a:gd name="T6" fmla="*/ 3 w 3"/>
                <a:gd name="T7" fmla="*/ 0 h 5"/>
                <a:gd name="T8" fmla="*/ 3 w 3"/>
                <a:gd name="T9" fmla="*/ 3 h 5"/>
                <a:gd name="T10" fmla="*/ 2 w 3"/>
                <a:gd name="T11" fmla="*/ 5 h 5"/>
                <a:gd name="T12" fmla="*/ 0 w 3"/>
                <a:gd name="T13" fmla="*/ 5 h 5"/>
                <a:gd name="T14" fmla="*/ 0 w 3"/>
                <a:gd name="T15" fmla="*/ 5 h 5"/>
                <a:gd name="T16" fmla="*/ 0 w 3"/>
                <a:gd name="T17" fmla="*/ 3 h 5"/>
                <a:gd name="T18" fmla="*/ 0 w 3"/>
                <a:gd name="T19" fmla="*/ 0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34"/>
            <p:cNvSpPr>
              <a:spLocks/>
            </p:cNvSpPr>
            <p:nvPr/>
          </p:nvSpPr>
          <p:spPr bwMode="auto">
            <a:xfrm>
              <a:off x="9701213" y="2851152"/>
              <a:ext cx="6350" cy="11113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0 h 7"/>
                <a:gd name="T6" fmla="*/ 4 w 4"/>
                <a:gd name="T7" fmla="*/ 0 h 7"/>
                <a:gd name="T8" fmla="*/ 2 w 4"/>
                <a:gd name="T9" fmla="*/ 3 h 7"/>
                <a:gd name="T10" fmla="*/ 2 w 4"/>
                <a:gd name="T11" fmla="*/ 7 h 7"/>
                <a:gd name="T12" fmla="*/ 2 w 4"/>
                <a:gd name="T13" fmla="*/ 7 h 7"/>
                <a:gd name="T14" fmla="*/ 1 w 4"/>
                <a:gd name="T15" fmla="*/ 6 h 7"/>
                <a:gd name="T16" fmla="*/ 0 w 4"/>
                <a:gd name="T17" fmla="*/ 4 h 7"/>
                <a:gd name="T18" fmla="*/ 1 w 4"/>
                <a:gd name="T19" fmla="*/ 0 h 7"/>
                <a:gd name="T20" fmla="*/ 1 w 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35"/>
            <p:cNvSpPr>
              <a:spLocks/>
            </p:cNvSpPr>
            <p:nvPr/>
          </p:nvSpPr>
          <p:spPr bwMode="auto">
            <a:xfrm>
              <a:off x="9618663" y="2852739"/>
              <a:ext cx="7938" cy="9525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6 h 6"/>
                <a:gd name="T4" fmla="*/ 4 w 5"/>
                <a:gd name="T5" fmla="*/ 6 h 6"/>
                <a:gd name="T6" fmla="*/ 4 w 5"/>
                <a:gd name="T7" fmla="*/ 6 h 6"/>
                <a:gd name="T8" fmla="*/ 1 w 5"/>
                <a:gd name="T9" fmla="*/ 5 h 6"/>
                <a:gd name="T10" fmla="*/ 0 w 5"/>
                <a:gd name="T11" fmla="*/ 2 h 6"/>
                <a:gd name="T12" fmla="*/ 0 w 5"/>
                <a:gd name="T13" fmla="*/ 2 h 6"/>
                <a:gd name="T14" fmla="*/ 2 w 5"/>
                <a:gd name="T15" fmla="*/ 0 h 6"/>
                <a:gd name="T16" fmla="*/ 4 w 5"/>
                <a:gd name="T17" fmla="*/ 2 h 6"/>
                <a:gd name="T18" fmla="*/ 5 w 5"/>
                <a:gd name="T19" fmla="*/ 3 h 6"/>
                <a:gd name="T20" fmla="*/ 5 w 5"/>
                <a:gd name="T21" fmla="*/ 6 h 6"/>
                <a:gd name="T22" fmla="*/ 5 w 5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36"/>
            <p:cNvSpPr>
              <a:spLocks/>
            </p:cNvSpPr>
            <p:nvPr/>
          </p:nvSpPr>
          <p:spPr bwMode="auto">
            <a:xfrm>
              <a:off x="9572625" y="2855914"/>
              <a:ext cx="17463" cy="793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0 h 5"/>
                <a:gd name="T4" fmla="*/ 3 w 11"/>
                <a:gd name="T5" fmla="*/ 0 h 5"/>
                <a:gd name="T6" fmla="*/ 5 w 11"/>
                <a:gd name="T7" fmla="*/ 1 h 5"/>
                <a:gd name="T8" fmla="*/ 8 w 11"/>
                <a:gd name="T9" fmla="*/ 3 h 5"/>
                <a:gd name="T10" fmla="*/ 11 w 11"/>
                <a:gd name="T11" fmla="*/ 4 h 5"/>
                <a:gd name="T12" fmla="*/ 11 w 11"/>
                <a:gd name="T13" fmla="*/ 4 h 5"/>
                <a:gd name="T14" fmla="*/ 9 w 11"/>
                <a:gd name="T15" fmla="*/ 4 h 5"/>
                <a:gd name="T16" fmla="*/ 9 w 11"/>
                <a:gd name="T17" fmla="*/ 4 h 5"/>
                <a:gd name="T18" fmla="*/ 9 w 11"/>
                <a:gd name="T19" fmla="*/ 5 h 5"/>
                <a:gd name="T20" fmla="*/ 9 w 11"/>
                <a:gd name="T21" fmla="*/ 5 h 5"/>
                <a:gd name="T22" fmla="*/ 6 w 11"/>
                <a:gd name="T23" fmla="*/ 5 h 5"/>
                <a:gd name="T24" fmla="*/ 6 w 11"/>
                <a:gd name="T25" fmla="*/ 5 h 5"/>
                <a:gd name="T26" fmla="*/ 5 w 11"/>
                <a:gd name="T27" fmla="*/ 4 h 5"/>
                <a:gd name="T28" fmla="*/ 5 w 11"/>
                <a:gd name="T29" fmla="*/ 4 h 5"/>
                <a:gd name="T30" fmla="*/ 2 w 11"/>
                <a:gd name="T31" fmla="*/ 3 h 5"/>
                <a:gd name="T32" fmla="*/ 0 w 11"/>
                <a:gd name="T33" fmla="*/ 1 h 5"/>
                <a:gd name="T34" fmla="*/ 0 w 11"/>
                <a:gd name="T35" fmla="*/ 0 h 5"/>
                <a:gd name="T36" fmla="*/ 0 w 11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37"/>
            <p:cNvSpPr>
              <a:spLocks/>
            </p:cNvSpPr>
            <p:nvPr/>
          </p:nvSpPr>
          <p:spPr bwMode="auto">
            <a:xfrm>
              <a:off x="9605963" y="2857502"/>
              <a:ext cx="14288" cy="14288"/>
            </a:xfrm>
            <a:custGeom>
              <a:avLst/>
              <a:gdLst>
                <a:gd name="T0" fmla="*/ 9 w 9"/>
                <a:gd name="T1" fmla="*/ 9 h 9"/>
                <a:gd name="T2" fmla="*/ 9 w 9"/>
                <a:gd name="T3" fmla="*/ 9 h 9"/>
                <a:gd name="T4" fmla="*/ 8 w 9"/>
                <a:gd name="T5" fmla="*/ 9 h 9"/>
                <a:gd name="T6" fmla="*/ 6 w 9"/>
                <a:gd name="T7" fmla="*/ 9 h 9"/>
                <a:gd name="T8" fmla="*/ 5 w 9"/>
                <a:gd name="T9" fmla="*/ 6 h 9"/>
                <a:gd name="T10" fmla="*/ 5 w 9"/>
                <a:gd name="T11" fmla="*/ 6 h 9"/>
                <a:gd name="T12" fmla="*/ 2 w 9"/>
                <a:gd name="T13" fmla="*/ 3 h 9"/>
                <a:gd name="T14" fmla="*/ 0 w 9"/>
                <a:gd name="T15" fmla="*/ 3 h 9"/>
                <a:gd name="T16" fmla="*/ 0 w 9"/>
                <a:gd name="T17" fmla="*/ 2 h 9"/>
                <a:gd name="T18" fmla="*/ 0 w 9"/>
                <a:gd name="T19" fmla="*/ 2 h 9"/>
                <a:gd name="T20" fmla="*/ 2 w 9"/>
                <a:gd name="T21" fmla="*/ 0 h 9"/>
                <a:gd name="T22" fmla="*/ 3 w 9"/>
                <a:gd name="T23" fmla="*/ 2 h 9"/>
                <a:gd name="T24" fmla="*/ 6 w 9"/>
                <a:gd name="T25" fmla="*/ 4 h 9"/>
                <a:gd name="T26" fmla="*/ 6 w 9"/>
                <a:gd name="T27" fmla="*/ 4 h 9"/>
                <a:gd name="T28" fmla="*/ 8 w 9"/>
                <a:gd name="T29" fmla="*/ 6 h 9"/>
                <a:gd name="T30" fmla="*/ 9 w 9"/>
                <a:gd name="T31" fmla="*/ 7 h 9"/>
                <a:gd name="T32" fmla="*/ 9 w 9"/>
                <a:gd name="T33" fmla="*/ 9 h 9"/>
                <a:gd name="T34" fmla="*/ 9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38"/>
            <p:cNvSpPr>
              <a:spLocks/>
            </p:cNvSpPr>
            <p:nvPr/>
          </p:nvSpPr>
          <p:spPr bwMode="auto">
            <a:xfrm>
              <a:off x="9644063" y="2860677"/>
              <a:ext cx="9525" cy="6350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2 h 4"/>
                <a:gd name="T6" fmla="*/ 4 w 6"/>
                <a:gd name="T7" fmla="*/ 4 h 4"/>
                <a:gd name="T8" fmla="*/ 4 w 6"/>
                <a:gd name="T9" fmla="*/ 4 h 4"/>
                <a:gd name="T10" fmla="*/ 1 w 6"/>
                <a:gd name="T11" fmla="*/ 2 h 4"/>
                <a:gd name="T12" fmla="*/ 0 w 6"/>
                <a:gd name="T13" fmla="*/ 1 h 4"/>
                <a:gd name="T14" fmla="*/ 0 w 6"/>
                <a:gd name="T15" fmla="*/ 1 h 4"/>
                <a:gd name="T16" fmla="*/ 3 w 6"/>
                <a:gd name="T17" fmla="*/ 0 h 4"/>
                <a:gd name="T18" fmla="*/ 6 w 6"/>
                <a:gd name="T19" fmla="*/ 1 h 4"/>
                <a:gd name="T20" fmla="*/ 6 w 6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39"/>
            <p:cNvSpPr>
              <a:spLocks/>
            </p:cNvSpPr>
            <p:nvPr/>
          </p:nvSpPr>
          <p:spPr bwMode="auto">
            <a:xfrm>
              <a:off x="9639300" y="2863852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0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40"/>
            <p:cNvSpPr>
              <a:spLocks/>
            </p:cNvSpPr>
            <p:nvPr/>
          </p:nvSpPr>
          <p:spPr bwMode="auto">
            <a:xfrm>
              <a:off x="9709150" y="2868614"/>
              <a:ext cx="7938" cy="4763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2 w 5"/>
                <a:gd name="T5" fmla="*/ 3 h 3"/>
                <a:gd name="T6" fmla="*/ 0 w 5"/>
                <a:gd name="T7" fmla="*/ 2 h 3"/>
                <a:gd name="T8" fmla="*/ 0 w 5"/>
                <a:gd name="T9" fmla="*/ 2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2 h 3"/>
                <a:gd name="T16" fmla="*/ 5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41"/>
            <p:cNvSpPr>
              <a:spLocks/>
            </p:cNvSpPr>
            <p:nvPr/>
          </p:nvSpPr>
          <p:spPr bwMode="auto">
            <a:xfrm>
              <a:off x="9599613" y="2873377"/>
              <a:ext cx="11113" cy="476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6 w 7"/>
                <a:gd name="T5" fmla="*/ 3 h 3"/>
                <a:gd name="T6" fmla="*/ 4 w 7"/>
                <a:gd name="T7" fmla="*/ 3 h 3"/>
                <a:gd name="T8" fmla="*/ 1 w 7"/>
                <a:gd name="T9" fmla="*/ 3 h 3"/>
                <a:gd name="T10" fmla="*/ 0 w 7"/>
                <a:gd name="T11" fmla="*/ 2 h 3"/>
                <a:gd name="T12" fmla="*/ 0 w 7"/>
                <a:gd name="T13" fmla="*/ 2 h 3"/>
                <a:gd name="T14" fmla="*/ 4 w 7"/>
                <a:gd name="T15" fmla="*/ 0 h 3"/>
                <a:gd name="T16" fmla="*/ 6 w 7"/>
                <a:gd name="T17" fmla="*/ 0 h 3"/>
                <a:gd name="T18" fmla="*/ 7 w 7"/>
                <a:gd name="T19" fmla="*/ 2 h 3"/>
                <a:gd name="T20" fmla="*/ 7 w 7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7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42"/>
            <p:cNvSpPr>
              <a:spLocks/>
            </p:cNvSpPr>
            <p:nvPr/>
          </p:nvSpPr>
          <p:spPr bwMode="auto">
            <a:xfrm>
              <a:off x="9620250" y="2871789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1 w 3"/>
                <a:gd name="T5" fmla="*/ 1 h 4"/>
                <a:gd name="T6" fmla="*/ 3 w 3"/>
                <a:gd name="T7" fmla="*/ 1 h 4"/>
                <a:gd name="T8" fmla="*/ 3 w 3"/>
                <a:gd name="T9" fmla="*/ 4 h 4"/>
                <a:gd name="T10" fmla="*/ 3 w 3"/>
                <a:gd name="T11" fmla="*/ 4 h 4"/>
                <a:gd name="T12" fmla="*/ 0 w 3"/>
                <a:gd name="T13" fmla="*/ 3 h 4"/>
                <a:gd name="T14" fmla="*/ 0 w 3"/>
                <a:gd name="T15" fmla="*/ 0 h 4"/>
                <a:gd name="T16" fmla="*/ 0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43"/>
            <p:cNvSpPr>
              <a:spLocks/>
            </p:cNvSpPr>
            <p:nvPr/>
          </p:nvSpPr>
          <p:spPr bwMode="auto">
            <a:xfrm>
              <a:off x="9539288" y="2876552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1 h 3"/>
                <a:gd name="T12" fmla="*/ 0 w 3"/>
                <a:gd name="T13" fmla="*/ 0 h 3"/>
                <a:gd name="T14" fmla="*/ 2 w 3"/>
                <a:gd name="T15" fmla="*/ 0 h 3"/>
                <a:gd name="T16" fmla="*/ 3 w 3"/>
                <a:gd name="T17" fmla="*/ 0 h 3"/>
                <a:gd name="T18" fmla="*/ 3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44"/>
            <p:cNvSpPr>
              <a:spLocks/>
            </p:cNvSpPr>
            <p:nvPr/>
          </p:nvSpPr>
          <p:spPr bwMode="auto">
            <a:xfrm>
              <a:off x="9582150" y="2895602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5 w 6"/>
                <a:gd name="T5" fmla="*/ 1 h 4"/>
                <a:gd name="T6" fmla="*/ 6 w 6"/>
                <a:gd name="T7" fmla="*/ 1 h 4"/>
                <a:gd name="T8" fmla="*/ 6 w 6"/>
                <a:gd name="T9" fmla="*/ 4 h 4"/>
                <a:gd name="T10" fmla="*/ 6 w 6"/>
                <a:gd name="T11" fmla="*/ 4 h 4"/>
                <a:gd name="T12" fmla="*/ 2 w 6"/>
                <a:gd name="T13" fmla="*/ 4 h 4"/>
                <a:gd name="T14" fmla="*/ 0 w 6"/>
                <a:gd name="T15" fmla="*/ 3 h 4"/>
                <a:gd name="T16" fmla="*/ 0 w 6"/>
                <a:gd name="T17" fmla="*/ 0 h 4"/>
                <a:gd name="T18" fmla="*/ 0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45"/>
            <p:cNvSpPr>
              <a:spLocks/>
            </p:cNvSpPr>
            <p:nvPr/>
          </p:nvSpPr>
          <p:spPr bwMode="auto">
            <a:xfrm>
              <a:off x="9531350" y="2897189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3 h 3"/>
                <a:gd name="T10" fmla="*/ 4 w 4"/>
                <a:gd name="T11" fmla="*/ 3 h 3"/>
                <a:gd name="T12" fmla="*/ 0 w 4"/>
                <a:gd name="T13" fmla="*/ 3 h 3"/>
                <a:gd name="T14" fmla="*/ 0 w 4"/>
                <a:gd name="T15" fmla="*/ 3 h 3"/>
                <a:gd name="T16" fmla="*/ 0 w 4"/>
                <a:gd name="T17" fmla="*/ 0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46"/>
            <p:cNvSpPr>
              <a:spLocks/>
            </p:cNvSpPr>
            <p:nvPr/>
          </p:nvSpPr>
          <p:spPr bwMode="auto">
            <a:xfrm>
              <a:off x="9566275" y="2897189"/>
              <a:ext cx="6350" cy="7938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2 h 5"/>
                <a:gd name="T4" fmla="*/ 3 w 4"/>
                <a:gd name="T5" fmla="*/ 3 h 5"/>
                <a:gd name="T6" fmla="*/ 1 w 4"/>
                <a:gd name="T7" fmla="*/ 5 h 5"/>
                <a:gd name="T8" fmla="*/ 1 w 4"/>
                <a:gd name="T9" fmla="*/ 5 h 5"/>
                <a:gd name="T10" fmla="*/ 0 w 4"/>
                <a:gd name="T11" fmla="*/ 2 h 5"/>
                <a:gd name="T12" fmla="*/ 0 w 4"/>
                <a:gd name="T13" fmla="*/ 0 h 5"/>
                <a:gd name="T14" fmla="*/ 1 w 4"/>
                <a:gd name="T15" fmla="*/ 0 h 5"/>
                <a:gd name="T16" fmla="*/ 4 w 4"/>
                <a:gd name="T17" fmla="*/ 2 h 5"/>
                <a:gd name="T18" fmla="*/ 4 w 4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47"/>
            <p:cNvSpPr>
              <a:spLocks/>
            </p:cNvSpPr>
            <p:nvPr/>
          </p:nvSpPr>
          <p:spPr bwMode="auto">
            <a:xfrm>
              <a:off x="9691688" y="2900364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3 h 4"/>
                <a:gd name="T8" fmla="*/ 3 w 3"/>
                <a:gd name="T9" fmla="*/ 3 h 4"/>
                <a:gd name="T10" fmla="*/ 1 w 3"/>
                <a:gd name="T11" fmla="*/ 4 h 4"/>
                <a:gd name="T12" fmla="*/ 0 w 3"/>
                <a:gd name="T13" fmla="*/ 3 h 4"/>
                <a:gd name="T14" fmla="*/ 0 w 3"/>
                <a:gd name="T15" fmla="*/ 3 h 4"/>
                <a:gd name="T16" fmla="*/ 0 w 3"/>
                <a:gd name="T17" fmla="*/ 0 h 4"/>
                <a:gd name="T18" fmla="*/ 3 w 3"/>
                <a:gd name="T19" fmla="*/ 0 h 4"/>
                <a:gd name="T20" fmla="*/ 3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48"/>
            <p:cNvSpPr>
              <a:spLocks/>
            </p:cNvSpPr>
            <p:nvPr/>
          </p:nvSpPr>
          <p:spPr bwMode="auto">
            <a:xfrm>
              <a:off x="9669463" y="2901952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5 w 8"/>
                <a:gd name="T3" fmla="*/ 0 h 8"/>
                <a:gd name="T4" fmla="*/ 8 w 8"/>
                <a:gd name="T5" fmla="*/ 5 h 8"/>
                <a:gd name="T6" fmla="*/ 6 w 8"/>
                <a:gd name="T7" fmla="*/ 8 h 8"/>
                <a:gd name="T8" fmla="*/ 5 w 8"/>
                <a:gd name="T9" fmla="*/ 8 h 8"/>
                <a:gd name="T10" fmla="*/ 5 w 8"/>
                <a:gd name="T11" fmla="*/ 8 h 8"/>
                <a:gd name="T12" fmla="*/ 3 w 8"/>
                <a:gd name="T13" fmla="*/ 5 h 8"/>
                <a:gd name="T14" fmla="*/ 2 w 8"/>
                <a:gd name="T15" fmla="*/ 3 h 8"/>
                <a:gd name="T16" fmla="*/ 0 w 8"/>
                <a:gd name="T17" fmla="*/ 2 h 8"/>
                <a:gd name="T18" fmla="*/ 0 w 8"/>
                <a:gd name="T19" fmla="*/ 2 h 8"/>
                <a:gd name="T20" fmla="*/ 2 w 8"/>
                <a:gd name="T21" fmla="*/ 0 h 8"/>
                <a:gd name="T22" fmla="*/ 2 w 8"/>
                <a:gd name="T23" fmla="*/ 0 h 8"/>
                <a:gd name="T24" fmla="*/ 5 w 8"/>
                <a:gd name="T25" fmla="*/ 0 h 8"/>
                <a:gd name="T26" fmla="*/ 5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49"/>
            <p:cNvSpPr>
              <a:spLocks/>
            </p:cNvSpPr>
            <p:nvPr/>
          </p:nvSpPr>
          <p:spPr bwMode="auto">
            <a:xfrm>
              <a:off x="9499600" y="2905127"/>
              <a:ext cx="7938" cy="476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2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1 h 3"/>
                <a:gd name="T14" fmla="*/ 2 w 5"/>
                <a:gd name="T15" fmla="*/ 0 h 3"/>
                <a:gd name="T16" fmla="*/ 5 w 5"/>
                <a:gd name="T17" fmla="*/ 0 h 3"/>
                <a:gd name="T18" fmla="*/ 5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50"/>
            <p:cNvSpPr>
              <a:spLocks/>
            </p:cNvSpPr>
            <p:nvPr/>
          </p:nvSpPr>
          <p:spPr bwMode="auto">
            <a:xfrm>
              <a:off x="9613900" y="2906714"/>
              <a:ext cx="6350" cy="7938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4 w 4"/>
                <a:gd name="T5" fmla="*/ 3 h 5"/>
                <a:gd name="T6" fmla="*/ 3 w 4"/>
                <a:gd name="T7" fmla="*/ 5 h 5"/>
                <a:gd name="T8" fmla="*/ 1 w 4"/>
                <a:gd name="T9" fmla="*/ 5 h 5"/>
                <a:gd name="T10" fmla="*/ 1 w 4"/>
                <a:gd name="T11" fmla="*/ 5 h 5"/>
                <a:gd name="T12" fmla="*/ 0 w 4"/>
                <a:gd name="T13" fmla="*/ 3 h 5"/>
                <a:gd name="T14" fmla="*/ 1 w 4"/>
                <a:gd name="T15" fmla="*/ 2 h 5"/>
                <a:gd name="T16" fmla="*/ 1 w 4"/>
                <a:gd name="T17" fmla="*/ 0 h 5"/>
                <a:gd name="T18" fmla="*/ 4 w 4"/>
                <a:gd name="T19" fmla="*/ 0 h 5"/>
                <a:gd name="T20" fmla="*/ 4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51"/>
            <p:cNvSpPr>
              <a:spLocks/>
            </p:cNvSpPr>
            <p:nvPr/>
          </p:nvSpPr>
          <p:spPr bwMode="auto">
            <a:xfrm>
              <a:off x="9696450" y="2911477"/>
              <a:ext cx="6350" cy="7938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4 w 4"/>
                <a:gd name="T5" fmla="*/ 2 h 5"/>
                <a:gd name="T6" fmla="*/ 4 w 4"/>
                <a:gd name="T7" fmla="*/ 3 h 5"/>
                <a:gd name="T8" fmla="*/ 1 w 4"/>
                <a:gd name="T9" fmla="*/ 5 h 5"/>
                <a:gd name="T10" fmla="*/ 1 w 4"/>
                <a:gd name="T11" fmla="*/ 5 h 5"/>
                <a:gd name="T12" fmla="*/ 0 w 4"/>
                <a:gd name="T13" fmla="*/ 3 h 5"/>
                <a:gd name="T14" fmla="*/ 0 w 4"/>
                <a:gd name="T15" fmla="*/ 2 h 5"/>
                <a:gd name="T16" fmla="*/ 1 w 4"/>
                <a:gd name="T17" fmla="*/ 0 h 5"/>
                <a:gd name="T18" fmla="*/ 4 w 4"/>
                <a:gd name="T19" fmla="*/ 0 h 5"/>
                <a:gd name="T20" fmla="*/ 4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52"/>
            <p:cNvSpPr>
              <a:spLocks/>
            </p:cNvSpPr>
            <p:nvPr/>
          </p:nvSpPr>
          <p:spPr bwMode="auto">
            <a:xfrm>
              <a:off x="9599613" y="2919414"/>
              <a:ext cx="4763" cy="635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3 w 3"/>
                <a:gd name="T5" fmla="*/ 0 h 4"/>
                <a:gd name="T6" fmla="*/ 3 w 3"/>
                <a:gd name="T7" fmla="*/ 1 h 4"/>
                <a:gd name="T8" fmla="*/ 3 w 3"/>
                <a:gd name="T9" fmla="*/ 4 h 4"/>
                <a:gd name="T10" fmla="*/ 3 w 3"/>
                <a:gd name="T11" fmla="*/ 4 h 4"/>
                <a:gd name="T12" fmla="*/ 0 w 3"/>
                <a:gd name="T13" fmla="*/ 4 h 4"/>
                <a:gd name="T14" fmla="*/ 0 w 3"/>
                <a:gd name="T15" fmla="*/ 4 h 4"/>
                <a:gd name="T16" fmla="*/ 0 w 3"/>
                <a:gd name="T17" fmla="*/ 3 h 4"/>
                <a:gd name="T18" fmla="*/ 0 w 3"/>
                <a:gd name="T19" fmla="*/ 1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53"/>
            <p:cNvSpPr>
              <a:spLocks/>
            </p:cNvSpPr>
            <p:nvPr/>
          </p:nvSpPr>
          <p:spPr bwMode="auto">
            <a:xfrm>
              <a:off x="9502775" y="2925764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2 h 6"/>
                <a:gd name="T4" fmla="*/ 0 w 6"/>
                <a:gd name="T5" fmla="*/ 0 h 6"/>
                <a:gd name="T6" fmla="*/ 1 w 6"/>
                <a:gd name="T7" fmla="*/ 0 h 6"/>
                <a:gd name="T8" fmla="*/ 3 w 6"/>
                <a:gd name="T9" fmla="*/ 0 h 6"/>
                <a:gd name="T10" fmla="*/ 3 w 6"/>
                <a:gd name="T11" fmla="*/ 0 h 6"/>
                <a:gd name="T12" fmla="*/ 4 w 6"/>
                <a:gd name="T13" fmla="*/ 3 h 6"/>
                <a:gd name="T14" fmla="*/ 6 w 6"/>
                <a:gd name="T15" fmla="*/ 6 h 6"/>
                <a:gd name="T16" fmla="*/ 6 w 6"/>
                <a:gd name="T17" fmla="*/ 6 h 6"/>
                <a:gd name="T18" fmla="*/ 3 w 6"/>
                <a:gd name="T19" fmla="*/ 5 h 6"/>
                <a:gd name="T20" fmla="*/ 3 w 6"/>
                <a:gd name="T21" fmla="*/ 3 h 6"/>
                <a:gd name="T22" fmla="*/ 1 w 6"/>
                <a:gd name="T23" fmla="*/ 2 h 6"/>
                <a:gd name="T24" fmla="*/ 0 w 6"/>
                <a:gd name="T25" fmla="*/ 2 h 6"/>
                <a:gd name="T26" fmla="*/ 0 w 6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54"/>
            <p:cNvSpPr>
              <a:spLocks/>
            </p:cNvSpPr>
            <p:nvPr/>
          </p:nvSpPr>
          <p:spPr bwMode="auto">
            <a:xfrm>
              <a:off x="9532938" y="2925764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4 w 4"/>
                <a:gd name="T5" fmla="*/ 3 h 6"/>
                <a:gd name="T6" fmla="*/ 4 w 4"/>
                <a:gd name="T7" fmla="*/ 6 h 6"/>
                <a:gd name="T8" fmla="*/ 4 w 4"/>
                <a:gd name="T9" fmla="*/ 6 h 6"/>
                <a:gd name="T10" fmla="*/ 2 w 4"/>
                <a:gd name="T11" fmla="*/ 6 h 6"/>
                <a:gd name="T12" fmla="*/ 0 w 4"/>
                <a:gd name="T13" fmla="*/ 5 h 6"/>
                <a:gd name="T14" fmla="*/ 0 w 4"/>
                <a:gd name="T15" fmla="*/ 5 h 6"/>
                <a:gd name="T16" fmla="*/ 0 w 4"/>
                <a:gd name="T17" fmla="*/ 2 h 6"/>
                <a:gd name="T18" fmla="*/ 0 w 4"/>
                <a:gd name="T19" fmla="*/ 2 h 6"/>
                <a:gd name="T20" fmla="*/ 2 w 4"/>
                <a:gd name="T21" fmla="*/ 0 h 6"/>
                <a:gd name="T22" fmla="*/ 4 w 4"/>
                <a:gd name="T23" fmla="*/ 0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55"/>
            <p:cNvSpPr>
              <a:spLocks/>
            </p:cNvSpPr>
            <p:nvPr/>
          </p:nvSpPr>
          <p:spPr bwMode="auto">
            <a:xfrm>
              <a:off x="9625013" y="2930527"/>
              <a:ext cx="9525" cy="11113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4 w 6"/>
                <a:gd name="T5" fmla="*/ 3 h 7"/>
                <a:gd name="T6" fmla="*/ 4 w 6"/>
                <a:gd name="T7" fmla="*/ 5 h 7"/>
                <a:gd name="T8" fmla="*/ 6 w 6"/>
                <a:gd name="T9" fmla="*/ 7 h 7"/>
                <a:gd name="T10" fmla="*/ 6 w 6"/>
                <a:gd name="T11" fmla="*/ 7 h 7"/>
                <a:gd name="T12" fmla="*/ 1 w 6"/>
                <a:gd name="T13" fmla="*/ 7 h 7"/>
                <a:gd name="T14" fmla="*/ 0 w 6"/>
                <a:gd name="T15" fmla="*/ 5 h 7"/>
                <a:gd name="T16" fmla="*/ 0 w 6"/>
                <a:gd name="T17" fmla="*/ 2 h 7"/>
                <a:gd name="T18" fmla="*/ 1 w 6"/>
                <a:gd name="T19" fmla="*/ 0 h 7"/>
                <a:gd name="T20" fmla="*/ 1 w 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56"/>
            <p:cNvSpPr>
              <a:spLocks/>
            </p:cNvSpPr>
            <p:nvPr/>
          </p:nvSpPr>
          <p:spPr bwMode="auto">
            <a:xfrm>
              <a:off x="9669463" y="2935289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0 h 3"/>
                <a:gd name="T6" fmla="*/ 3 w 3"/>
                <a:gd name="T7" fmla="*/ 2 h 3"/>
                <a:gd name="T8" fmla="*/ 3 w 3"/>
                <a:gd name="T9" fmla="*/ 2 h 3"/>
                <a:gd name="T10" fmla="*/ 3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0 h 3"/>
                <a:gd name="T18" fmla="*/ 0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57"/>
            <p:cNvSpPr>
              <a:spLocks/>
            </p:cNvSpPr>
            <p:nvPr/>
          </p:nvSpPr>
          <p:spPr bwMode="auto">
            <a:xfrm>
              <a:off x="9683750" y="2951164"/>
              <a:ext cx="7938" cy="476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0 h 3"/>
                <a:gd name="T4" fmla="*/ 3 w 5"/>
                <a:gd name="T5" fmla="*/ 2 h 3"/>
                <a:gd name="T6" fmla="*/ 5 w 5"/>
                <a:gd name="T7" fmla="*/ 3 h 3"/>
                <a:gd name="T8" fmla="*/ 5 w 5"/>
                <a:gd name="T9" fmla="*/ 3 h 3"/>
                <a:gd name="T10" fmla="*/ 0 w 5"/>
                <a:gd name="T11" fmla="*/ 3 h 3"/>
                <a:gd name="T12" fmla="*/ 0 w 5"/>
                <a:gd name="T13" fmla="*/ 3 h 3"/>
                <a:gd name="T14" fmla="*/ 0 w 5"/>
                <a:gd name="T15" fmla="*/ 2 h 3"/>
                <a:gd name="T16" fmla="*/ 2 w 5"/>
                <a:gd name="T17" fmla="*/ 0 h 3"/>
                <a:gd name="T18" fmla="*/ 2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58"/>
            <p:cNvSpPr>
              <a:spLocks/>
            </p:cNvSpPr>
            <p:nvPr/>
          </p:nvSpPr>
          <p:spPr bwMode="auto">
            <a:xfrm>
              <a:off x="9582150" y="2955927"/>
              <a:ext cx="9525" cy="7938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0 h 5"/>
                <a:gd name="T6" fmla="*/ 6 w 6"/>
                <a:gd name="T7" fmla="*/ 3 h 5"/>
                <a:gd name="T8" fmla="*/ 6 w 6"/>
                <a:gd name="T9" fmla="*/ 3 h 5"/>
                <a:gd name="T10" fmla="*/ 5 w 6"/>
                <a:gd name="T11" fmla="*/ 5 h 5"/>
                <a:gd name="T12" fmla="*/ 2 w 6"/>
                <a:gd name="T13" fmla="*/ 5 h 5"/>
                <a:gd name="T14" fmla="*/ 2 w 6"/>
                <a:gd name="T15" fmla="*/ 5 h 5"/>
                <a:gd name="T16" fmla="*/ 0 w 6"/>
                <a:gd name="T17" fmla="*/ 2 h 5"/>
                <a:gd name="T18" fmla="*/ 2 w 6"/>
                <a:gd name="T19" fmla="*/ 0 h 5"/>
                <a:gd name="T20" fmla="*/ 2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59"/>
            <p:cNvSpPr>
              <a:spLocks/>
            </p:cNvSpPr>
            <p:nvPr/>
          </p:nvSpPr>
          <p:spPr bwMode="auto">
            <a:xfrm>
              <a:off x="9537700" y="2959102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4 w 7"/>
                <a:gd name="T5" fmla="*/ 0 h 3"/>
                <a:gd name="T6" fmla="*/ 6 w 7"/>
                <a:gd name="T7" fmla="*/ 0 h 3"/>
                <a:gd name="T8" fmla="*/ 7 w 7"/>
                <a:gd name="T9" fmla="*/ 1 h 3"/>
                <a:gd name="T10" fmla="*/ 7 w 7"/>
                <a:gd name="T11" fmla="*/ 1 h 3"/>
                <a:gd name="T12" fmla="*/ 6 w 7"/>
                <a:gd name="T13" fmla="*/ 3 h 3"/>
                <a:gd name="T14" fmla="*/ 3 w 7"/>
                <a:gd name="T15" fmla="*/ 3 h 3"/>
                <a:gd name="T16" fmla="*/ 0 w 7"/>
                <a:gd name="T17" fmla="*/ 1 h 3"/>
                <a:gd name="T18" fmla="*/ 0 w 7"/>
                <a:gd name="T19" fmla="*/ 0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60"/>
            <p:cNvSpPr>
              <a:spLocks/>
            </p:cNvSpPr>
            <p:nvPr/>
          </p:nvSpPr>
          <p:spPr bwMode="auto">
            <a:xfrm>
              <a:off x="9620250" y="2960689"/>
              <a:ext cx="6350" cy="14288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3 w 4"/>
                <a:gd name="T5" fmla="*/ 5 h 9"/>
                <a:gd name="T6" fmla="*/ 4 w 4"/>
                <a:gd name="T7" fmla="*/ 9 h 9"/>
                <a:gd name="T8" fmla="*/ 4 w 4"/>
                <a:gd name="T9" fmla="*/ 9 h 9"/>
                <a:gd name="T10" fmla="*/ 3 w 4"/>
                <a:gd name="T11" fmla="*/ 9 h 9"/>
                <a:gd name="T12" fmla="*/ 1 w 4"/>
                <a:gd name="T13" fmla="*/ 8 h 9"/>
                <a:gd name="T14" fmla="*/ 1 w 4"/>
                <a:gd name="T15" fmla="*/ 6 h 9"/>
                <a:gd name="T16" fmla="*/ 0 w 4"/>
                <a:gd name="T17" fmla="*/ 5 h 9"/>
                <a:gd name="T18" fmla="*/ 0 w 4"/>
                <a:gd name="T19" fmla="*/ 5 h 9"/>
                <a:gd name="T20" fmla="*/ 0 w 4"/>
                <a:gd name="T21" fmla="*/ 3 h 9"/>
                <a:gd name="T22" fmla="*/ 0 w 4"/>
                <a:gd name="T23" fmla="*/ 0 h 9"/>
                <a:gd name="T24" fmla="*/ 1 w 4"/>
                <a:gd name="T25" fmla="*/ 0 h 9"/>
                <a:gd name="T26" fmla="*/ 4 w 4"/>
                <a:gd name="T27" fmla="*/ 0 h 9"/>
                <a:gd name="T28" fmla="*/ 4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61"/>
            <p:cNvSpPr>
              <a:spLocks/>
            </p:cNvSpPr>
            <p:nvPr/>
          </p:nvSpPr>
          <p:spPr bwMode="auto">
            <a:xfrm>
              <a:off x="9558338" y="2960689"/>
              <a:ext cx="4763" cy="9525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2 h 6"/>
                <a:gd name="T6" fmla="*/ 3 w 3"/>
                <a:gd name="T7" fmla="*/ 3 h 6"/>
                <a:gd name="T8" fmla="*/ 3 w 3"/>
                <a:gd name="T9" fmla="*/ 6 h 6"/>
                <a:gd name="T10" fmla="*/ 0 w 3"/>
                <a:gd name="T11" fmla="*/ 6 h 6"/>
                <a:gd name="T12" fmla="*/ 0 w 3"/>
                <a:gd name="T13" fmla="*/ 6 h 6"/>
                <a:gd name="T14" fmla="*/ 2 w 3"/>
                <a:gd name="T15" fmla="*/ 3 h 6"/>
                <a:gd name="T16" fmla="*/ 2 w 3"/>
                <a:gd name="T17" fmla="*/ 0 h 6"/>
                <a:gd name="T18" fmla="*/ 2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62"/>
            <p:cNvSpPr>
              <a:spLocks/>
            </p:cNvSpPr>
            <p:nvPr/>
          </p:nvSpPr>
          <p:spPr bwMode="auto">
            <a:xfrm>
              <a:off x="9571038" y="2963864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3 w 6"/>
                <a:gd name="T5" fmla="*/ 0 h 3"/>
                <a:gd name="T6" fmla="*/ 6 w 6"/>
                <a:gd name="T7" fmla="*/ 1 h 3"/>
                <a:gd name="T8" fmla="*/ 6 w 6"/>
                <a:gd name="T9" fmla="*/ 1 h 3"/>
                <a:gd name="T10" fmla="*/ 3 w 6"/>
                <a:gd name="T11" fmla="*/ 3 h 3"/>
                <a:gd name="T12" fmla="*/ 0 w 6"/>
                <a:gd name="T13" fmla="*/ 3 h 3"/>
                <a:gd name="T14" fmla="*/ 0 w 6"/>
                <a:gd name="T15" fmla="*/ 3 h 3"/>
                <a:gd name="T16" fmla="*/ 0 w 6"/>
                <a:gd name="T17" fmla="*/ 0 h 3"/>
                <a:gd name="T18" fmla="*/ 0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63"/>
            <p:cNvSpPr>
              <a:spLocks/>
            </p:cNvSpPr>
            <p:nvPr/>
          </p:nvSpPr>
          <p:spPr bwMode="auto">
            <a:xfrm>
              <a:off x="9669463" y="2968627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0 h 10"/>
                <a:gd name="T4" fmla="*/ 9 w 9"/>
                <a:gd name="T5" fmla="*/ 4 h 10"/>
                <a:gd name="T6" fmla="*/ 8 w 9"/>
                <a:gd name="T7" fmla="*/ 6 h 10"/>
                <a:gd name="T8" fmla="*/ 6 w 9"/>
                <a:gd name="T9" fmla="*/ 7 h 10"/>
                <a:gd name="T10" fmla="*/ 6 w 9"/>
                <a:gd name="T11" fmla="*/ 7 h 10"/>
                <a:gd name="T12" fmla="*/ 5 w 9"/>
                <a:gd name="T13" fmla="*/ 10 h 10"/>
                <a:gd name="T14" fmla="*/ 5 w 9"/>
                <a:gd name="T15" fmla="*/ 10 h 10"/>
                <a:gd name="T16" fmla="*/ 2 w 9"/>
                <a:gd name="T17" fmla="*/ 10 h 10"/>
                <a:gd name="T18" fmla="*/ 2 w 9"/>
                <a:gd name="T19" fmla="*/ 10 h 10"/>
                <a:gd name="T20" fmla="*/ 2 w 9"/>
                <a:gd name="T21" fmla="*/ 7 h 10"/>
                <a:gd name="T22" fmla="*/ 5 w 9"/>
                <a:gd name="T23" fmla="*/ 6 h 10"/>
                <a:gd name="T24" fmla="*/ 5 w 9"/>
                <a:gd name="T25" fmla="*/ 6 h 10"/>
                <a:gd name="T26" fmla="*/ 3 w 9"/>
                <a:gd name="T27" fmla="*/ 6 h 10"/>
                <a:gd name="T28" fmla="*/ 2 w 9"/>
                <a:gd name="T29" fmla="*/ 6 h 10"/>
                <a:gd name="T30" fmla="*/ 2 w 9"/>
                <a:gd name="T31" fmla="*/ 7 h 10"/>
                <a:gd name="T32" fmla="*/ 0 w 9"/>
                <a:gd name="T33" fmla="*/ 6 h 10"/>
                <a:gd name="T34" fmla="*/ 0 w 9"/>
                <a:gd name="T35" fmla="*/ 6 h 10"/>
                <a:gd name="T36" fmla="*/ 0 w 9"/>
                <a:gd name="T37" fmla="*/ 3 h 10"/>
                <a:gd name="T38" fmla="*/ 0 w 9"/>
                <a:gd name="T39" fmla="*/ 3 h 10"/>
                <a:gd name="T40" fmla="*/ 2 w 9"/>
                <a:gd name="T41" fmla="*/ 3 h 10"/>
                <a:gd name="T42" fmla="*/ 3 w 9"/>
                <a:gd name="T43" fmla="*/ 3 h 10"/>
                <a:gd name="T44" fmla="*/ 3 w 9"/>
                <a:gd name="T45" fmla="*/ 3 h 10"/>
                <a:gd name="T46" fmla="*/ 5 w 9"/>
                <a:gd name="T47" fmla="*/ 1 h 10"/>
                <a:gd name="T48" fmla="*/ 9 w 9"/>
                <a:gd name="T49" fmla="*/ 0 h 10"/>
                <a:gd name="T50" fmla="*/ 9 w 9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64"/>
            <p:cNvSpPr>
              <a:spLocks/>
            </p:cNvSpPr>
            <p:nvPr/>
          </p:nvSpPr>
          <p:spPr bwMode="auto">
            <a:xfrm>
              <a:off x="9648825" y="2973389"/>
              <a:ext cx="14288" cy="6350"/>
            </a:xfrm>
            <a:custGeom>
              <a:avLst/>
              <a:gdLst>
                <a:gd name="T0" fmla="*/ 9 w 9"/>
                <a:gd name="T1" fmla="*/ 0 h 4"/>
                <a:gd name="T2" fmla="*/ 9 w 9"/>
                <a:gd name="T3" fmla="*/ 0 h 4"/>
                <a:gd name="T4" fmla="*/ 9 w 9"/>
                <a:gd name="T5" fmla="*/ 3 h 4"/>
                <a:gd name="T6" fmla="*/ 7 w 9"/>
                <a:gd name="T7" fmla="*/ 4 h 4"/>
                <a:gd name="T8" fmla="*/ 1 w 9"/>
                <a:gd name="T9" fmla="*/ 3 h 4"/>
                <a:gd name="T10" fmla="*/ 1 w 9"/>
                <a:gd name="T11" fmla="*/ 3 h 4"/>
                <a:gd name="T12" fmla="*/ 1 w 9"/>
                <a:gd name="T13" fmla="*/ 1 h 4"/>
                <a:gd name="T14" fmla="*/ 0 w 9"/>
                <a:gd name="T15" fmla="*/ 0 h 4"/>
                <a:gd name="T16" fmla="*/ 0 w 9"/>
                <a:gd name="T17" fmla="*/ 0 h 4"/>
                <a:gd name="T18" fmla="*/ 4 w 9"/>
                <a:gd name="T19" fmla="*/ 0 h 4"/>
                <a:gd name="T20" fmla="*/ 9 w 9"/>
                <a:gd name="T21" fmla="*/ 0 h 4"/>
                <a:gd name="T22" fmla="*/ 9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7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65"/>
            <p:cNvSpPr>
              <a:spLocks/>
            </p:cNvSpPr>
            <p:nvPr/>
          </p:nvSpPr>
          <p:spPr bwMode="auto">
            <a:xfrm>
              <a:off x="9577388" y="2979739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2 h 3"/>
                <a:gd name="T10" fmla="*/ 0 w 3"/>
                <a:gd name="T11" fmla="*/ 2 h 3"/>
                <a:gd name="T12" fmla="*/ 2 w 3"/>
                <a:gd name="T13" fmla="*/ 0 h 3"/>
                <a:gd name="T14" fmla="*/ 3 w 3"/>
                <a:gd name="T15" fmla="*/ 2 h 3"/>
                <a:gd name="T16" fmla="*/ 3 w 3"/>
                <a:gd name="T17" fmla="*/ 3 h 3"/>
                <a:gd name="T18" fmla="*/ 3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66"/>
            <p:cNvSpPr>
              <a:spLocks/>
            </p:cNvSpPr>
            <p:nvPr/>
          </p:nvSpPr>
          <p:spPr bwMode="auto">
            <a:xfrm>
              <a:off x="9553575" y="2984502"/>
              <a:ext cx="7938" cy="476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2 h 3"/>
                <a:gd name="T6" fmla="*/ 3 w 5"/>
                <a:gd name="T7" fmla="*/ 3 h 3"/>
                <a:gd name="T8" fmla="*/ 0 w 5"/>
                <a:gd name="T9" fmla="*/ 3 h 3"/>
                <a:gd name="T10" fmla="*/ 0 w 5"/>
                <a:gd name="T11" fmla="*/ 2 h 3"/>
                <a:gd name="T12" fmla="*/ 0 w 5"/>
                <a:gd name="T13" fmla="*/ 2 h 3"/>
                <a:gd name="T14" fmla="*/ 2 w 5"/>
                <a:gd name="T15" fmla="*/ 0 h 3"/>
                <a:gd name="T16" fmla="*/ 5 w 5"/>
                <a:gd name="T17" fmla="*/ 0 h 3"/>
                <a:gd name="T18" fmla="*/ 5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67"/>
            <p:cNvSpPr>
              <a:spLocks/>
            </p:cNvSpPr>
            <p:nvPr/>
          </p:nvSpPr>
          <p:spPr bwMode="auto">
            <a:xfrm>
              <a:off x="9483725" y="2987677"/>
              <a:ext cx="19050" cy="14288"/>
            </a:xfrm>
            <a:custGeom>
              <a:avLst/>
              <a:gdLst>
                <a:gd name="T0" fmla="*/ 6 w 12"/>
                <a:gd name="T1" fmla="*/ 0 h 9"/>
                <a:gd name="T2" fmla="*/ 6 w 12"/>
                <a:gd name="T3" fmla="*/ 0 h 9"/>
                <a:gd name="T4" fmla="*/ 10 w 12"/>
                <a:gd name="T5" fmla="*/ 0 h 9"/>
                <a:gd name="T6" fmla="*/ 12 w 12"/>
                <a:gd name="T7" fmla="*/ 0 h 9"/>
                <a:gd name="T8" fmla="*/ 12 w 12"/>
                <a:gd name="T9" fmla="*/ 0 h 9"/>
                <a:gd name="T10" fmla="*/ 7 w 12"/>
                <a:gd name="T11" fmla="*/ 4 h 9"/>
                <a:gd name="T12" fmla="*/ 6 w 12"/>
                <a:gd name="T13" fmla="*/ 6 h 9"/>
                <a:gd name="T14" fmla="*/ 4 w 12"/>
                <a:gd name="T15" fmla="*/ 9 h 9"/>
                <a:gd name="T16" fmla="*/ 4 w 12"/>
                <a:gd name="T17" fmla="*/ 9 h 9"/>
                <a:gd name="T18" fmla="*/ 1 w 12"/>
                <a:gd name="T19" fmla="*/ 9 h 9"/>
                <a:gd name="T20" fmla="*/ 0 w 12"/>
                <a:gd name="T21" fmla="*/ 9 h 9"/>
                <a:gd name="T22" fmla="*/ 0 w 12"/>
                <a:gd name="T23" fmla="*/ 9 h 9"/>
                <a:gd name="T24" fmla="*/ 0 w 12"/>
                <a:gd name="T25" fmla="*/ 6 h 9"/>
                <a:gd name="T26" fmla="*/ 0 w 12"/>
                <a:gd name="T27" fmla="*/ 6 h 9"/>
                <a:gd name="T28" fmla="*/ 4 w 12"/>
                <a:gd name="T29" fmla="*/ 4 h 9"/>
                <a:gd name="T30" fmla="*/ 6 w 12"/>
                <a:gd name="T31" fmla="*/ 3 h 9"/>
                <a:gd name="T32" fmla="*/ 6 w 12"/>
                <a:gd name="T33" fmla="*/ 0 h 9"/>
                <a:gd name="T34" fmla="*/ 6 w 12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9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68"/>
            <p:cNvSpPr>
              <a:spLocks/>
            </p:cNvSpPr>
            <p:nvPr/>
          </p:nvSpPr>
          <p:spPr bwMode="auto">
            <a:xfrm>
              <a:off x="9682163" y="2992439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3 w 4"/>
                <a:gd name="T5" fmla="*/ 3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0 h 3"/>
                <a:gd name="T12" fmla="*/ 0 w 4"/>
                <a:gd name="T13" fmla="*/ 0 h 3"/>
                <a:gd name="T14" fmla="*/ 4 w 4"/>
                <a:gd name="T15" fmla="*/ 0 h 3"/>
                <a:gd name="T16" fmla="*/ 4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69"/>
            <p:cNvSpPr>
              <a:spLocks/>
            </p:cNvSpPr>
            <p:nvPr/>
          </p:nvSpPr>
          <p:spPr bwMode="auto">
            <a:xfrm>
              <a:off x="9526588" y="2992439"/>
              <a:ext cx="9525" cy="6350"/>
            </a:xfrm>
            <a:custGeom>
              <a:avLst/>
              <a:gdLst>
                <a:gd name="T0" fmla="*/ 6 w 6"/>
                <a:gd name="T1" fmla="*/ 3 h 4"/>
                <a:gd name="T2" fmla="*/ 6 w 6"/>
                <a:gd name="T3" fmla="*/ 3 h 4"/>
                <a:gd name="T4" fmla="*/ 3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3 h 4"/>
                <a:gd name="T12" fmla="*/ 0 w 6"/>
                <a:gd name="T13" fmla="*/ 1 h 4"/>
                <a:gd name="T14" fmla="*/ 3 w 6"/>
                <a:gd name="T15" fmla="*/ 0 h 4"/>
                <a:gd name="T16" fmla="*/ 4 w 6"/>
                <a:gd name="T17" fmla="*/ 0 h 4"/>
                <a:gd name="T18" fmla="*/ 6 w 6"/>
                <a:gd name="T19" fmla="*/ 3 h 4"/>
                <a:gd name="T20" fmla="*/ 6 w 6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70"/>
            <p:cNvSpPr>
              <a:spLocks/>
            </p:cNvSpPr>
            <p:nvPr/>
          </p:nvSpPr>
          <p:spPr bwMode="auto">
            <a:xfrm>
              <a:off x="9634538" y="2998789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0 h 5"/>
                <a:gd name="T6" fmla="*/ 3 w 4"/>
                <a:gd name="T7" fmla="*/ 0 h 5"/>
                <a:gd name="T8" fmla="*/ 4 w 4"/>
                <a:gd name="T9" fmla="*/ 2 h 5"/>
                <a:gd name="T10" fmla="*/ 4 w 4"/>
                <a:gd name="T11" fmla="*/ 2 h 5"/>
                <a:gd name="T12" fmla="*/ 3 w 4"/>
                <a:gd name="T13" fmla="*/ 3 h 5"/>
                <a:gd name="T14" fmla="*/ 1 w 4"/>
                <a:gd name="T15" fmla="*/ 5 h 5"/>
                <a:gd name="T16" fmla="*/ 0 w 4"/>
                <a:gd name="T17" fmla="*/ 3 h 5"/>
                <a:gd name="T18" fmla="*/ 0 w 4"/>
                <a:gd name="T19" fmla="*/ 0 h 5"/>
                <a:gd name="T20" fmla="*/ 0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71"/>
            <p:cNvSpPr>
              <a:spLocks/>
            </p:cNvSpPr>
            <p:nvPr/>
          </p:nvSpPr>
          <p:spPr bwMode="auto">
            <a:xfrm>
              <a:off x="9645650" y="3001964"/>
              <a:ext cx="7938" cy="6350"/>
            </a:xfrm>
            <a:custGeom>
              <a:avLst/>
              <a:gdLst>
                <a:gd name="T0" fmla="*/ 5 w 5"/>
                <a:gd name="T1" fmla="*/ 1 h 4"/>
                <a:gd name="T2" fmla="*/ 5 w 5"/>
                <a:gd name="T3" fmla="*/ 1 h 4"/>
                <a:gd name="T4" fmla="*/ 3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2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1 h 4"/>
                <a:gd name="T18" fmla="*/ 2 w 5"/>
                <a:gd name="T19" fmla="*/ 0 h 4"/>
                <a:gd name="T20" fmla="*/ 3 w 5"/>
                <a:gd name="T21" fmla="*/ 0 h 4"/>
                <a:gd name="T22" fmla="*/ 5 w 5"/>
                <a:gd name="T23" fmla="*/ 1 h 4"/>
                <a:gd name="T24" fmla="*/ 5 w 5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72"/>
            <p:cNvSpPr>
              <a:spLocks/>
            </p:cNvSpPr>
            <p:nvPr/>
          </p:nvSpPr>
          <p:spPr bwMode="auto">
            <a:xfrm>
              <a:off x="9577388" y="3003552"/>
              <a:ext cx="14288" cy="7938"/>
            </a:xfrm>
            <a:custGeom>
              <a:avLst/>
              <a:gdLst>
                <a:gd name="T0" fmla="*/ 9 w 9"/>
                <a:gd name="T1" fmla="*/ 2 h 5"/>
                <a:gd name="T2" fmla="*/ 9 w 9"/>
                <a:gd name="T3" fmla="*/ 2 h 5"/>
                <a:gd name="T4" fmla="*/ 5 w 9"/>
                <a:gd name="T5" fmla="*/ 3 h 5"/>
                <a:gd name="T6" fmla="*/ 2 w 9"/>
                <a:gd name="T7" fmla="*/ 5 h 5"/>
                <a:gd name="T8" fmla="*/ 0 w 9"/>
                <a:gd name="T9" fmla="*/ 3 h 5"/>
                <a:gd name="T10" fmla="*/ 0 w 9"/>
                <a:gd name="T11" fmla="*/ 3 h 5"/>
                <a:gd name="T12" fmla="*/ 2 w 9"/>
                <a:gd name="T13" fmla="*/ 0 h 5"/>
                <a:gd name="T14" fmla="*/ 5 w 9"/>
                <a:gd name="T15" fmla="*/ 0 h 5"/>
                <a:gd name="T16" fmla="*/ 8 w 9"/>
                <a:gd name="T17" fmla="*/ 0 h 5"/>
                <a:gd name="T18" fmla="*/ 9 w 9"/>
                <a:gd name="T19" fmla="*/ 0 h 5"/>
                <a:gd name="T20" fmla="*/ 9 w 9"/>
                <a:gd name="T21" fmla="*/ 2 h 5"/>
                <a:gd name="T22" fmla="*/ 9 w 9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73"/>
            <p:cNvSpPr>
              <a:spLocks/>
            </p:cNvSpPr>
            <p:nvPr/>
          </p:nvSpPr>
          <p:spPr bwMode="auto">
            <a:xfrm>
              <a:off x="9659938" y="3011489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5 w 6"/>
                <a:gd name="T5" fmla="*/ 4 h 4"/>
                <a:gd name="T6" fmla="*/ 3 w 6"/>
                <a:gd name="T7" fmla="*/ 4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1 h 4"/>
                <a:gd name="T14" fmla="*/ 3 w 6"/>
                <a:gd name="T15" fmla="*/ 0 h 4"/>
                <a:gd name="T16" fmla="*/ 6 w 6"/>
                <a:gd name="T17" fmla="*/ 1 h 4"/>
                <a:gd name="T18" fmla="*/ 6 w 6"/>
                <a:gd name="T19" fmla="*/ 4 h 4"/>
                <a:gd name="T20" fmla="*/ 6 w 6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74"/>
            <p:cNvSpPr>
              <a:spLocks/>
            </p:cNvSpPr>
            <p:nvPr/>
          </p:nvSpPr>
          <p:spPr bwMode="auto">
            <a:xfrm>
              <a:off x="9709150" y="3013077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0 h 2"/>
                <a:gd name="T6" fmla="*/ 5 w 5"/>
                <a:gd name="T7" fmla="*/ 0 h 2"/>
                <a:gd name="T8" fmla="*/ 3 w 5"/>
                <a:gd name="T9" fmla="*/ 2 h 2"/>
                <a:gd name="T10" fmla="*/ 2 w 5"/>
                <a:gd name="T11" fmla="*/ 2 h 2"/>
                <a:gd name="T12" fmla="*/ 0 w 5"/>
                <a:gd name="T13" fmla="*/ 2 h 2"/>
                <a:gd name="T14" fmla="*/ 0 w 5"/>
                <a:gd name="T15" fmla="*/ 0 h 2"/>
                <a:gd name="T16" fmla="*/ 0 w 5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75"/>
            <p:cNvSpPr>
              <a:spLocks/>
            </p:cNvSpPr>
            <p:nvPr/>
          </p:nvSpPr>
          <p:spPr bwMode="auto">
            <a:xfrm>
              <a:off x="9678988" y="3016252"/>
              <a:ext cx="9525" cy="1111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3 w 6"/>
                <a:gd name="T5" fmla="*/ 0 h 7"/>
                <a:gd name="T6" fmla="*/ 3 w 6"/>
                <a:gd name="T7" fmla="*/ 0 h 7"/>
                <a:gd name="T8" fmla="*/ 6 w 6"/>
                <a:gd name="T9" fmla="*/ 5 h 7"/>
                <a:gd name="T10" fmla="*/ 6 w 6"/>
                <a:gd name="T11" fmla="*/ 5 h 7"/>
                <a:gd name="T12" fmla="*/ 3 w 6"/>
                <a:gd name="T13" fmla="*/ 7 h 7"/>
                <a:gd name="T14" fmla="*/ 2 w 6"/>
                <a:gd name="T15" fmla="*/ 4 h 7"/>
                <a:gd name="T16" fmla="*/ 0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76"/>
            <p:cNvSpPr>
              <a:spLocks/>
            </p:cNvSpPr>
            <p:nvPr/>
          </p:nvSpPr>
          <p:spPr bwMode="auto">
            <a:xfrm>
              <a:off x="9696450" y="3017839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3 w 4"/>
                <a:gd name="T5" fmla="*/ 1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4 w 4"/>
                <a:gd name="T13" fmla="*/ 4 h 4"/>
                <a:gd name="T14" fmla="*/ 1 w 4"/>
                <a:gd name="T15" fmla="*/ 4 h 4"/>
                <a:gd name="T16" fmla="*/ 0 w 4"/>
                <a:gd name="T17" fmla="*/ 3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7"/>
            <p:cNvSpPr>
              <a:spLocks/>
            </p:cNvSpPr>
            <p:nvPr/>
          </p:nvSpPr>
          <p:spPr bwMode="auto">
            <a:xfrm>
              <a:off x="9580563" y="3019427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2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78"/>
            <p:cNvSpPr>
              <a:spLocks/>
            </p:cNvSpPr>
            <p:nvPr/>
          </p:nvSpPr>
          <p:spPr bwMode="auto">
            <a:xfrm>
              <a:off x="9539288" y="3024189"/>
              <a:ext cx="7938" cy="476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2 h 3"/>
                <a:gd name="T6" fmla="*/ 5 w 5"/>
                <a:gd name="T7" fmla="*/ 3 h 3"/>
                <a:gd name="T8" fmla="*/ 0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2 w 5"/>
                <a:gd name="T15" fmla="*/ 0 h 3"/>
                <a:gd name="T16" fmla="*/ 5 w 5"/>
                <a:gd name="T17" fmla="*/ 0 h 3"/>
                <a:gd name="T18" fmla="*/ 5 w 5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79"/>
            <p:cNvSpPr>
              <a:spLocks/>
            </p:cNvSpPr>
            <p:nvPr/>
          </p:nvSpPr>
          <p:spPr bwMode="auto">
            <a:xfrm>
              <a:off x="9640888" y="3043239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2 w 3"/>
                <a:gd name="T5" fmla="*/ 0 h 5"/>
                <a:gd name="T6" fmla="*/ 3 w 3"/>
                <a:gd name="T7" fmla="*/ 2 h 5"/>
                <a:gd name="T8" fmla="*/ 3 w 3"/>
                <a:gd name="T9" fmla="*/ 3 h 5"/>
                <a:gd name="T10" fmla="*/ 3 w 3"/>
                <a:gd name="T11" fmla="*/ 5 h 5"/>
                <a:gd name="T12" fmla="*/ 3 w 3"/>
                <a:gd name="T13" fmla="*/ 5 h 5"/>
                <a:gd name="T14" fmla="*/ 0 w 3"/>
                <a:gd name="T15" fmla="*/ 3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80"/>
            <p:cNvSpPr>
              <a:spLocks/>
            </p:cNvSpPr>
            <p:nvPr/>
          </p:nvSpPr>
          <p:spPr bwMode="auto">
            <a:xfrm>
              <a:off x="9650413" y="3046414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3 w 3"/>
                <a:gd name="T5" fmla="*/ 1 h 4"/>
                <a:gd name="T6" fmla="*/ 3 w 3"/>
                <a:gd name="T7" fmla="*/ 4 h 4"/>
                <a:gd name="T8" fmla="*/ 3 w 3"/>
                <a:gd name="T9" fmla="*/ 4 h 4"/>
                <a:gd name="T10" fmla="*/ 2 w 3"/>
                <a:gd name="T11" fmla="*/ 4 h 4"/>
                <a:gd name="T12" fmla="*/ 0 w 3"/>
                <a:gd name="T13" fmla="*/ 3 h 4"/>
                <a:gd name="T14" fmla="*/ 0 w 3"/>
                <a:gd name="T15" fmla="*/ 1 h 4"/>
                <a:gd name="T16" fmla="*/ 0 w 3"/>
                <a:gd name="T17" fmla="*/ 0 h 4"/>
                <a:gd name="T18" fmla="*/ 0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81"/>
            <p:cNvSpPr>
              <a:spLocks noEditPoints="1"/>
            </p:cNvSpPr>
            <p:nvPr/>
          </p:nvSpPr>
          <p:spPr bwMode="auto">
            <a:xfrm>
              <a:off x="9493250" y="2828927"/>
              <a:ext cx="257175" cy="280988"/>
            </a:xfrm>
            <a:custGeom>
              <a:avLst/>
              <a:gdLst>
                <a:gd name="T0" fmla="*/ 107 w 162"/>
                <a:gd name="T1" fmla="*/ 17 h 177"/>
                <a:gd name="T2" fmla="*/ 92 w 162"/>
                <a:gd name="T3" fmla="*/ 30 h 177"/>
                <a:gd name="T4" fmla="*/ 108 w 162"/>
                <a:gd name="T5" fmla="*/ 27 h 177"/>
                <a:gd name="T6" fmla="*/ 122 w 162"/>
                <a:gd name="T7" fmla="*/ 27 h 177"/>
                <a:gd name="T8" fmla="*/ 113 w 162"/>
                <a:gd name="T9" fmla="*/ 40 h 177"/>
                <a:gd name="T10" fmla="*/ 138 w 162"/>
                <a:gd name="T11" fmla="*/ 31 h 177"/>
                <a:gd name="T12" fmla="*/ 138 w 162"/>
                <a:gd name="T13" fmla="*/ 49 h 177"/>
                <a:gd name="T14" fmla="*/ 144 w 162"/>
                <a:gd name="T15" fmla="*/ 57 h 177"/>
                <a:gd name="T16" fmla="*/ 151 w 162"/>
                <a:gd name="T17" fmla="*/ 80 h 177"/>
                <a:gd name="T18" fmla="*/ 162 w 162"/>
                <a:gd name="T19" fmla="*/ 94 h 177"/>
                <a:gd name="T20" fmla="*/ 151 w 162"/>
                <a:gd name="T21" fmla="*/ 109 h 177"/>
                <a:gd name="T22" fmla="*/ 145 w 162"/>
                <a:gd name="T23" fmla="*/ 115 h 177"/>
                <a:gd name="T24" fmla="*/ 119 w 162"/>
                <a:gd name="T25" fmla="*/ 129 h 177"/>
                <a:gd name="T26" fmla="*/ 114 w 162"/>
                <a:gd name="T27" fmla="*/ 134 h 177"/>
                <a:gd name="T28" fmla="*/ 96 w 162"/>
                <a:gd name="T29" fmla="*/ 131 h 177"/>
                <a:gd name="T30" fmla="*/ 83 w 162"/>
                <a:gd name="T31" fmla="*/ 152 h 177"/>
                <a:gd name="T32" fmla="*/ 35 w 162"/>
                <a:gd name="T33" fmla="*/ 177 h 177"/>
                <a:gd name="T34" fmla="*/ 74 w 162"/>
                <a:gd name="T35" fmla="*/ 137 h 177"/>
                <a:gd name="T36" fmla="*/ 44 w 162"/>
                <a:gd name="T37" fmla="*/ 135 h 177"/>
                <a:gd name="T38" fmla="*/ 41 w 162"/>
                <a:gd name="T39" fmla="*/ 116 h 177"/>
                <a:gd name="T40" fmla="*/ 35 w 162"/>
                <a:gd name="T41" fmla="*/ 119 h 177"/>
                <a:gd name="T42" fmla="*/ 3 w 162"/>
                <a:gd name="T43" fmla="*/ 115 h 177"/>
                <a:gd name="T44" fmla="*/ 12 w 162"/>
                <a:gd name="T45" fmla="*/ 100 h 177"/>
                <a:gd name="T46" fmla="*/ 15 w 162"/>
                <a:gd name="T47" fmla="*/ 92 h 177"/>
                <a:gd name="T48" fmla="*/ 37 w 162"/>
                <a:gd name="T49" fmla="*/ 91 h 177"/>
                <a:gd name="T50" fmla="*/ 13 w 162"/>
                <a:gd name="T51" fmla="*/ 85 h 177"/>
                <a:gd name="T52" fmla="*/ 29 w 162"/>
                <a:gd name="T53" fmla="*/ 76 h 177"/>
                <a:gd name="T54" fmla="*/ 15 w 162"/>
                <a:gd name="T55" fmla="*/ 70 h 177"/>
                <a:gd name="T56" fmla="*/ 35 w 162"/>
                <a:gd name="T57" fmla="*/ 55 h 177"/>
                <a:gd name="T58" fmla="*/ 40 w 162"/>
                <a:gd name="T59" fmla="*/ 30 h 177"/>
                <a:gd name="T60" fmla="*/ 50 w 162"/>
                <a:gd name="T61" fmla="*/ 22 h 177"/>
                <a:gd name="T62" fmla="*/ 49 w 162"/>
                <a:gd name="T63" fmla="*/ 11 h 177"/>
                <a:gd name="T64" fmla="*/ 74 w 162"/>
                <a:gd name="T65" fmla="*/ 18 h 177"/>
                <a:gd name="T66" fmla="*/ 74 w 162"/>
                <a:gd name="T67" fmla="*/ 8 h 177"/>
                <a:gd name="T68" fmla="*/ 92 w 162"/>
                <a:gd name="T69" fmla="*/ 6 h 177"/>
                <a:gd name="T70" fmla="*/ 89 w 162"/>
                <a:gd name="T71" fmla="*/ 8 h 177"/>
                <a:gd name="T72" fmla="*/ 98 w 162"/>
                <a:gd name="T73" fmla="*/ 15 h 177"/>
                <a:gd name="T74" fmla="*/ 113 w 162"/>
                <a:gd name="T75" fmla="*/ 11 h 177"/>
                <a:gd name="T76" fmla="*/ 59 w 162"/>
                <a:gd name="T77" fmla="*/ 21 h 177"/>
                <a:gd name="T78" fmla="*/ 71 w 162"/>
                <a:gd name="T79" fmla="*/ 21 h 177"/>
                <a:gd name="T80" fmla="*/ 101 w 162"/>
                <a:gd name="T81" fmla="*/ 21 h 177"/>
                <a:gd name="T82" fmla="*/ 73 w 162"/>
                <a:gd name="T83" fmla="*/ 28 h 177"/>
                <a:gd name="T84" fmla="*/ 56 w 162"/>
                <a:gd name="T85" fmla="*/ 45 h 177"/>
                <a:gd name="T86" fmla="*/ 128 w 162"/>
                <a:gd name="T87" fmla="*/ 46 h 177"/>
                <a:gd name="T88" fmla="*/ 111 w 162"/>
                <a:gd name="T89" fmla="*/ 48 h 177"/>
                <a:gd name="T90" fmla="*/ 128 w 162"/>
                <a:gd name="T91" fmla="*/ 54 h 177"/>
                <a:gd name="T92" fmla="*/ 25 w 162"/>
                <a:gd name="T93" fmla="*/ 66 h 177"/>
                <a:gd name="T94" fmla="*/ 89 w 162"/>
                <a:gd name="T95" fmla="*/ 71 h 177"/>
                <a:gd name="T96" fmla="*/ 123 w 162"/>
                <a:gd name="T97" fmla="*/ 70 h 177"/>
                <a:gd name="T98" fmla="*/ 62 w 162"/>
                <a:gd name="T99" fmla="*/ 83 h 177"/>
                <a:gd name="T100" fmla="*/ 80 w 162"/>
                <a:gd name="T101" fmla="*/ 88 h 177"/>
                <a:gd name="T102" fmla="*/ 44 w 162"/>
                <a:gd name="T103" fmla="*/ 85 h 177"/>
                <a:gd name="T104" fmla="*/ 111 w 162"/>
                <a:gd name="T105" fmla="*/ 91 h 177"/>
                <a:gd name="T106" fmla="*/ 120 w 162"/>
                <a:gd name="T107" fmla="*/ 88 h 177"/>
                <a:gd name="T108" fmla="*/ 53 w 162"/>
                <a:gd name="T109" fmla="*/ 98 h 177"/>
                <a:gd name="T110" fmla="*/ 120 w 162"/>
                <a:gd name="T111" fmla="*/ 106 h 177"/>
                <a:gd name="T112" fmla="*/ 93 w 162"/>
                <a:gd name="T113" fmla="*/ 109 h 177"/>
                <a:gd name="T114" fmla="*/ 98 w 162"/>
                <a:gd name="T115" fmla="*/ 109 h 177"/>
                <a:gd name="T116" fmla="*/ 110 w 162"/>
                <a:gd name="T117" fmla="*/ 119 h 177"/>
                <a:gd name="T118" fmla="*/ 120 w 162"/>
                <a:gd name="T119" fmla="*/ 118 h 177"/>
                <a:gd name="T120" fmla="*/ 58 w 162"/>
                <a:gd name="T121" fmla="*/ 12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77">
                  <a:moveTo>
                    <a:pt x="113" y="11"/>
                  </a:moveTo>
                  <a:lnTo>
                    <a:pt x="113" y="11"/>
                  </a:lnTo>
                  <a:lnTo>
                    <a:pt x="113" y="12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11" y="15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20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1" y="20"/>
                  </a:lnTo>
                  <a:lnTo>
                    <a:pt x="111" y="18"/>
                  </a:lnTo>
                  <a:lnTo>
                    <a:pt x="110" y="17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2" y="15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2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95" y="30"/>
                  </a:lnTo>
                  <a:lnTo>
                    <a:pt x="92" y="30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7" y="30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6" y="34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9" y="33"/>
                  </a:lnTo>
                  <a:lnTo>
                    <a:pt x="102" y="31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7"/>
                  </a:lnTo>
                  <a:lnTo>
                    <a:pt x="108" y="27"/>
                  </a:lnTo>
                  <a:lnTo>
                    <a:pt x="110" y="25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2"/>
                  </a:lnTo>
                  <a:lnTo>
                    <a:pt x="116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9" y="21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3" y="21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5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2" y="33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9" y="33"/>
                  </a:lnTo>
                  <a:lnTo>
                    <a:pt x="117" y="33"/>
                  </a:lnTo>
                  <a:lnTo>
                    <a:pt x="117" y="33"/>
                  </a:lnTo>
                  <a:lnTo>
                    <a:pt x="117" y="33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39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7" y="45"/>
                  </a:lnTo>
                  <a:lnTo>
                    <a:pt x="120" y="45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2" y="42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2" y="37"/>
                  </a:lnTo>
                  <a:lnTo>
                    <a:pt x="123" y="36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33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9" y="36"/>
                  </a:lnTo>
                  <a:lnTo>
                    <a:pt x="131" y="37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3" y="40"/>
                  </a:lnTo>
                  <a:lnTo>
                    <a:pt x="135" y="39"/>
                  </a:lnTo>
                  <a:lnTo>
                    <a:pt x="136" y="37"/>
                  </a:lnTo>
                  <a:lnTo>
                    <a:pt x="138" y="37"/>
                  </a:lnTo>
                  <a:lnTo>
                    <a:pt x="138" y="37"/>
                  </a:lnTo>
                  <a:lnTo>
                    <a:pt x="138" y="43"/>
                  </a:lnTo>
                  <a:lnTo>
                    <a:pt x="138" y="46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42" y="48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3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51" y="43"/>
                  </a:lnTo>
                  <a:lnTo>
                    <a:pt x="150" y="45"/>
                  </a:lnTo>
                  <a:lnTo>
                    <a:pt x="148" y="46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7" y="49"/>
                  </a:lnTo>
                  <a:lnTo>
                    <a:pt x="145" y="51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5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7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5" y="71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50" y="73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1" y="80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6" y="82"/>
                  </a:lnTo>
                  <a:lnTo>
                    <a:pt x="157" y="80"/>
                  </a:lnTo>
                  <a:lnTo>
                    <a:pt x="159" y="82"/>
                  </a:lnTo>
                  <a:lnTo>
                    <a:pt x="159" y="82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8"/>
                  </a:lnTo>
                  <a:lnTo>
                    <a:pt x="157" y="89"/>
                  </a:lnTo>
                  <a:lnTo>
                    <a:pt x="159" y="91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2" y="92"/>
                  </a:lnTo>
                  <a:lnTo>
                    <a:pt x="162" y="94"/>
                  </a:lnTo>
                  <a:lnTo>
                    <a:pt x="162" y="94"/>
                  </a:lnTo>
                  <a:lnTo>
                    <a:pt x="162" y="95"/>
                  </a:lnTo>
                  <a:lnTo>
                    <a:pt x="160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57" y="100"/>
                  </a:lnTo>
                  <a:lnTo>
                    <a:pt x="157" y="103"/>
                  </a:lnTo>
                  <a:lnTo>
                    <a:pt x="157" y="103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7" y="106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4" y="110"/>
                  </a:lnTo>
                  <a:lnTo>
                    <a:pt x="154" y="109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10"/>
                  </a:lnTo>
                  <a:lnTo>
                    <a:pt x="153" y="112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8" y="110"/>
                  </a:lnTo>
                  <a:lnTo>
                    <a:pt x="148" y="110"/>
                  </a:lnTo>
                  <a:lnTo>
                    <a:pt x="144" y="110"/>
                  </a:lnTo>
                  <a:lnTo>
                    <a:pt x="141" y="109"/>
                  </a:lnTo>
                  <a:lnTo>
                    <a:pt x="138" y="109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36" y="113"/>
                  </a:lnTo>
                  <a:lnTo>
                    <a:pt x="138" y="115"/>
                  </a:lnTo>
                  <a:lnTo>
                    <a:pt x="138" y="115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8" y="118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1" y="119"/>
                  </a:lnTo>
                  <a:lnTo>
                    <a:pt x="150" y="119"/>
                  </a:lnTo>
                  <a:lnTo>
                    <a:pt x="150" y="119"/>
                  </a:lnTo>
                  <a:lnTo>
                    <a:pt x="144" y="125"/>
                  </a:lnTo>
                  <a:lnTo>
                    <a:pt x="141" y="126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3" y="128"/>
                  </a:lnTo>
                  <a:lnTo>
                    <a:pt x="133" y="128"/>
                  </a:lnTo>
                  <a:lnTo>
                    <a:pt x="132" y="129"/>
                  </a:lnTo>
                  <a:lnTo>
                    <a:pt x="131" y="129"/>
                  </a:lnTo>
                  <a:lnTo>
                    <a:pt x="131" y="129"/>
                  </a:lnTo>
                  <a:lnTo>
                    <a:pt x="125" y="128"/>
                  </a:lnTo>
                  <a:lnTo>
                    <a:pt x="122" y="128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29" y="134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35" y="134"/>
                  </a:lnTo>
                  <a:lnTo>
                    <a:pt x="135" y="137"/>
                  </a:lnTo>
                  <a:lnTo>
                    <a:pt x="135" y="137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33" y="141"/>
                  </a:lnTo>
                  <a:lnTo>
                    <a:pt x="131" y="140"/>
                  </a:lnTo>
                  <a:lnTo>
                    <a:pt x="128" y="138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19" y="137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0" y="135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7" y="129"/>
                  </a:lnTo>
                  <a:lnTo>
                    <a:pt x="107" y="129"/>
                  </a:lnTo>
                  <a:lnTo>
                    <a:pt x="105" y="129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29"/>
                  </a:lnTo>
                  <a:lnTo>
                    <a:pt x="102" y="131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99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87" y="132"/>
                  </a:lnTo>
                  <a:lnTo>
                    <a:pt x="87" y="134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4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3" y="152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7" y="170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104" y="172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22" y="174"/>
                  </a:lnTo>
                  <a:lnTo>
                    <a:pt x="128" y="175"/>
                  </a:lnTo>
                  <a:lnTo>
                    <a:pt x="128" y="175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80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7" y="175"/>
                  </a:lnTo>
                  <a:lnTo>
                    <a:pt x="40" y="174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70" y="172"/>
                  </a:lnTo>
                  <a:lnTo>
                    <a:pt x="74" y="172"/>
                  </a:lnTo>
                  <a:lnTo>
                    <a:pt x="77" y="170"/>
                  </a:lnTo>
                  <a:lnTo>
                    <a:pt x="77" y="170"/>
                  </a:lnTo>
                  <a:lnTo>
                    <a:pt x="77" y="158"/>
                  </a:lnTo>
                  <a:lnTo>
                    <a:pt x="77" y="158"/>
                  </a:lnTo>
                  <a:lnTo>
                    <a:pt x="77" y="147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4" y="137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8" y="135"/>
                  </a:lnTo>
                  <a:lnTo>
                    <a:pt x="65" y="134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56" y="134"/>
                  </a:lnTo>
                  <a:lnTo>
                    <a:pt x="55" y="132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2" y="132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49" y="135"/>
                  </a:lnTo>
                  <a:lnTo>
                    <a:pt x="47" y="135"/>
                  </a:lnTo>
                  <a:lnTo>
                    <a:pt x="46" y="137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6" y="132"/>
                  </a:lnTo>
                  <a:lnTo>
                    <a:pt x="49" y="131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9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47" y="116"/>
                  </a:lnTo>
                  <a:lnTo>
                    <a:pt x="44" y="115"/>
                  </a:lnTo>
                  <a:lnTo>
                    <a:pt x="43" y="113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1" y="116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7" y="120"/>
                  </a:lnTo>
                  <a:lnTo>
                    <a:pt x="46" y="122"/>
                  </a:lnTo>
                  <a:lnTo>
                    <a:pt x="44" y="123"/>
                  </a:lnTo>
                  <a:lnTo>
                    <a:pt x="43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40" y="125"/>
                  </a:lnTo>
                  <a:lnTo>
                    <a:pt x="37" y="125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7" y="123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19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5" y="120"/>
                  </a:lnTo>
                  <a:lnTo>
                    <a:pt x="22" y="120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0" y="122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3" y="115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12" y="116"/>
                  </a:lnTo>
                  <a:lnTo>
                    <a:pt x="15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2"/>
                  </a:lnTo>
                  <a:lnTo>
                    <a:pt x="15" y="110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6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2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21" y="94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8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1" y="86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5" y="88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18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0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8" y="74"/>
                  </a:lnTo>
                  <a:lnTo>
                    <a:pt x="18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7" y="77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1" y="7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8" y="70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6" y="64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22" y="54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9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27"/>
                  </a:lnTo>
                  <a:lnTo>
                    <a:pt x="52" y="25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6"/>
                  </a:lnTo>
                  <a:lnTo>
                    <a:pt x="52" y="8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4" y="12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81" y="14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7" y="9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6" y="5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8" y="9"/>
                  </a:lnTo>
                  <a:lnTo>
                    <a:pt x="96" y="11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2" y="8"/>
                  </a:lnTo>
                  <a:lnTo>
                    <a:pt x="90" y="8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18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3" y="15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101" y="14"/>
                  </a:lnTo>
                  <a:lnTo>
                    <a:pt x="102" y="11"/>
                  </a:lnTo>
                  <a:lnTo>
                    <a:pt x="105" y="9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1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11"/>
                  </a:lnTo>
                  <a:lnTo>
                    <a:pt x="113" y="11"/>
                  </a:lnTo>
                  <a:close/>
                  <a:moveTo>
                    <a:pt x="79" y="17"/>
                  </a:moveTo>
                  <a:lnTo>
                    <a:pt x="79" y="17"/>
                  </a:lnTo>
                  <a:lnTo>
                    <a:pt x="80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1" y="15"/>
                  </a:lnTo>
                  <a:lnTo>
                    <a:pt x="79" y="17"/>
                  </a:lnTo>
                  <a:lnTo>
                    <a:pt x="79" y="17"/>
                  </a:lnTo>
                  <a:close/>
                  <a:moveTo>
                    <a:pt x="55" y="21"/>
                  </a:moveTo>
                  <a:lnTo>
                    <a:pt x="55" y="21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8" y="20"/>
                  </a:lnTo>
                  <a:lnTo>
                    <a:pt x="55" y="18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2" y="20"/>
                  </a:lnTo>
                  <a:lnTo>
                    <a:pt x="55" y="21"/>
                  </a:lnTo>
                  <a:lnTo>
                    <a:pt x="55" y="21"/>
                  </a:lnTo>
                  <a:close/>
                  <a:moveTo>
                    <a:pt x="77" y="22"/>
                  </a:moveTo>
                  <a:lnTo>
                    <a:pt x="77" y="22"/>
                  </a:lnTo>
                  <a:lnTo>
                    <a:pt x="74" y="20"/>
                  </a:lnTo>
                  <a:lnTo>
                    <a:pt x="73" y="18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7" y="27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7" y="22"/>
                  </a:lnTo>
                  <a:lnTo>
                    <a:pt x="77" y="22"/>
                  </a:lnTo>
                  <a:close/>
                  <a:moveTo>
                    <a:pt x="95" y="21"/>
                  </a:moveTo>
                  <a:lnTo>
                    <a:pt x="95" y="21"/>
                  </a:lnTo>
                  <a:lnTo>
                    <a:pt x="96" y="22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98" y="20"/>
                  </a:lnTo>
                  <a:lnTo>
                    <a:pt x="95" y="21"/>
                  </a:lnTo>
                  <a:lnTo>
                    <a:pt x="95" y="21"/>
                  </a:lnTo>
                  <a:close/>
                  <a:moveTo>
                    <a:pt x="93" y="25"/>
                  </a:moveTo>
                  <a:lnTo>
                    <a:pt x="93" y="25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5"/>
                  </a:lnTo>
                  <a:lnTo>
                    <a:pt x="93" y="25"/>
                  </a:lnTo>
                  <a:lnTo>
                    <a:pt x="93" y="25"/>
                  </a:lnTo>
                  <a:close/>
                  <a:moveTo>
                    <a:pt x="67" y="30"/>
                  </a:moveTo>
                  <a:lnTo>
                    <a:pt x="67" y="30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67" y="30"/>
                  </a:lnTo>
                  <a:lnTo>
                    <a:pt x="67" y="30"/>
                  </a:lnTo>
                  <a:close/>
                  <a:moveTo>
                    <a:pt x="83" y="31"/>
                  </a:moveTo>
                  <a:lnTo>
                    <a:pt x="83" y="31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1"/>
                  </a:lnTo>
                  <a:lnTo>
                    <a:pt x="83" y="31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8" y="46"/>
                  </a:ln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9" y="46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5" y="48"/>
                  </a:moveTo>
                  <a:lnTo>
                    <a:pt x="125" y="48"/>
                  </a:lnTo>
                  <a:lnTo>
                    <a:pt x="126" y="49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5" y="48"/>
                  </a:lnTo>
                  <a:lnTo>
                    <a:pt x="125" y="48"/>
                  </a:lnTo>
                  <a:close/>
                  <a:moveTo>
                    <a:pt x="111" y="48"/>
                  </a:moveTo>
                  <a:lnTo>
                    <a:pt x="111" y="48"/>
                  </a:lnTo>
                  <a:lnTo>
                    <a:pt x="113" y="49"/>
                  </a:lnTo>
                  <a:lnTo>
                    <a:pt x="114" y="51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7" y="54"/>
                  </a:lnTo>
                  <a:lnTo>
                    <a:pt x="119" y="51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3" y="46"/>
                  </a:lnTo>
                  <a:lnTo>
                    <a:pt x="113" y="46"/>
                  </a:lnTo>
                  <a:lnTo>
                    <a:pt x="111" y="48"/>
                  </a:lnTo>
                  <a:lnTo>
                    <a:pt x="111" y="48"/>
                  </a:lnTo>
                  <a:close/>
                  <a:moveTo>
                    <a:pt x="77" y="54"/>
                  </a:moveTo>
                  <a:lnTo>
                    <a:pt x="77" y="54"/>
                  </a:lnTo>
                  <a:lnTo>
                    <a:pt x="79" y="54"/>
                  </a:lnTo>
                  <a:lnTo>
                    <a:pt x="80" y="52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77" y="49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77" y="54"/>
                  </a:lnTo>
                  <a:close/>
                  <a:moveTo>
                    <a:pt x="129" y="57"/>
                  </a:moveTo>
                  <a:lnTo>
                    <a:pt x="129" y="57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29" y="52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7"/>
                  </a:lnTo>
                  <a:lnTo>
                    <a:pt x="129" y="57"/>
                  </a:lnTo>
                  <a:close/>
                  <a:moveTo>
                    <a:pt x="67" y="61"/>
                  </a:moveTo>
                  <a:lnTo>
                    <a:pt x="67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61"/>
                  </a:lnTo>
                  <a:lnTo>
                    <a:pt x="67" y="61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4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7" y="61"/>
                  </a:lnTo>
                  <a:lnTo>
                    <a:pt x="25" y="63"/>
                  </a:lnTo>
                  <a:lnTo>
                    <a:pt x="25" y="63"/>
                  </a:lnTo>
                  <a:close/>
                  <a:moveTo>
                    <a:pt x="89" y="71"/>
                  </a:moveTo>
                  <a:lnTo>
                    <a:pt x="89" y="71"/>
                  </a:lnTo>
                  <a:lnTo>
                    <a:pt x="87" y="69"/>
                  </a:lnTo>
                  <a:lnTo>
                    <a:pt x="87" y="67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1"/>
                  </a:lnTo>
                  <a:lnTo>
                    <a:pt x="89" y="71"/>
                  </a:lnTo>
                  <a:lnTo>
                    <a:pt x="89" y="71"/>
                  </a:lnTo>
                  <a:close/>
                  <a:moveTo>
                    <a:pt x="111" y="70"/>
                  </a:moveTo>
                  <a:lnTo>
                    <a:pt x="111" y="70"/>
                  </a:lnTo>
                  <a:lnTo>
                    <a:pt x="114" y="70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3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70"/>
                  </a:lnTo>
                  <a:lnTo>
                    <a:pt x="111" y="70"/>
                  </a:lnTo>
                  <a:close/>
                  <a:moveTo>
                    <a:pt x="116" y="77"/>
                  </a:moveTo>
                  <a:lnTo>
                    <a:pt x="116" y="77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19" y="74"/>
                  </a:lnTo>
                  <a:lnTo>
                    <a:pt x="120" y="73"/>
                  </a:lnTo>
                  <a:lnTo>
                    <a:pt x="122" y="71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0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3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6" y="77"/>
                  </a:lnTo>
                  <a:close/>
                  <a:moveTo>
                    <a:pt x="58" y="85"/>
                  </a:moveTo>
                  <a:lnTo>
                    <a:pt x="58" y="85"/>
                  </a:lnTo>
                  <a:lnTo>
                    <a:pt x="61" y="85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1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6" y="82"/>
                  </a:lnTo>
                  <a:lnTo>
                    <a:pt x="58" y="85"/>
                  </a:lnTo>
                  <a:lnTo>
                    <a:pt x="58" y="85"/>
                  </a:lnTo>
                  <a:close/>
                  <a:moveTo>
                    <a:pt x="35" y="83"/>
                  </a:moveTo>
                  <a:lnTo>
                    <a:pt x="35" y="83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5" y="83"/>
                  </a:lnTo>
                  <a:close/>
                  <a:moveTo>
                    <a:pt x="80" y="88"/>
                  </a:moveTo>
                  <a:lnTo>
                    <a:pt x="80" y="88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88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1" y="83"/>
                  </a:lnTo>
                  <a:lnTo>
                    <a:pt x="80" y="83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88"/>
                  </a:lnTo>
                  <a:close/>
                  <a:moveTo>
                    <a:pt x="41" y="89"/>
                  </a:moveTo>
                  <a:lnTo>
                    <a:pt x="41" y="89"/>
                  </a:lnTo>
                  <a:lnTo>
                    <a:pt x="44" y="89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6"/>
                  </a:lnTo>
                  <a:lnTo>
                    <a:pt x="41" y="89"/>
                  </a:lnTo>
                  <a:lnTo>
                    <a:pt x="41" y="89"/>
                  </a:lnTo>
                  <a:close/>
                  <a:moveTo>
                    <a:pt x="49" y="88"/>
                  </a:moveTo>
                  <a:lnTo>
                    <a:pt x="49" y="88"/>
                  </a:lnTo>
                  <a:lnTo>
                    <a:pt x="52" y="88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114" y="91"/>
                  </a:moveTo>
                  <a:lnTo>
                    <a:pt x="114" y="91"/>
                  </a:lnTo>
                  <a:lnTo>
                    <a:pt x="113" y="91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3" y="95"/>
                  </a:lnTo>
                  <a:lnTo>
                    <a:pt x="113" y="94"/>
                  </a:lnTo>
                  <a:lnTo>
                    <a:pt x="114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3" y="95"/>
                  </a:lnTo>
                  <a:lnTo>
                    <a:pt x="113" y="98"/>
                  </a:lnTo>
                  <a:lnTo>
                    <a:pt x="113" y="98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7" y="95"/>
                  </a:lnTo>
                  <a:lnTo>
                    <a:pt x="117" y="95"/>
                  </a:lnTo>
                  <a:lnTo>
                    <a:pt x="119" y="94"/>
                  </a:lnTo>
                  <a:lnTo>
                    <a:pt x="120" y="92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6" y="89"/>
                  </a:lnTo>
                  <a:lnTo>
                    <a:pt x="114" y="91"/>
                  </a:lnTo>
                  <a:lnTo>
                    <a:pt x="114" y="91"/>
                  </a:lnTo>
                  <a:close/>
                  <a:moveTo>
                    <a:pt x="98" y="91"/>
                  </a:moveTo>
                  <a:lnTo>
                    <a:pt x="98" y="91"/>
                  </a:lnTo>
                  <a:lnTo>
                    <a:pt x="99" y="92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5" y="95"/>
                  </a:lnTo>
                  <a:lnTo>
                    <a:pt x="107" y="94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2" y="91"/>
                  </a:lnTo>
                  <a:lnTo>
                    <a:pt x="98" y="91"/>
                  </a:lnTo>
                  <a:lnTo>
                    <a:pt x="98" y="91"/>
                  </a:lnTo>
                  <a:close/>
                  <a:moveTo>
                    <a:pt x="53" y="97"/>
                  </a:moveTo>
                  <a:lnTo>
                    <a:pt x="53" y="97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7"/>
                  </a:lnTo>
                  <a:lnTo>
                    <a:pt x="55" y="95"/>
                  </a:lnTo>
                  <a:lnTo>
                    <a:pt x="53" y="97"/>
                  </a:lnTo>
                  <a:lnTo>
                    <a:pt x="53" y="97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0" y="98"/>
                  </a:lnTo>
                  <a:lnTo>
                    <a:pt x="38" y="100"/>
                  </a:lnTo>
                  <a:lnTo>
                    <a:pt x="38" y="100"/>
                  </a:lnTo>
                  <a:close/>
                  <a:moveTo>
                    <a:pt x="119" y="103"/>
                  </a:moveTo>
                  <a:lnTo>
                    <a:pt x="119" y="103"/>
                  </a:lnTo>
                  <a:lnTo>
                    <a:pt x="120" y="106"/>
                  </a:lnTo>
                  <a:lnTo>
                    <a:pt x="120" y="106"/>
                  </a:lnTo>
                  <a:lnTo>
                    <a:pt x="122" y="106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19" y="103"/>
                  </a:lnTo>
                  <a:lnTo>
                    <a:pt x="119" y="103"/>
                  </a:lnTo>
                  <a:close/>
                  <a:moveTo>
                    <a:pt x="21" y="106"/>
                  </a:moveTo>
                  <a:lnTo>
                    <a:pt x="21" y="106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5" y="103"/>
                  </a:lnTo>
                  <a:lnTo>
                    <a:pt x="24" y="103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21" y="106"/>
                  </a:lnTo>
                  <a:close/>
                  <a:moveTo>
                    <a:pt x="93" y="109"/>
                  </a:moveTo>
                  <a:lnTo>
                    <a:pt x="93" y="109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89" y="110"/>
                  </a:lnTo>
                  <a:lnTo>
                    <a:pt x="90" y="112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3" y="109"/>
                  </a:lnTo>
                  <a:close/>
                  <a:moveTo>
                    <a:pt x="96" y="113"/>
                  </a:moveTo>
                  <a:lnTo>
                    <a:pt x="96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99" y="112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6" y="110"/>
                  </a:lnTo>
                  <a:lnTo>
                    <a:pt x="96" y="113"/>
                  </a:lnTo>
                  <a:lnTo>
                    <a:pt x="96" y="113"/>
                  </a:lnTo>
                  <a:close/>
                  <a:moveTo>
                    <a:pt x="53" y="113"/>
                  </a:moveTo>
                  <a:lnTo>
                    <a:pt x="53" y="113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1" y="110"/>
                  </a:lnTo>
                  <a:lnTo>
                    <a:pt x="58" y="110"/>
                  </a:lnTo>
                  <a:lnTo>
                    <a:pt x="55" y="110"/>
                  </a:lnTo>
                  <a:lnTo>
                    <a:pt x="53" y="113"/>
                  </a:lnTo>
                  <a:lnTo>
                    <a:pt x="53" y="113"/>
                  </a:lnTo>
                  <a:close/>
                  <a:moveTo>
                    <a:pt x="105" y="119"/>
                  </a:moveTo>
                  <a:lnTo>
                    <a:pt x="105" y="119"/>
                  </a:lnTo>
                  <a:lnTo>
                    <a:pt x="108" y="119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6"/>
                  </a:lnTo>
                  <a:lnTo>
                    <a:pt x="108" y="115"/>
                  </a:lnTo>
                  <a:lnTo>
                    <a:pt x="105" y="116"/>
                  </a:lnTo>
                  <a:lnTo>
                    <a:pt x="105" y="119"/>
                  </a:lnTo>
                  <a:lnTo>
                    <a:pt x="105" y="119"/>
                  </a:lnTo>
                  <a:close/>
                  <a:moveTo>
                    <a:pt x="141" y="116"/>
                  </a:moveTo>
                  <a:lnTo>
                    <a:pt x="141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8"/>
                  </a:lnTo>
                  <a:lnTo>
                    <a:pt x="138" y="118"/>
                  </a:lnTo>
                  <a:lnTo>
                    <a:pt x="139" y="118"/>
                  </a:lnTo>
                  <a:lnTo>
                    <a:pt x="141" y="116"/>
                  </a:lnTo>
                  <a:lnTo>
                    <a:pt x="141" y="116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17" y="118"/>
                  </a:lnTo>
                  <a:lnTo>
                    <a:pt x="117" y="118"/>
                  </a:lnTo>
                  <a:lnTo>
                    <a:pt x="119" y="122"/>
                  </a:lnTo>
                  <a:lnTo>
                    <a:pt x="120" y="125"/>
                  </a:lnTo>
                  <a:lnTo>
                    <a:pt x="123" y="123"/>
                  </a:lnTo>
                  <a:lnTo>
                    <a:pt x="123" y="123"/>
                  </a:lnTo>
                  <a:close/>
                  <a:moveTo>
                    <a:pt x="132" y="120"/>
                  </a:moveTo>
                  <a:lnTo>
                    <a:pt x="132" y="120"/>
                  </a:lnTo>
                  <a:lnTo>
                    <a:pt x="132" y="120"/>
                  </a:lnTo>
                  <a:lnTo>
                    <a:pt x="131" y="120"/>
                  </a:lnTo>
                  <a:lnTo>
                    <a:pt x="128" y="119"/>
                  </a:lnTo>
                  <a:lnTo>
                    <a:pt x="128" y="119"/>
                  </a:lnTo>
                  <a:lnTo>
                    <a:pt x="128" y="122"/>
                  </a:lnTo>
                  <a:lnTo>
                    <a:pt x="129" y="123"/>
                  </a:lnTo>
                  <a:lnTo>
                    <a:pt x="132" y="123"/>
                  </a:lnTo>
                  <a:lnTo>
                    <a:pt x="132" y="120"/>
                  </a:lnTo>
                  <a:lnTo>
                    <a:pt x="132" y="120"/>
                  </a:lnTo>
                  <a:close/>
                  <a:moveTo>
                    <a:pt x="58" y="123"/>
                  </a:moveTo>
                  <a:lnTo>
                    <a:pt x="58" y="123"/>
                  </a:lnTo>
                  <a:lnTo>
                    <a:pt x="56" y="122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8" y="123"/>
                  </a:lnTo>
                  <a:lnTo>
                    <a:pt x="58" y="123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82"/>
            <p:cNvSpPr>
              <a:spLocks/>
            </p:cNvSpPr>
            <p:nvPr/>
          </p:nvSpPr>
          <p:spPr bwMode="auto">
            <a:xfrm>
              <a:off x="9669463" y="2940052"/>
              <a:ext cx="19050" cy="11113"/>
            </a:xfrm>
            <a:custGeom>
              <a:avLst/>
              <a:gdLst>
                <a:gd name="T0" fmla="*/ 0 w 12"/>
                <a:gd name="T1" fmla="*/ 4 h 7"/>
                <a:gd name="T2" fmla="*/ 0 w 12"/>
                <a:gd name="T3" fmla="*/ 4 h 7"/>
                <a:gd name="T4" fmla="*/ 0 w 12"/>
                <a:gd name="T5" fmla="*/ 3 h 7"/>
                <a:gd name="T6" fmla="*/ 2 w 12"/>
                <a:gd name="T7" fmla="*/ 3 h 7"/>
                <a:gd name="T8" fmla="*/ 5 w 12"/>
                <a:gd name="T9" fmla="*/ 4 h 7"/>
                <a:gd name="T10" fmla="*/ 5 w 12"/>
                <a:gd name="T11" fmla="*/ 4 h 7"/>
                <a:gd name="T12" fmla="*/ 6 w 12"/>
                <a:gd name="T13" fmla="*/ 3 h 7"/>
                <a:gd name="T14" fmla="*/ 6 w 12"/>
                <a:gd name="T15" fmla="*/ 0 h 7"/>
                <a:gd name="T16" fmla="*/ 6 w 12"/>
                <a:gd name="T17" fmla="*/ 0 h 7"/>
                <a:gd name="T18" fmla="*/ 9 w 12"/>
                <a:gd name="T19" fmla="*/ 0 h 7"/>
                <a:gd name="T20" fmla="*/ 12 w 12"/>
                <a:gd name="T21" fmla="*/ 0 h 7"/>
                <a:gd name="T22" fmla="*/ 12 w 12"/>
                <a:gd name="T23" fmla="*/ 0 h 7"/>
                <a:gd name="T24" fmla="*/ 11 w 12"/>
                <a:gd name="T25" fmla="*/ 1 h 7"/>
                <a:gd name="T26" fmla="*/ 9 w 12"/>
                <a:gd name="T27" fmla="*/ 3 h 7"/>
                <a:gd name="T28" fmla="*/ 8 w 12"/>
                <a:gd name="T29" fmla="*/ 4 h 7"/>
                <a:gd name="T30" fmla="*/ 9 w 12"/>
                <a:gd name="T31" fmla="*/ 7 h 7"/>
                <a:gd name="T32" fmla="*/ 9 w 12"/>
                <a:gd name="T33" fmla="*/ 7 h 7"/>
                <a:gd name="T34" fmla="*/ 5 w 12"/>
                <a:gd name="T35" fmla="*/ 7 h 7"/>
                <a:gd name="T36" fmla="*/ 5 w 12"/>
                <a:gd name="T37" fmla="*/ 7 h 7"/>
                <a:gd name="T38" fmla="*/ 5 w 12"/>
                <a:gd name="T39" fmla="*/ 6 h 7"/>
                <a:gd name="T40" fmla="*/ 5 w 12"/>
                <a:gd name="T41" fmla="*/ 4 h 7"/>
                <a:gd name="T42" fmla="*/ 0 w 12"/>
                <a:gd name="T43" fmla="*/ 4 h 7"/>
                <a:gd name="T44" fmla="*/ 0 w 12"/>
                <a:gd name="T4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7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9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83"/>
            <p:cNvSpPr>
              <a:spLocks/>
            </p:cNvSpPr>
            <p:nvPr/>
          </p:nvSpPr>
          <p:spPr bwMode="auto">
            <a:xfrm>
              <a:off x="9945688" y="2681289"/>
              <a:ext cx="6350" cy="4763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4 w 4"/>
                <a:gd name="T5" fmla="*/ 1 h 3"/>
                <a:gd name="T6" fmla="*/ 4 w 4"/>
                <a:gd name="T7" fmla="*/ 0 h 3"/>
                <a:gd name="T8" fmla="*/ 4 w 4"/>
                <a:gd name="T9" fmla="*/ 0 h 3"/>
                <a:gd name="T10" fmla="*/ 3 w 4"/>
                <a:gd name="T11" fmla="*/ 1 h 3"/>
                <a:gd name="T12" fmla="*/ 1 w 4"/>
                <a:gd name="T13" fmla="*/ 1 h 3"/>
                <a:gd name="T14" fmla="*/ 0 w 4"/>
                <a:gd name="T15" fmla="*/ 1 h 3"/>
                <a:gd name="T16" fmla="*/ 0 w 4"/>
                <a:gd name="T17" fmla="*/ 3 h 3"/>
                <a:gd name="T18" fmla="*/ 0 w 4"/>
                <a:gd name="T19" fmla="*/ 3 h 3"/>
                <a:gd name="T20" fmla="*/ 1 w 4"/>
                <a:gd name="T21" fmla="*/ 3 h 3"/>
                <a:gd name="T22" fmla="*/ 3 w 4"/>
                <a:gd name="T23" fmla="*/ 3 h 3"/>
                <a:gd name="T24" fmla="*/ 4 w 4"/>
                <a:gd name="T25" fmla="*/ 3 h 3"/>
                <a:gd name="T26" fmla="*/ 4 w 4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84"/>
            <p:cNvSpPr>
              <a:spLocks/>
            </p:cNvSpPr>
            <p:nvPr/>
          </p:nvSpPr>
          <p:spPr bwMode="auto">
            <a:xfrm>
              <a:off x="9929813" y="2692402"/>
              <a:ext cx="11113" cy="9525"/>
            </a:xfrm>
            <a:custGeom>
              <a:avLst/>
              <a:gdLst>
                <a:gd name="T0" fmla="*/ 3 w 7"/>
                <a:gd name="T1" fmla="*/ 3 h 6"/>
                <a:gd name="T2" fmla="*/ 3 w 7"/>
                <a:gd name="T3" fmla="*/ 3 h 6"/>
                <a:gd name="T4" fmla="*/ 3 w 7"/>
                <a:gd name="T5" fmla="*/ 2 h 6"/>
                <a:gd name="T6" fmla="*/ 4 w 7"/>
                <a:gd name="T7" fmla="*/ 2 h 6"/>
                <a:gd name="T8" fmla="*/ 6 w 7"/>
                <a:gd name="T9" fmla="*/ 3 h 6"/>
                <a:gd name="T10" fmla="*/ 6 w 7"/>
                <a:gd name="T11" fmla="*/ 3 h 6"/>
                <a:gd name="T12" fmla="*/ 4 w 7"/>
                <a:gd name="T13" fmla="*/ 5 h 6"/>
                <a:gd name="T14" fmla="*/ 4 w 7"/>
                <a:gd name="T15" fmla="*/ 6 h 6"/>
                <a:gd name="T16" fmla="*/ 6 w 7"/>
                <a:gd name="T17" fmla="*/ 5 h 6"/>
                <a:gd name="T18" fmla="*/ 7 w 7"/>
                <a:gd name="T19" fmla="*/ 2 h 6"/>
                <a:gd name="T20" fmla="*/ 7 w 7"/>
                <a:gd name="T21" fmla="*/ 2 h 6"/>
                <a:gd name="T22" fmla="*/ 3 w 7"/>
                <a:gd name="T23" fmla="*/ 0 h 6"/>
                <a:gd name="T24" fmla="*/ 0 w 7"/>
                <a:gd name="T25" fmla="*/ 2 h 6"/>
                <a:gd name="T26" fmla="*/ 0 w 7"/>
                <a:gd name="T27" fmla="*/ 2 h 6"/>
                <a:gd name="T28" fmla="*/ 1 w 7"/>
                <a:gd name="T29" fmla="*/ 2 h 6"/>
                <a:gd name="T30" fmla="*/ 1 w 7"/>
                <a:gd name="T31" fmla="*/ 2 h 6"/>
                <a:gd name="T32" fmla="*/ 3 w 7"/>
                <a:gd name="T33" fmla="*/ 3 h 6"/>
                <a:gd name="T34" fmla="*/ 3 w 7"/>
                <a:gd name="T3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85"/>
            <p:cNvSpPr>
              <a:spLocks/>
            </p:cNvSpPr>
            <p:nvPr/>
          </p:nvSpPr>
          <p:spPr bwMode="auto">
            <a:xfrm>
              <a:off x="9944100" y="2692402"/>
              <a:ext cx="11113" cy="476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4 w 7"/>
                <a:gd name="T5" fmla="*/ 0 h 3"/>
                <a:gd name="T6" fmla="*/ 2 w 7"/>
                <a:gd name="T7" fmla="*/ 0 h 3"/>
                <a:gd name="T8" fmla="*/ 0 w 7"/>
                <a:gd name="T9" fmla="*/ 3 h 3"/>
                <a:gd name="T10" fmla="*/ 0 w 7"/>
                <a:gd name="T11" fmla="*/ 3 h 3"/>
                <a:gd name="T12" fmla="*/ 5 w 7"/>
                <a:gd name="T13" fmla="*/ 2 h 3"/>
                <a:gd name="T14" fmla="*/ 7 w 7"/>
                <a:gd name="T15" fmla="*/ 2 h 3"/>
                <a:gd name="T16" fmla="*/ 7 w 7"/>
                <a:gd name="T17" fmla="*/ 2 h 3"/>
                <a:gd name="T18" fmla="*/ 7 w 7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86"/>
            <p:cNvSpPr>
              <a:spLocks/>
            </p:cNvSpPr>
            <p:nvPr/>
          </p:nvSpPr>
          <p:spPr bwMode="auto">
            <a:xfrm>
              <a:off x="9944100" y="2697164"/>
              <a:ext cx="7938" cy="4763"/>
            </a:xfrm>
            <a:custGeom>
              <a:avLst/>
              <a:gdLst>
                <a:gd name="T0" fmla="*/ 1 w 5"/>
                <a:gd name="T1" fmla="*/ 3 h 3"/>
                <a:gd name="T2" fmla="*/ 1 w 5"/>
                <a:gd name="T3" fmla="*/ 3 h 3"/>
                <a:gd name="T4" fmla="*/ 4 w 5"/>
                <a:gd name="T5" fmla="*/ 2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2 h 3"/>
                <a:gd name="T12" fmla="*/ 5 w 5"/>
                <a:gd name="T13" fmla="*/ 2 h 3"/>
                <a:gd name="T14" fmla="*/ 5 w 5"/>
                <a:gd name="T15" fmla="*/ 0 h 3"/>
                <a:gd name="T16" fmla="*/ 5 w 5"/>
                <a:gd name="T17" fmla="*/ 0 h 3"/>
                <a:gd name="T18" fmla="*/ 4 w 5"/>
                <a:gd name="T19" fmla="*/ 2 h 3"/>
                <a:gd name="T20" fmla="*/ 1 w 5"/>
                <a:gd name="T21" fmla="*/ 2 h 3"/>
                <a:gd name="T22" fmla="*/ 0 w 5"/>
                <a:gd name="T23" fmla="*/ 2 h 3"/>
                <a:gd name="T24" fmla="*/ 1 w 5"/>
                <a:gd name="T25" fmla="*/ 3 h 3"/>
                <a:gd name="T26" fmla="*/ 1 w 5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1" y="3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87"/>
            <p:cNvSpPr>
              <a:spLocks/>
            </p:cNvSpPr>
            <p:nvPr/>
          </p:nvSpPr>
          <p:spPr bwMode="auto">
            <a:xfrm>
              <a:off x="9956800" y="2697164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6 w 8"/>
                <a:gd name="T5" fmla="*/ 0 h 2"/>
                <a:gd name="T6" fmla="*/ 5 w 8"/>
                <a:gd name="T7" fmla="*/ 0 h 2"/>
                <a:gd name="T8" fmla="*/ 0 w 8"/>
                <a:gd name="T9" fmla="*/ 0 h 2"/>
                <a:gd name="T10" fmla="*/ 0 w 8"/>
                <a:gd name="T11" fmla="*/ 0 h 2"/>
                <a:gd name="T12" fmla="*/ 0 w 8"/>
                <a:gd name="T13" fmla="*/ 2 h 2"/>
                <a:gd name="T14" fmla="*/ 3 w 8"/>
                <a:gd name="T15" fmla="*/ 2 h 2"/>
                <a:gd name="T16" fmla="*/ 5 w 8"/>
                <a:gd name="T17" fmla="*/ 2 h 2"/>
                <a:gd name="T18" fmla="*/ 8 w 8"/>
                <a:gd name="T19" fmla="*/ 2 h 2"/>
                <a:gd name="T20" fmla="*/ 8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88"/>
            <p:cNvSpPr>
              <a:spLocks/>
            </p:cNvSpPr>
            <p:nvPr/>
          </p:nvSpPr>
          <p:spPr bwMode="auto">
            <a:xfrm>
              <a:off x="9940925" y="2701927"/>
              <a:ext cx="9525" cy="4763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1 h 3"/>
                <a:gd name="T4" fmla="*/ 3 w 6"/>
                <a:gd name="T5" fmla="*/ 0 h 3"/>
                <a:gd name="T6" fmla="*/ 0 w 6"/>
                <a:gd name="T7" fmla="*/ 1 h 3"/>
                <a:gd name="T8" fmla="*/ 0 w 6"/>
                <a:gd name="T9" fmla="*/ 1 h 3"/>
                <a:gd name="T10" fmla="*/ 2 w 6"/>
                <a:gd name="T11" fmla="*/ 1 h 3"/>
                <a:gd name="T12" fmla="*/ 3 w 6"/>
                <a:gd name="T13" fmla="*/ 3 h 3"/>
                <a:gd name="T14" fmla="*/ 6 w 6"/>
                <a:gd name="T15" fmla="*/ 3 h 3"/>
                <a:gd name="T16" fmla="*/ 6 w 6"/>
                <a:gd name="T17" fmla="*/ 1 h 3"/>
                <a:gd name="T18" fmla="*/ 6 w 6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89"/>
            <p:cNvSpPr>
              <a:spLocks/>
            </p:cNvSpPr>
            <p:nvPr/>
          </p:nvSpPr>
          <p:spPr bwMode="auto">
            <a:xfrm>
              <a:off x="9956800" y="2701927"/>
              <a:ext cx="12700" cy="476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2 w 8"/>
                <a:gd name="T5" fmla="*/ 1 h 3"/>
                <a:gd name="T6" fmla="*/ 3 w 8"/>
                <a:gd name="T7" fmla="*/ 1 h 3"/>
                <a:gd name="T8" fmla="*/ 8 w 8"/>
                <a:gd name="T9" fmla="*/ 1 h 3"/>
                <a:gd name="T10" fmla="*/ 8 w 8"/>
                <a:gd name="T11" fmla="*/ 1 h 3"/>
                <a:gd name="T12" fmla="*/ 6 w 8"/>
                <a:gd name="T13" fmla="*/ 0 h 3"/>
                <a:gd name="T14" fmla="*/ 5 w 8"/>
                <a:gd name="T15" fmla="*/ 0 h 3"/>
                <a:gd name="T16" fmla="*/ 0 w 8"/>
                <a:gd name="T17" fmla="*/ 0 h 3"/>
                <a:gd name="T18" fmla="*/ 0 w 8"/>
                <a:gd name="T19" fmla="*/ 0 h 3"/>
                <a:gd name="T20" fmla="*/ 0 w 8"/>
                <a:gd name="T21" fmla="*/ 1 h 3"/>
                <a:gd name="T22" fmla="*/ 0 w 8"/>
                <a:gd name="T23" fmla="*/ 1 h 3"/>
                <a:gd name="T24" fmla="*/ 0 w 8"/>
                <a:gd name="T25" fmla="*/ 3 h 3"/>
                <a:gd name="T26" fmla="*/ 0 w 8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90"/>
            <p:cNvSpPr>
              <a:spLocks/>
            </p:cNvSpPr>
            <p:nvPr/>
          </p:nvSpPr>
          <p:spPr bwMode="auto">
            <a:xfrm>
              <a:off x="9944100" y="2706689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1 w 7"/>
                <a:gd name="T5" fmla="*/ 1 h 3"/>
                <a:gd name="T6" fmla="*/ 2 w 7"/>
                <a:gd name="T7" fmla="*/ 1 h 3"/>
                <a:gd name="T8" fmla="*/ 5 w 7"/>
                <a:gd name="T9" fmla="*/ 1 h 3"/>
                <a:gd name="T10" fmla="*/ 7 w 7"/>
                <a:gd name="T11" fmla="*/ 3 h 3"/>
                <a:gd name="T12" fmla="*/ 7 w 7"/>
                <a:gd name="T13" fmla="*/ 3 h 3"/>
                <a:gd name="T14" fmla="*/ 7 w 7"/>
                <a:gd name="T15" fmla="*/ 0 h 3"/>
                <a:gd name="T16" fmla="*/ 4 w 7"/>
                <a:gd name="T17" fmla="*/ 0 h 3"/>
                <a:gd name="T18" fmla="*/ 1 w 7"/>
                <a:gd name="T19" fmla="*/ 0 h 3"/>
                <a:gd name="T20" fmla="*/ 0 w 7"/>
                <a:gd name="T21" fmla="*/ 0 h 3"/>
                <a:gd name="T22" fmla="*/ 0 w 7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91"/>
            <p:cNvSpPr>
              <a:spLocks/>
            </p:cNvSpPr>
            <p:nvPr/>
          </p:nvSpPr>
          <p:spPr bwMode="auto">
            <a:xfrm>
              <a:off x="9945688" y="2711452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0 w 6"/>
                <a:gd name="T7" fmla="*/ 3 h 3"/>
                <a:gd name="T8" fmla="*/ 6 w 6"/>
                <a:gd name="T9" fmla="*/ 1 h 3"/>
                <a:gd name="T10" fmla="*/ 6 w 6"/>
                <a:gd name="T11" fmla="*/ 1 h 3"/>
                <a:gd name="T12" fmla="*/ 6 w 6"/>
                <a:gd name="T13" fmla="*/ 0 h 3"/>
                <a:gd name="T14" fmla="*/ 4 w 6"/>
                <a:gd name="T15" fmla="*/ 0 h 3"/>
                <a:gd name="T16" fmla="*/ 0 w 6"/>
                <a:gd name="T17" fmla="*/ 0 h 3"/>
                <a:gd name="T18" fmla="*/ 0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92"/>
            <p:cNvSpPr>
              <a:spLocks/>
            </p:cNvSpPr>
            <p:nvPr/>
          </p:nvSpPr>
          <p:spPr bwMode="auto">
            <a:xfrm>
              <a:off x="9944100" y="2716214"/>
              <a:ext cx="7938" cy="1588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5 w 5"/>
                <a:gd name="T5" fmla="*/ 0 h 1"/>
                <a:gd name="T6" fmla="*/ 2 w 5"/>
                <a:gd name="T7" fmla="*/ 0 h 1"/>
                <a:gd name="T8" fmla="*/ 1 w 5"/>
                <a:gd name="T9" fmla="*/ 0 h 1"/>
                <a:gd name="T10" fmla="*/ 0 w 5"/>
                <a:gd name="T11" fmla="*/ 1 h 1"/>
                <a:gd name="T12" fmla="*/ 0 w 5"/>
                <a:gd name="T13" fmla="*/ 1 h 1"/>
                <a:gd name="T14" fmla="*/ 1 w 5"/>
                <a:gd name="T15" fmla="*/ 1 h 1"/>
                <a:gd name="T16" fmla="*/ 2 w 5"/>
                <a:gd name="T17" fmla="*/ 1 h 1"/>
                <a:gd name="T18" fmla="*/ 5 w 5"/>
                <a:gd name="T19" fmla="*/ 1 h 1"/>
                <a:gd name="T20" fmla="*/ 5 w 5"/>
                <a:gd name="T21" fmla="*/ 1 h 1"/>
                <a:gd name="T22" fmla="*/ 5 w 5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93"/>
            <p:cNvSpPr>
              <a:spLocks/>
            </p:cNvSpPr>
            <p:nvPr/>
          </p:nvSpPr>
          <p:spPr bwMode="auto">
            <a:xfrm>
              <a:off x="9939338" y="2720977"/>
              <a:ext cx="15875" cy="1588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1 h 1"/>
                <a:gd name="T4" fmla="*/ 5 w 10"/>
                <a:gd name="T5" fmla="*/ 1 h 1"/>
                <a:gd name="T6" fmla="*/ 8 w 10"/>
                <a:gd name="T7" fmla="*/ 1 h 1"/>
                <a:gd name="T8" fmla="*/ 10 w 10"/>
                <a:gd name="T9" fmla="*/ 0 h 1"/>
                <a:gd name="T10" fmla="*/ 10 w 10"/>
                <a:gd name="T11" fmla="*/ 0 h 1"/>
                <a:gd name="T12" fmla="*/ 4 w 10"/>
                <a:gd name="T13" fmla="*/ 0 h 1"/>
                <a:gd name="T14" fmla="*/ 1 w 10"/>
                <a:gd name="T15" fmla="*/ 0 h 1"/>
                <a:gd name="T16" fmla="*/ 0 w 10"/>
                <a:gd name="T17" fmla="*/ 1 h 1"/>
                <a:gd name="T18" fmla="*/ 0 w 10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94"/>
            <p:cNvSpPr>
              <a:spLocks/>
            </p:cNvSpPr>
            <p:nvPr/>
          </p:nvSpPr>
          <p:spPr bwMode="auto">
            <a:xfrm>
              <a:off x="9956800" y="2720977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5 w 8"/>
                <a:gd name="T5" fmla="*/ 0 h 1"/>
                <a:gd name="T6" fmla="*/ 3 w 8"/>
                <a:gd name="T7" fmla="*/ 0 h 1"/>
                <a:gd name="T8" fmla="*/ 2 w 8"/>
                <a:gd name="T9" fmla="*/ 0 h 1"/>
                <a:gd name="T10" fmla="*/ 0 w 8"/>
                <a:gd name="T11" fmla="*/ 0 h 1"/>
                <a:gd name="T12" fmla="*/ 0 w 8"/>
                <a:gd name="T13" fmla="*/ 0 h 1"/>
                <a:gd name="T14" fmla="*/ 0 w 8"/>
                <a:gd name="T15" fmla="*/ 0 h 1"/>
                <a:gd name="T16" fmla="*/ 0 w 8"/>
                <a:gd name="T17" fmla="*/ 1 h 1"/>
                <a:gd name="T18" fmla="*/ 3 w 8"/>
                <a:gd name="T19" fmla="*/ 1 h 1"/>
                <a:gd name="T20" fmla="*/ 6 w 8"/>
                <a:gd name="T21" fmla="*/ 1 h 1"/>
                <a:gd name="T22" fmla="*/ 8 w 8"/>
                <a:gd name="T23" fmla="*/ 0 h 1"/>
                <a:gd name="T24" fmla="*/ 8 w 8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95"/>
            <p:cNvSpPr>
              <a:spLocks/>
            </p:cNvSpPr>
            <p:nvPr/>
          </p:nvSpPr>
          <p:spPr bwMode="auto">
            <a:xfrm>
              <a:off x="9939338" y="2725739"/>
              <a:ext cx="15875" cy="1588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1 h 1"/>
                <a:gd name="T4" fmla="*/ 7 w 10"/>
                <a:gd name="T5" fmla="*/ 1 h 1"/>
                <a:gd name="T6" fmla="*/ 8 w 10"/>
                <a:gd name="T7" fmla="*/ 1 h 1"/>
                <a:gd name="T8" fmla="*/ 10 w 10"/>
                <a:gd name="T9" fmla="*/ 0 h 1"/>
                <a:gd name="T10" fmla="*/ 10 w 10"/>
                <a:gd name="T11" fmla="*/ 0 h 1"/>
                <a:gd name="T12" fmla="*/ 5 w 10"/>
                <a:gd name="T13" fmla="*/ 0 h 1"/>
                <a:gd name="T14" fmla="*/ 3 w 10"/>
                <a:gd name="T15" fmla="*/ 0 h 1"/>
                <a:gd name="T16" fmla="*/ 0 w 10"/>
                <a:gd name="T17" fmla="*/ 1 h 1"/>
                <a:gd name="T18" fmla="*/ 0 w 10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96"/>
            <p:cNvSpPr>
              <a:spLocks/>
            </p:cNvSpPr>
            <p:nvPr/>
          </p:nvSpPr>
          <p:spPr bwMode="auto">
            <a:xfrm>
              <a:off x="9940925" y="2735264"/>
              <a:ext cx="14288" cy="1588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9 w 9"/>
                <a:gd name="T5" fmla="*/ 0 h 1"/>
                <a:gd name="T6" fmla="*/ 9 w 9"/>
                <a:gd name="T7" fmla="*/ 0 h 1"/>
                <a:gd name="T8" fmla="*/ 9 w 9"/>
                <a:gd name="T9" fmla="*/ 0 h 1"/>
                <a:gd name="T10" fmla="*/ 9 w 9"/>
                <a:gd name="T11" fmla="*/ 0 h 1"/>
                <a:gd name="T12" fmla="*/ 6 w 9"/>
                <a:gd name="T13" fmla="*/ 0 h 1"/>
                <a:gd name="T14" fmla="*/ 3 w 9"/>
                <a:gd name="T15" fmla="*/ 0 h 1"/>
                <a:gd name="T16" fmla="*/ 0 w 9"/>
                <a:gd name="T17" fmla="*/ 0 h 1"/>
                <a:gd name="T18" fmla="*/ 0 w 9"/>
                <a:gd name="T19" fmla="*/ 1 h 1"/>
                <a:gd name="T20" fmla="*/ 0 w 9"/>
                <a:gd name="T21" fmla="*/ 1 h 1"/>
                <a:gd name="T22" fmla="*/ 4 w 9"/>
                <a:gd name="T23" fmla="*/ 1 h 1"/>
                <a:gd name="T24" fmla="*/ 9 w 9"/>
                <a:gd name="T25" fmla="*/ 1 h 1"/>
                <a:gd name="T26" fmla="*/ 9 w 9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97"/>
            <p:cNvSpPr>
              <a:spLocks/>
            </p:cNvSpPr>
            <p:nvPr/>
          </p:nvSpPr>
          <p:spPr bwMode="auto">
            <a:xfrm>
              <a:off x="9940925" y="2740027"/>
              <a:ext cx="11113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2 w 7"/>
                <a:gd name="T5" fmla="*/ 1 h 1"/>
                <a:gd name="T6" fmla="*/ 4 w 7"/>
                <a:gd name="T7" fmla="*/ 1 h 1"/>
                <a:gd name="T8" fmla="*/ 7 w 7"/>
                <a:gd name="T9" fmla="*/ 1 h 1"/>
                <a:gd name="T10" fmla="*/ 7 w 7"/>
                <a:gd name="T11" fmla="*/ 0 h 1"/>
                <a:gd name="T12" fmla="*/ 7 w 7"/>
                <a:gd name="T13" fmla="*/ 0 h 1"/>
                <a:gd name="T14" fmla="*/ 7 w 7"/>
                <a:gd name="T15" fmla="*/ 0 h 1"/>
                <a:gd name="T16" fmla="*/ 4 w 7"/>
                <a:gd name="T17" fmla="*/ 0 h 1"/>
                <a:gd name="T18" fmla="*/ 0 w 7"/>
                <a:gd name="T19" fmla="*/ 0 h 1"/>
                <a:gd name="T20" fmla="*/ 0 w 7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98"/>
            <p:cNvSpPr>
              <a:spLocks/>
            </p:cNvSpPr>
            <p:nvPr/>
          </p:nvSpPr>
          <p:spPr bwMode="auto">
            <a:xfrm>
              <a:off x="9944100" y="2687639"/>
              <a:ext cx="7938" cy="3175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5 w 5"/>
                <a:gd name="T5" fmla="*/ 0 h 2"/>
                <a:gd name="T6" fmla="*/ 2 w 5"/>
                <a:gd name="T7" fmla="*/ 0 h 2"/>
                <a:gd name="T8" fmla="*/ 1 w 5"/>
                <a:gd name="T9" fmla="*/ 0 h 2"/>
                <a:gd name="T10" fmla="*/ 0 w 5"/>
                <a:gd name="T11" fmla="*/ 2 h 2"/>
                <a:gd name="T12" fmla="*/ 0 w 5"/>
                <a:gd name="T13" fmla="*/ 2 h 2"/>
                <a:gd name="T14" fmla="*/ 4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5 w 5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99"/>
            <p:cNvSpPr>
              <a:spLocks/>
            </p:cNvSpPr>
            <p:nvPr/>
          </p:nvSpPr>
          <p:spPr bwMode="auto">
            <a:xfrm>
              <a:off x="9945688" y="2681289"/>
              <a:ext cx="6350" cy="4763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4 w 4"/>
                <a:gd name="T5" fmla="*/ 1 h 3"/>
                <a:gd name="T6" fmla="*/ 4 w 4"/>
                <a:gd name="T7" fmla="*/ 0 h 3"/>
                <a:gd name="T8" fmla="*/ 4 w 4"/>
                <a:gd name="T9" fmla="*/ 0 h 3"/>
                <a:gd name="T10" fmla="*/ 3 w 4"/>
                <a:gd name="T11" fmla="*/ 1 h 3"/>
                <a:gd name="T12" fmla="*/ 1 w 4"/>
                <a:gd name="T13" fmla="*/ 1 h 3"/>
                <a:gd name="T14" fmla="*/ 0 w 4"/>
                <a:gd name="T15" fmla="*/ 1 h 3"/>
                <a:gd name="T16" fmla="*/ 0 w 4"/>
                <a:gd name="T17" fmla="*/ 3 h 3"/>
                <a:gd name="T18" fmla="*/ 0 w 4"/>
                <a:gd name="T19" fmla="*/ 3 h 3"/>
                <a:gd name="T20" fmla="*/ 1 w 4"/>
                <a:gd name="T21" fmla="*/ 3 h 3"/>
                <a:gd name="T22" fmla="*/ 3 w 4"/>
                <a:gd name="T23" fmla="*/ 3 h 3"/>
                <a:gd name="T24" fmla="*/ 4 w 4"/>
                <a:gd name="T25" fmla="*/ 3 h 3"/>
                <a:gd name="T26" fmla="*/ 4 w 4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00"/>
            <p:cNvSpPr>
              <a:spLocks/>
            </p:cNvSpPr>
            <p:nvPr/>
          </p:nvSpPr>
          <p:spPr bwMode="auto">
            <a:xfrm>
              <a:off x="9929813" y="2692402"/>
              <a:ext cx="11113" cy="9525"/>
            </a:xfrm>
            <a:custGeom>
              <a:avLst/>
              <a:gdLst>
                <a:gd name="T0" fmla="*/ 3 w 7"/>
                <a:gd name="T1" fmla="*/ 3 h 6"/>
                <a:gd name="T2" fmla="*/ 3 w 7"/>
                <a:gd name="T3" fmla="*/ 3 h 6"/>
                <a:gd name="T4" fmla="*/ 3 w 7"/>
                <a:gd name="T5" fmla="*/ 2 h 6"/>
                <a:gd name="T6" fmla="*/ 4 w 7"/>
                <a:gd name="T7" fmla="*/ 2 h 6"/>
                <a:gd name="T8" fmla="*/ 6 w 7"/>
                <a:gd name="T9" fmla="*/ 3 h 6"/>
                <a:gd name="T10" fmla="*/ 6 w 7"/>
                <a:gd name="T11" fmla="*/ 3 h 6"/>
                <a:gd name="T12" fmla="*/ 4 w 7"/>
                <a:gd name="T13" fmla="*/ 5 h 6"/>
                <a:gd name="T14" fmla="*/ 4 w 7"/>
                <a:gd name="T15" fmla="*/ 6 h 6"/>
                <a:gd name="T16" fmla="*/ 6 w 7"/>
                <a:gd name="T17" fmla="*/ 5 h 6"/>
                <a:gd name="T18" fmla="*/ 7 w 7"/>
                <a:gd name="T19" fmla="*/ 2 h 6"/>
                <a:gd name="T20" fmla="*/ 7 w 7"/>
                <a:gd name="T21" fmla="*/ 2 h 6"/>
                <a:gd name="T22" fmla="*/ 3 w 7"/>
                <a:gd name="T23" fmla="*/ 0 h 6"/>
                <a:gd name="T24" fmla="*/ 0 w 7"/>
                <a:gd name="T25" fmla="*/ 2 h 6"/>
                <a:gd name="T26" fmla="*/ 0 w 7"/>
                <a:gd name="T27" fmla="*/ 2 h 6"/>
                <a:gd name="T28" fmla="*/ 1 w 7"/>
                <a:gd name="T29" fmla="*/ 2 h 6"/>
                <a:gd name="T30" fmla="*/ 1 w 7"/>
                <a:gd name="T31" fmla="*/ 2 h 6"/>
                <a:gd name="T32" fmla="*/ 3 w 7"/>
                <a:gd name="T33" fmla="*/ 3 h 6"/>
                <a:gd name="T34" fmla="*/ 3 w 7"/>
                <a:gd name="T3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01"/>
            <p:cNvSpPr>
              <a:spLocks/>
            </p:cNvSpPr>
            <p:nvPr/>
          </p:nvSpPr>
          <p:spPr bwMode="auto">
            <a:xfrm>
              <a:off x="9944100" y="2692402"/>
              <a:ext cx="11113" cy="476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4 w 7"/>
                <a:gd name="T5" fmla="*/ 0 h 3"/>
                <a:gd name="T6" fmla="*/ 2 w 7"/>
                <a:gd name="T7" fmla="*/ 0 h 3"/>
                <a:gd name="T8" fmla="*/ 0 w 7"/>
                <a:gd name="T9" fmla="*/ 3 h 3"/>
                <a:gd name="T10" fmla="*/ 0 w 7"/>
                <a:gd name="T11" fmla="*/ 3 h 3"/>
                <a:gd name="T12" fmla="*/ 5 w 7"/>
                <a:gd name="T13" fmla="*/ 2 h 3"/>
                <a:gd name="T14" fmla="*/ 7 w 7"/>
                <a:gd name="T15" fmla="*/ 2 h 3"/>
                <a:gd name="T16" fmla="*/ 7 w 7"/>
                <a:gd name="T17" fmla="*/ 2 h 3"/>
                <a:gd name="T18" fmla="*/ 7 w 7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02"/>
            <p:cNvSpPr>
              <a:spLocks/>
            </p:cNvSpPr>
            <p:nvPr/>
          </p:nvSpPr>
          <p:spPr bwMode="auto">
            <a:xfrm>
              <a:off x="9944100" y="2697164"/>
              <a:ext cx="7938" cy="4763"/>
            </a:xfrm>
            <a:custGeom>
              <a:avLst/>
              <a:gdLst>
                <a:gd name="T0" fmla="*/ 1 w 5"/>
                <a:gd name="T1" fmla="*/ 3 h 3"/>
                <a:gd name="T2" fmla="*/ 1 w 5"/>
                <a:gd name="T3" fmla="*/ 3 h 3"/>
                <a:gd name="T4" fmla="*/ 4 w 5"/>
                <a:gd name="T5" fmla="*/ 2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2 h 3"/>
                <a:gd name="T12" fmla="*/ 5 w 5"/>
                <a:gd name="T13" fmla="*/ 2 h 3"/>
                <a:gd name="T14" fmla="*/ 5 w 5"/>
                <a:gd name="T15" fmla="*/ 0 h 3"/>
                <a:gd name="T16" fmla="*/ 5 w 5"/>
                <a:gd name="T17" fmla="*/ 0 h 3"/>
                <a:gd name="T18" fmla="*/ 4 w 5"/>
                <a:gd name="T19" fmla="*/ 2 h 3"/>
                <a:gd name="T20" fmla="*/ 1 w 5"/>
                <a:gd name="T21" fmla="*/ 2 h 3"/>
                <a:gd name="T22" fmla="*/ 0 w 5"/>
                <a:gd name="T23" fmla="*/ 2 h 3"/>
                <a:gd name="T24" fmla="*/ 1 w 5"/>
                <a:gd name="T25" fmla="*/ 3 h 3"/>
                <a:gd name="T26" fmla="*/ 1 w 5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1" y="3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03"/>
            <p:cNvSpPr>
              <a:spLocks/>
            </p:cNvSpPr>
            <p:nvPr/>
          </p:nvSpPr>
          <p:spPr bwMode="auto">
            <a:xfrm>
              <a:off x="9956800" y="2697164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6 w 8"/>
                <a:gd name="T5" fmla="*/ 0 h 2"/>
                <a:gd name="T6" fmla="*/ 5 w 8"/>
                <a:gd name="T7" fmla="*/ 0 h 2"/>
                <a:gd name="T8" fmla="*/ 0 w 8"/>
                <a:gd name="T9" fmla="*/ 0 h 2"/>
                <a:gd name="T10" fmla="*/ 0 w 8"/>
                <a:gd name="T11" fmla="*/ 0 h 2"/>
                <a:gd name="T12" fmla="*/ 0 w 8"/>
                <a:gd name="T13" fmla="*/ 2 h 2"/>
                <a:gd name="T14" fmla="*/ 3 w 8"/>
                <a:gd name="T15" fmla="*/ 2 h 2"/>
                <a:gd name="T16" fmla="*/ 5 w 8"/>
                <a:gd name="T17" fmla="*/ 2 h 2"/>
                <a:gd name="T18" fmla="*/ 8 w 8"/>
                <a:gd name="T19" fmla="*/ 2 h 2"/>
                <a:gd name="T20" fmla="*/ 8 w 8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04"/>
            <p:cNvSpPr>
              <a:spLocks/>
            </p:cNvSpPr>
            <p:nvPr/>
          </p:nvSpPr>
          <p:spPr bwMode="auto">
            <a:xfrm>
              <a:off x="9940925" y="2701927"/>
              <a:ext cx="9525" cy="4763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1 h 3"/>
                <a:gd name="T4" fmla="*/ 3 w 6"/>
                <a:gd name="T5" fmla="*/ 0 h 3"/>
                <a:gd name="T6" fmla="*/ 0 w 6"/>
                <a:gd name="T7" fmla="*/ 1 h 3"/>
                <a:gd name="T8" fmla="*/ 0 w 6"/>
                <a:gd name="T9" fmla="*/ 1 h 3"/>
                <a:gd name="T10" fmla="*/ 2 w 6"/>
                <a:gd name="T11" fmla="*/ 1 h 3"/>
                <a:gd name="T12" fmla="*/ 3 w 6"/>
                <a:gd name="T13" fmla="*/ 3 h 3"/>
                <a:gd name="T14" fmla="*/ 6 w 6"/>
                <a:gd name="T15" fmla="*/ 3 h 3"/>
                <a:gd name="T16" fmla="*/ 6 w 6"/>
                <a:gd name="T17" fmla="*/ 1 h 3"/>
                <a:gd name="T18" fmla="*/ 6 w 6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05"/>
            <p:cNvSpPr>
              <a:spLocks/>
            </p:cNvSpPr>
            <p:nvPr/>
          </p:nvSpPr>
          <p:spPr bwMode="auto">
            <a:xfrm>
              <a:off x="9956800" y="2701927"/>
              <a:ext cx="12700" cy="476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2 w 8"/>
                <a:gd name="T5" fmla="*/ 1 h 3"/>
                <a:gd name="T6" fmla="*/ 3 w 8"/>
                <a:gd name="T7" fmla="*/ 1 h 3"/>
                <a:gd name="T8" fmla="*/ 8 w 8"/>
                <a:gd name="T9" fmla="*/ 1 h 3"/>
                <a:gd name="T10" fmla="*/ 8 w 8"/>
                <a:gd name="T11" fmla="*/ 1 h 3"/>
                <a:gd name="T12" fmla="*/ 6 w 8"/>
                <a:gd name="T13" fmla="*/ 0 h 3"/>
                <a:gd name="T14" fmla="*/ 5 w 8"/>
                <a:gd name="T15" fmla="*/ 0 h 3"/>
                <a:gd name="T16" fmla="*/ 0 w 8"/>
                <a:gd name="T17" fmla="*/ 0 h 3"/>
                <a:gd name="T18" fmla="*/ 0 w 8"/>
                <a:gd name="T19" fmla="*/ 0 h 3"/>
                <a:gd name="T20" fmla="*/ 0 w 8"/>
                <a:gd name="T21" fmla="*/ 1 h 3"/>
                <a:gd name="T22" fmla="*/ 0 w 8"/>
                <a:gd name="T23" fmla="*/ 1 h 3"/>
                <a:gd name="T24" fmla="*/ 0 w 8"/>
                <a:gd name="T25" fmla="*/ 3 h 3"/>
                <a:gd name="T26" fmla="*/ 0 w 8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06"/>
            <p:cNvSpPr>
              <a:spLocks/>
            </p:cNvSpPr>
            <p:nvPr/>
          </p:nvSpPr>
          <p:spPr bwMode="auto">
            <a:xfrm>
              <a:off x="9944100" y="2706689"/>
              <a:ext cx="11113" cy="476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1 w 7"/>
                <a:gd name="T5" fmla="*/ 1 h 3"/>
                <a:gd name="T6" fmla="*/ 2 w 7"/>
                <a:gd name="T7" fmla="*/ 1 h 3"/>
                <a:gd name="T8" fmla="*/ 5 w 7"/>
                <a:gd name="T9" fmla="*/ 1 h 3"/>
                <a:gd name="T10" fmla="*/ 7 w 7"/>
                <a:gd name="T11" fmla="*/ 3 h 3"/>
                <a:gd name="T12" fmla="*/ 7 w 7"/>
                <a:gd name="T13" fmla="*/ 3 h 3"/>
                <a:gd name="T14" fmla="*/ 7 w 7"/>
                <a:gd name="T15" fmla="*/ 0 h 3"/>
                <a:gd name="T16" fmla="*/ 4 w 7"/>
                <a:gd name="T17" fmla="*/ 0 h 3"/>
                <a:gd name="T18" fmla="*/ 1 w 7"/>
                <a:gd name="T19" fmla="*/ 0 h 3"/>
                <a:gd name="T20" fmla="*/ 0 w 7"/>
                <a:gd name="T21" fmla="*/ 0 h 3"/>
                <a:gd name="T22" fmla="*/ 0 w 7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07"/>
            <p:cNvSpPr>
              <a:spLocks/>
            </p:cNvSpPr>
            <p:nvPr/>
          </p:nvSpPr>
          <p:spPr bwMode="auto">
            <a:xfrm>
              <a:off x="9945688" y="2711452"/>
              <a:ext cx="9525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0 w 6"/>
                <a:gd name="T7" fmla="*/ 3 h 3"/>
                <a:gd name="T8" fmla="*/ 6 w 6"/>
                <a:gd name="T9" fmla="*/ 1 h 3"/>
                <a:gd name="T10" fmla="*/ 6 w 6"/>
                <a:gd name="T11" fmla="*/ 1 h 3"/>
                <a:gd name="T12" fmla="*/ 6 w 6"/>
                <a:gd name="T13" fmla="*/ 0 h 3"/>
                <a:gd name="T14" fmla="*/ 4 w 6"/>
                <a:gd name="T15" fmla="*/ 0 h 3"/>
                <a:gd name="T16" fmla="*/ 0 w 6"/>
                <a:gd name="T17" fmla="*/ 0 h 3"/>
                <a:gd name="T18" fmla="*/ 0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09"/>
            <p:cNvSpPr>
              <a:spLocks/>
            </p:cNvSpPr>
            <p:nvPr/>
          </p:nvSpPr>
          <p:spPr bwMode="auto">
            <a:xfrm>
              <a:off x="9944100" y="2716214"/>
              <a:ext cx="7938" cy="1588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5 w 5"/>
                <a:gd name="T5" fmla="*/ 0 h 1"/>
                <a:gd name="T6" fmla="*/ 2 w 5"/>
                <a:gd name="T7" fmla="*/ 0 h 1"/>
                <a:gd name="T8" fmla="*/ 1 w 5"/>
                <a:gd name="T9" fmla="*/ 0 h 1"/>
                <a:gd name="T10" fmla="*/ 0 w 5"/>
                <a:gd name="T11" fmla="*/ 1 h 1"/>
                <a:gd name="T12" fmla="*/ 0 w 5"/>
                <a:gd name="T13" fmla="*/ 1 h 1"/>
                <a:gd name="T14" fmla="*/ 1 w 5"/>
                <a:gd name="T15" fmla="*/ 1 h 1"/>
                <a:gd name="T16" fmla="*/ 2 w 5"/>
                <a:gd name="T17" fmla="*/ 1 h 1"/>
                <a:gd name="T18" fmla="*/ 5 w 5"/>
                <a:gd name="T19" fmla="*/ 1 h 1"/>
                <a:gd name="T20" fmla="*/ 5 w 5"/>
                <a:gd name="T21" fmla="*/ 1 h 1"/>
                <a:gd name="T22" fmla="*/ 5 w 5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10"/>
            <p:cNvSpPr>
              <a:spLocks/>
            </p:cNvSpPr>
            <p:nvPr/>
          </p:nvSpPr>
          <p:spPr bwMode="auto">
            <a:xfrm>
              <a:off x="9939338" y="2720977"/>
              <a:ext cx="15875" cy="1588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1 h 1"/>
                <a:gd name="T4" fmla="*/ 5 w 10"/>
                <a:gd name="T5" fmla="*/ 1 h 1"/>
                <a:gd name="T6" fmla="*/ 8 w 10"/>
                <a:gd name="T7" fmla="*/ 1 h 1"/>
                <a:gd name="T8" fmla="*/ 10 w 10"/>
                <a:gd name="T9" fmla="*/ 0 h 1"/>
                <a:gd name="T10" fmla="*/ 10 w 10"/>
                <a:gd name="T11" fmla="*/ 0 h 1"/>
                <a:gd name="T12" fmla="*/ 4 w 10"/>
                <a:gd name="T13" fmla="*/ 0 h 1"/>
                <a:gd name="T14" fmla="*/ 1 w 10"/>
                <a:gd name="T15" fmla="*/ 0 h 1"/>
                <a:gd name="T16" fmla="*/ 0 w 10"/>
                <a:gd name="T17" fmla="*/ 1 h 1"/>
                <a:gd name="T18" fmla="*/ 0 w 10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11"/>
            <p:cNvSpPr>
              <a:spLocks/>
            </p:cNvSpPr>
            <p:nvPr/>
          </p:nvSpPr>
          <p:spPr bwMode="auto">
            <a:xfrm>
              <a:off x="9956800" y="2720977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5 w 8"/>
                <a:gd name="T5" fmla="*/ 0 h 1"/>
                <a:gd name="T6" fmla="*/ 3 w 8"/>
                <a:gd name="T7" fmla="*/ 0 h 1"/>
                <a:gd name="T8" fmla="*/ 2 w 8"/>
                <a:gd name="T9" fmla="*/ 0 h 1"/>
                <a:gd name="T10" fmla="*/ 0 w 8"/>
                <a:gd name="T11" fmla="*/ 0 h 1"/>
                <a:gd name="T12" fmla="*/ 0 w 8"/>
                <a:gd name="T13" fmla="*/ 0 h 1"/>
                <a:gd name="T14" fmla="*/ 0 w 8"/>
                <a:gd name="T15" fmla="*/ 0 h 1"/>
                <a:gd name="T16" fmla="*/ 0 w 8"/>
                <a:gd name="T17" fmla="*/ 1 h 1"/>
                <a:gd name="T18" fmla="*/ 3 w 8"/>
                <a:gd name="T19" fmla="*/ 1 h 1"/>
                <a:gd name="T20" fmla="*/ 6 w 8"/>
                <a:gd name="T21" fmla="*/ 1 h 1"/>
                <a:gd name="T22" fmla="*/ 8 w 8"/>
                <a:gd name="T23" fmla="*/ 0 h 1"/>
                <a:gd name="T24" fmla="*/ 8 w 8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12"/>
            <p:cNvSpPr>
              <a:spLocks/>
            </p:cNvSpPr>
            <p:nvPr/>
          </p:nvSpPr>
          <p:spPr bwMode="auto">
            <a:xfrm>
              <a:off x="9939338" y="2725739"/>
              <a:ext cx="15875" cy="1588"/>
            </a:xfrm>
            <a:custGeom>
              <a:avLst/>
              <a:gdLst>
                <a:gd name="T0" fmla="*/ 0 w 10"/>
                <a:gd name="T1" fmla="*/ 1 h 1"/>
                <a:gd name="T2" fmla="*/ 0 w 10"/>
                <a:gd name="T3" fmla="*/ 1 h 1"/>
                <a:gd name="T4" fmla="*/ 7 w 10"/>
                <a:gd name="T5" fmla="*/ 1 h 1"/>
                <a:gd name="T6" fmla="*/ 8 w 10"/>
                <a:gd name="T7" fmla="*/ 1 h 1"/>
                <a:gd name="T8" fmla="*/ 10 w 10"/>
                <a:gd name="T9" fmla="*/ 0 h 1"/>
                <a:gd name="T10" fmla="*/ 10 w 10"/>
                <a:gd name="T11" fmla="*/ 0 h 1"/>
                <a:gd name="T12" fmla="*/ 5 w 10"/>
                <a:gd name="T13" fmla="*/ 0 h 1"/>
                <a:gd name="T14" fmla="*/ 3 w 10"/>
                <a:gd name="T15" fmla="*/ 0 h 1"/>
                <a:gd name="T16" fmla="*/ 0 w 10"/>
                <a:gd name="T17" fmla="*/ 1 h 1"/>
                <a:gd name="T18" fmla="*/ 0 w 10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13"/>
            <p:cNvSpPr>
              <a:spLocks/>
            </p:cNvSpPr>
            <p:nvPr/>
          </p:nvSpPr>
          <p:spPr bwMode="auto">
            <a:xfrm>
              <a:off x="9940925" y="2735264"/>
              <a:ext cx="14288" cy="1588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1 h 1"/>
                <a:gd name="T4" fmla="*/ 9 w 9"/>
                <a:gd name="T5" fmla="*/ 0 h 1"/>
                <a:gd name="T6" fmla="*/ 9 w 9"/>
                <a:gd name="T7" fmla="*/ 0 h 1"/>
                <a:gd name="T8" fmla="*/ 9 w 9"/>
                <a:gd name="T9" fmla="*/ 0 h 1"/>
                <a:gd name="T10" fmla="*/ 9 w 9"/>
                <a:gd name="T11" fmla="*/ 0 h 1"/>
                <a:gd name="T12" fmla="*/ 6 w 9"/>
                <a:gd name="T13" fmla="*/ 0 h 1"/>
                <a:gd name="T14" fmla="*/ 3 w 9"/>
                <a:gd name="T15" fmla="*/ 0 h 1"/>
                <a:gd name="T16" fmla="*/ 0 w 9"/>
                <a:gd name="T17" fmla="*/ 0 h 1"/>
                <a:gd name="T18" fmla="*/ 0 w 9"/>
                <a:gd name="T19" fmla="*/ 1 h 1"/>
                <a:gd name="T20" fmla="*/ 0 w 9"/>
                <a:gd name="T21" fmla="*/ 1 h 1"/>
                <a:gd name="T22" fmla="*/ 4 w 9"/>
                <a:gd name="T23" fmla="*/ 1 h 1"/>
                <a:gd name="T24" fmla="*/ 9 w 9"/>
                <a:gd name="T25" fmla="*/ 1 h 1"/>
                <a:gd name="T26" fmla="*/ 9 w 9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14"/>
            <p:cNvSpPr>
              <a:spLocks/>
            </p:cNvSpPr>
            <p:nvPr/>
          </p:nvSpPr>
          <p:spPr bwMode="auto">
            <a:xfrm>
              <a:off x="9940925" y="2740027"/>
              <a:ext cx="11113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2 w 7"/>
                <a:gd name="T5" fmla="*/ 1 h 1"/>
                <a:gd name="T6" fmla="*/ 4 w 7"/>
                <a:gd name="T7" fmla="*/ 1 h 1"/>
                <a:gd name="T8" fmla="*/ 7 w 7"/>
                <a:gd name="T9" fmla="*/ 1 h 1"/>
                <a:gd name="T10" fmla="*/ 7 w 7"/>
                <a:gd name="T11" fmla="*/ 0 h 1"/>
                <a:gd name="T12" fmla="*/ 7 w 7"/>
                <a:gd name="T13" fmla="*/ 0 h 1"/>
                <a:gd name="T14" fmla="*/ 7 w 7"/>
                <a:gd name="T15" fmla="*/ 0 h 1"/>
                <a:gd name="T16" fmla="*/ 4 w 7"/>
                <a:gd name="T17" fmla="*/ 0 h 1"/>
                <a:gd name="T18" fmla="*/ 0 w 7"/>
                <a:gd name="T19" fmla="*/ 0 h 1"/>
                <a:gd name="T20" fmla="*/ 0 w 7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15"/>
            <p:cNvSpPr>
              <a:spLocks/>
            </p:cNvSpPr>
            <p:nvPr/>
          </p:nvSpPr>
          <p:spPr bwMode="auto">
            <a:xfrm>
              <a:off x="9944100" y="2687639"/>
              <a:ext cx="7938" cy="3175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5 w 5"/>
                <a:gd name="T5" fmla="*/ 0 h 2"/>
                <a:gd name="T6" fmla="*/ 2 w 5"/>
                <a:gd name="T7" fmla="*/ 0 h 2"/>
                <a:gd name="T8" fmla="*/ 1 w 5"/>
                <a:gd name="T9" fmla="*/ 0 h 2"/>
                <a:gd name="T10" fmla="*/ 0 w 5"/>
                <a:gd name="T11" fmla="*/ 2 h 2"/>
                <a:gd name="T12" fmla="*/ 0 w 5"/>
                <a:gd name="T13" fmla="*/ 2 h 2"/>
                <a:gd name="T14" fmla="*/ 4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5 w 5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16" name="Picture 4" descr="bd08331_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4409" y="-75128"/>
            <a:ext cx="982479" cy="133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6" name="Group 825"/>
          <p:cNvGrpSpPr/>
          <p:nvPr/>
        </p:nvGrpSpPr>
        <p:grpSpPr>
          <a:xfrm>
            <a:off x="5095407" y="417657"/>
            <a:ext cx="890602" cy="833509"/>
            <a:chOff x="-762000" y="1841084"/>
            <a:chExt cx="1447800" cy="1354988"/>
          </a:xfrm>
        </p:grpSpPr>
        <p:sp>
          <p:nvSpPr>
            <p:cNvPr id="827" name="Rectangle 826"/>
            <p:cNvSpPr/>
            <p:nvPr/>
          </p:nvSpPr>
          <p:spPr>
            <a:xfrm>
              <a:off x="33746" y="2164016"/>
              <a:ext cx="33410" cy="4280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ounded Rectangle 827"/>
            <p:cNvSpPr/>
            <p:nvPr/>
          </p:nvSpPr>
          <p:spPr>
            <a:xfrm>
              <a:off x="-762000" y="1841084"/>
              <a:ext cx="1447800" cy="13549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9" name="Group 828"/>
            <p:cNvGrpSpPr/>
            <p:nvPr/>
          </p:nvGrpSpPr>
          <p:grpSpPr>
            <a:xfrm>
              <a:off x="-538181" y="2087451"/>
              <a:ext cx="986082" cy="1003484"/>
              <a:chOff x="3176588" y="4537075"/>
              <a:chExt cx="1349375" cy="1373188"/>
            </a:xfrm>
            <a:solidFill>
              <a:schemeClr val="bg1"/>
            </a:solidFill>
          </p:grpSpPr>
          <p:sp>
            <p:nvSpPr>
              <p:cNvPr id="830" name="Freeform 8"/>
              <p:cNvSpPr>
                <a:spLocks/>
              </p:cNvSpPr>
              <p:nvPr/>
            </p:nvSpPr>
            <p:spPr bwMode="auto">
              <a:xfrm>
                <a:off x="3890963" y="4641850"/>
                <a:ext cx="635000" cy="631825"/>
              </a:xfrm>
              <a:custGeom>
                <a:avLst/>
                <a:gdLst>
                  <a:gd name="T0" fmla="*/ 623 w 799"/>
                  <a:gd name="T1" fmla="*/ 31 h 795"/>
                  <a:gd name="T2" fmla="*/ 671 w 799"/>
                  <a:gd name="T3" fmla="*/ 99 h 795"/>
                  <a:gd name="T4" fmla="*/ 705 w 799"/>
                  <a:gd name="T5" fmla="*/ 176 h 795"/>
                  <a:gd name="T6" fmla="*/ 723 w 799"/>
                  <a:gd name="T7" fmla="*/ 259 h 795"/>
                  <a:gd name="T8" fmla="*/ 723 w 799"/>
                  <a:gd name="T9" fmla="*/ 342 h 795"/>
                  <a:gd name="T10" fmla="*/ 709 w 799"/>
                  <a:gd name="T11" fmla="*/ 417 h 795"/>
                  <a:gd name="T12" fmla="*/ 682 w 799"/>
                  <a:gd name="T13" fmla="*/ 486 h 795"/>
                  <a:gd name="T14" fmla="*/ 642 w 799"/>
                  <a:gd name="T15" fmla="*/ 549 h 795"/>
                  <a:gd name="T16" fmla="*/ 593 w 799"/>
                  <a:gd name="T17" fmla="*/ 605 h 795"/>
                  <a:gd name="T18" fmla="*/ 534 w 799"/>
                  <a:gd name="T19" fmla="*/ 654 h 795"/>
                  <a:gd name="T20" fmla="*/ 467 w 799"/>
                  <a:gd name="T21" fmla="*/ 692 h 795"/>
                  <a:gd name="T22" fmla="*/ 393 w 799"/>
                  <a:gd name="T23" fmla="*/ 719 h 795"/>
                  <a:gd name="T24" fmla="*/ 343 w 799"/>
                  <a:gd name="T25" fmla="*/ 731 h 795"/>
                  <a:gd name="T26" fmla="*/ 320 w 799"/>
                  <a:gd name="T27" fmla="*/ 733 h 795"/>
                  <a:gd name="T28" fmla="*/ 295 w 799"/>
                  <a:gd name="T29" fmla="*/ 736 h 795"/>
                  <a:gd name="T30" fmla="*/ 271 w 799"/>
                  <a:gd name="T31" fmla="*/ 737 h 795"/>
                  <a:gd name="T32" fmla="*/ 241 w 799"/>
                  <a:gd name="T33" fmla="*/ 737 h 795"/>
                  <a:gd name="T34" fmla="*/ 207 w 799"/>
                  <a:gd name="T35" fmla="*/ 734 h 795"/>
                  <a:gd name="T36" fmla="*/ 172 w 799"/>
                  <a:gd name="T37" fmla="*/ 729 h 795"/>
                  <a:gd name="T38" fmla="*/ 139 w 799"/>
                  <a:gd name="T39" fmla="*/ 722 h 795"/>
                  <a:gd name="T40" fmla="*/ 105 w 799"/>
                  <a:gd name="T41" fmla="*/ 713 h 795"/>
                  <a:gd name="T42" fmla="*/ 74 w 799"/>
                  <a:gd name="T43" fmla="*/ 701 h 795"/>
                  <a:gd name="T44" fmla="*/ 43 w 799"/>
                  <a:gd name="T45" fmla="*/ 687 h 795"/>
                  <a:gd name="T46" fmla="*/ 14 w 799"/>
                  <a:gd name="T47" fmla="*/ 671 h 795"/>
                  <a:gd name="T48" fmla="*/ 16 w 799"/>
                  <a:gd name="T49" fmla="*/ 678 h 795"/>
                  <a:gd name="T50" fmla="*/ 51 w 799"/>
                  <a:gd name="T51" fmla="*/ 706 h 795"/>
                  <a:gd name="T52" fmla="*/ 89 w 799"/>
                  <a:gd name="T53" fmla="*/ 730 h 795"/>
                  <a:gd name="T54" fmla="*/ 128 w 799"/>
                  <a:gd name="T55" fmla="*/ 751 h 795"/>
                  <a:gd name="T56" fmla="*/ 171 w 799"/>
                  <a:gd name="T57" fmla="*/ 768 h 795"/>
                  <a:gd name="T58" fmla="*/ 216 w 799"/>
                  <a:gd name="T59" fmla="*/ 782 h 795"/>
                  <a:gd name="T60" fmla="*/ 262 w 799"/>
                  <a:gd name="T61" fmla="*/ 790 h 795"/>
                  <a:gd name="T62" fmla="*/ 309 w 799"/>
                  <a:gd name="T63" fmla="*/ 794 h 795"/>
                  <a:gd name="T64" fmla="*/ 338 w 799"/>
                  <a:gd name="T65" fmla="*/ 795 h 795"/>
                  <a:gd name="T66" fmla="*/ 345 w 799"/>
                  <a:gd name="T67" fmla="*/ 795 h 795"/>
                  <a:gd name="T68" fmla="*/ 395 w 799"/>
                  <a:gd name="T69" fmla="*/ 791 h 795"/>
                  <a:gd name="T70" fmla="*/ 483 w 799"/>
                  <a:gd name="T71" fmla="*/ 772 h 795"/>
                  <a:gd name="T72" fmla="*/ 564 w 799"/>
                  <a:gd name="T73" fmla="*/ 738 h 795"/>
                  <a:gd name="T74" fmla="*/ 635 w 799"/>
                  <a:gd name="T75" fmla="*/ 691 h 795"/>
                  <a:gd name="T76" fmla="*/ 697 w 799"/>
                  <a:gd name="T77" fmla="*/ 633 h 795"/>
                  <a:gd name="T78" fmla="*/ 745 w 799"/>
                  <a:gd name="T79" fmla="*/ 564 h 795"/>
                  <a:gd name="T80" fmla="*/ 780 w 799"/>
                  <a:gd name="T81" fmla="*/ 487 h 795"/>
                  <a:gd name="T82" fmla="*/ 797 w 799"/>
                  <a:gd name="T83" fmla="*/ 404 h 795"/>
                  <a:gd name="T84" fmla="*/ 798 w 799"/>
                  <a:gd name="T85" fmla="*/ 332 h 795"/>
                  <a:gd name="T86" fmla="*/ 791 w 799"/>
                  <a:gd name="T87" fmla="*/ 278 h 795"/>
                  <a:gd name="T88" fmla="*/ 776 w 799"/>
                  <a:gd name="T89" fmla="*/ 225 h 795"/>
                  <a:gd name="T90" fmla="*/ 755 w 799"/>
                  <a:gd name="T91" fmla="*/ 177 h 795"/>
                  <a:gd name="T92" fmla="*/ 729 w 799"/>
                  <a:gd name="T93" fmla="*/ 131 h 795"/>
                  <a:gd name="T94" fmla="*/ 697 w 799"/>
                  <a:gd name="T95" fmla="*/ 88 h 795"/>
                  <a:gd name="T96" fmla="*/ 658 w 799"/>
                  <a:gd name="T97" fmla="*/ 49 h 795"/>
                  <a:gd name="T98" fmla="*/ 617 w 799"/>
                  <a:gd name="T99" fmla="*/ 1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9" h="795">
                    <a:moveTo>
                      <a:pt x="594" y="0"/>
                    </a:moveTo>
                    <a:lnTo>
                      <a:pt x="623" y="31"/>
                    </a:lnTo>
                    <a:lnTo>
                      <a:pt x="648" y="63"/>
                    </a:lnTo>
                    <a:lnTo>
                      <a:pt x="671" y="99"/>
                    </a:lnTo>
                    <a:lnTo>
                      <a:pt x="690" y="137"/>
                    </a:lnTo>
                    <a:lnTo>
                      <a:pt x="705" y="176"/>
                    </a:lnTo>
                    <a:lnTo>
                      <a:pt x="716" y="216"/>
                    </a:lnTo>
                    <a:lnTo>
                      <a:pt x="723" y="259"/>
                    </a:lnTo>
                    <a:lnTo>
                      <a:pt x="725" y="303"/>
                    </a:lnTo>
                    <a:lnTo>
                      <a:pt x="723" y="342"/>
                    </a:lnTo>
                    <a:lnTo>
                      <a:pt x="718" y="380"/>
                    </a:lnTo>
                    <a:lnTo>
                      <a:pt x="709" y="417"/>
                    </a:lnTo>
                    <a:lnTo>
                      <a:pt x="698" y="452"/>
                    </a:lnTo>
                    <a:lnTo>
                      <a:pt x="682" y="486"/>
                    </a:lnTo>
                    <a:lnTo>
                      <a:pt x="664" y="519"/>
                    </a:lnTo>
                    <a:lnTo>
                      <a:pt x="642" y="549"/>
                    </a:lnTo>
                    <a:lnTo>
                      <a:pt x="619" y="579"/>
                    </a:lnTo>
                    <a:lnTo>
                      <a:pt x="593" y="605"/>
                    </a:lnTo>
                    <a:lnTo>
                      <a:pt x="565" y="631"/>
                    </a:lnTo>
                    <a:lnTo>
                      <a:pt x="534" y="654"/>
                    </a:lnTo>
                    <a:lnTo>
                      <a:pt x="502" y="675"/>
                    </a:lnTo>
                    <a:lnTo>
                      <a:pt x="467" y="692"/>
                    </a:lnTo>
                    <a:lnTo>
                      <a:pt x="431" y="707"/>
                    </a:lnTo>
                    <a:lnTo>
                      <a:pt x="393" y="719"/>
                    </a:lnTo>
                    <a:lnTo>
                      <a:pt x="354" y="729"/>
                    </a:lnTo>
                    <a:lnTo>
                      <a:pt x="343" y="731"/>
                    </a:lnTo>
                    <a:lnTo>
                      <a:pt x="331" y="732"/>
                    </a:lnTo>
                    <a:lnTo>
                      <a:pt x="320" y="733"/>
                    </a:lnTo>
                    <a:lnTo>
                      <a:pt x="307" y="734"/>
                    </a:lnTo>
                    <a:lnTo>
                      <a:pt x="295" y="736"/>
                    </a:lnTo>
                    <a:lnTo>
                      <a:pt x="284" y="737"/>
                    </a:lnTo>
                    <a:lnTo>
                      <a:pt x="271" y="737"/>
                    </a:lnTo>
                    <a:lnTo>
                      <a:pt x="260" y="737"/>
                    </a:lnTo>
                    <a:lnTo>
                      <a:pt x="241" y="737"/>
                    </a:lnTo>
                    <a:lnTo>
                      <a:pt x="224" y="736"/>
                    </a:lnTo>
                    <a:lnTo>
                      <a:pt x="207" y="734"/>
                    </a:lnTo>
                    <a:lnTo>
                      <a:pt x="189" y="732"/>
                    </a:lnTo>
                    <a:lnTo>
                      <a:pt x="172" y="729"/>
                    </a:lnTo>
                    <a:lnTo>
                      <a:pt x="155" y="726"/>
                    </a:lnTo>
                    <a:lnTo>
                      <a:pt x="139" y="722"/>
                    </a:lnTo>
                    <a:lnTo>
                      <a:pt x="121" y="717"/>
                    </a:lnTo>
                    <a:lnTo>
                      <a:pt x="105" y="713"/>
                    </a:lnTo>
                    <a:lnTo>
                      <a:pt x="89" y="707"/>
                    </a:lnTo>
                    <a:lnTo>
                      <a:pt x="74" y="701"/>
                    </a:lnTo>
                    <a:lnTo>
                      <a:pt x="58" y="694"/>
                    </a:lnTo>
                    <a:lnTo>
                      <a:pt x="43" y="687"/>
                    </a:lnTo>
                    <a:lnTo>
                      <a:pt x="29" y="680"/>
                    </a:lnTo>
                    <a:lnTo>
                      <a:pt x="14" y="671"/>
                    </a:lnTo>
                    <a:lnTo>
                      <a:pt x="0" y="663"/>
                    </a:lnTo>
                    <a:lnTo>
                      <a:pt x="16" y="678"/>
                    </a:lnTo>
                    <a:lnTo>
                      <a:pt x="34" y="692"/>
                    </a:lnTo>
                    <a:lnTo>
                      <a:pt x="51" y="706"/>
                    </a:lnTo>
                    <a:lnTo>
                      <a:pt x="69" y="718"/>
                    </a:lnTo>
                    <a:lnTo>
                      <a:pt x="89" y="730"/>
                    </a:lnTo>
                    <a:lnTo>
                      <a:pt x="109" y="741"/>
                    </a:lnTo>
                    <a:lnTo>
                      <a:pt x="128" y="751"/>
                    </a:lnTo>
                    <a:lnTo>
                      <a:pt x="150" y="760"/>
                    </a:lnTo>
                    <a:lnTo>
                      <a:pt x="171" y="768"/>
                    </a:lnTo>
                    <a:lnTo>
                      <a:pt x="193" y="775"/>
                    </a:lnTo>
                    <a:lnTo>
                      <a:pt x="216" y="782"/>
                    </a:lnTo>
                    <a:lnTo>
                      <a:pt x="238" y="786"/>
                    </a:lnTo>
                    <a:lnTo>
                      <a:pt x="262" y="790"/>
                    </a:lnTo>
                    <a:lnTo>
                      <a:pt x="285" y="793"/>
                    </a:lnTo>
                    <a:lnTo>
                      <a:pt x="309" y="794"/>
                    </a:lnTo>
                    <a:lnTo>
                      <a:pt x="333" y="795"/>
                    </a:lnTo>
                    <a:lnTo>
                      <a:pt x="338" y="795"/>
                    </a:lnTo>
                    <a:lnTo>
                      <a:pt x="341" y="795"/>
                    </a:lnTo>
                    <a:lnTo>
                      <a:pt x="345" y="795"/>
                    </a:lnTo>
                    <a:lnTo>
                      <a:pt x="348" y="794"/>
                    </a:lnTo>
                    <a:lnTo>
                      <a:pt x="395" y="791"/>
                    </a:lnTo>
                    <a:lnTo>
                      <a:pt x="439" y="783"/>
                    </a:lnTo>
                    <a:lnTo>
                      <a:pt x="483" y="772"/>
                    </a:lnTo>
                    <a:lnTo>
                      <a:pt x="525" y="756"/>
                    </a:lnTo>
                    <a:lnTo>
                      <a:pt x="564" y="738"/>
                    </a:lnTo>
                    <a:lnTo>
                      <a:pt x="601" y="716"/>
                    </a:lnTo>
                    <a:lnTo>
                      <a:pt x="635" y="691"/>
                    </a:lnTo>
                    <a:lnTo>
                      <a:pt x="668" y="663"/>
                    </a:lnTo>
                    <a:lnTo>
                      <a:pt x="697" y="633"/>
                    </a:lnTo>
                    <a:lnTo>
                      <a:pt x="723" y="600"/>
                    </a:lnTo>
                    <a:lnTo>
                      <a:pt x="745" y="564"/>
                    </a:lnTo>
                    <a:lnTo>
                      <a:pt x="763" y="527"/>
                    </a:lnTo>
                    <a:lnTo>
                      <a:pt x="780" y="487"/>
                    </a:lnTo>
                    <a:lnTo>
                      <a:pt x="790" y="446"/>
                    </a:lnTo>
                    <a:lnTo>
                      <a:pt x="797" y="404"/>
                    </a:lnTo>
                    <a:lnTo>
                      <a:pt x="799" y="360"/>
                    </a:lnTo>
                    <a:lnTo>
                      <a:pt x="798" y="332"/>
                    </a:lnTo>
                    <a:lnTo>
                      <a:pt x="796" y="305"/>
                    </a:lnTo>
                    <a:lnTo>
                      <a:pt x="791" y="278"/>
                    </a:lnTo>
                    <a:lnTo>
                      <a:pt x="784" y="252"/>
                    </a:lnTo>
                    <a:lnTo>
                      <a:pt x="776" y="225"/>
                    </a:lnTo>
                    <a:lnTo>
                      <a:pt x="767" y="201"/>
                    </a:lnTo>
                    <a:lnTo>
                      <a:pt x="755" y="177"/>
                    </a:lnTo>
                    <a:lnTo>
                      <a:pt x="743" y="153"/>
                    </a:lnTo>
                    <a:lnTo>
                      <a:pt x="729" y="131"/>
                    </a:lnTo>
                    <a:lnTo>
                      <a:pt x="713" y="109"/>
                    </a:lnTo>
                    <a:lnTo>
                      <a:pt x="697" y="88"/>
                    </a:lnTo>
                    <a:lnTo>
                      <a:pt x="678" y="68"/>
                    </a:lnTo>
                    <a:lnTo>
                      <a:pt x="658" y="49"/>
                    </a:lnTo>
                    <a:lnTo>
                      <a:pt x="638" y="32"/>
                    </a:lnTo>
                    <a:lnTo>
                      <a:pt x="617" y="15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9"/>
              <p:cNvSpPr>
                <a:spLocks/>
              </p:cNvSpPr>
              <p:nvPr/>
            </p:nvSpPr>
            <p:spPr bwMode="auto">
              <a:xfrm>
                <a:off x="3754438" y="5172075"/>
                <a:ext cx="141288" cy="142875"/>
              </a:xfrm>
              <a:custGeom>
                <a:avLst/>
                <a:gdLst>
                  <a:gd name="T0" fmla="*/ 82 w 179"/>
                  <a:gd name="T1" fmla="*/ 27 h 180"/>
                  <a:gd name="T2" fmla="*/ 73 w 179"/>
                  <a:gd name="T3" fmla="*/ 22 h 180"/>
                  <a:gd name="T4" fmla="*/ 64 w 179"/>
                  <a:gd name="T5" fmla="*/ 18 h 180"/>
                  <a:gd name="T6" fmla="*/ 55 w 179"/>
                  <a:gd name="T7" fmla="*/ 15 h 180"/>
                  <a:gd name="T8" fmla="*/ 45 w 179"/>
                  <a:gd name="T9" fmla="*/ 14 h 180"/>
                  <a:gd name="T10" fmla="*/ 37 w 179"/>
                  <a:gd name="T11" fmla="*/ 14 h 180"/>
                  <a:gd name="T12" fmla="*/ 30 w 179"/>
                  <a:gd name="T13" fmla="*/ 15 h 180"/>
                  <a:gd name="T14" fmla="*/ 25 w 179"/>
                  <a:gd name="T15" fmla="*/ 18 h 180"/>
                  <a:gd name="T16" fmla="*/ 19 w 179"/>
                  <a:gd name="T17" fmla="*/ 22 h 180"/>
                  <a:gd name="T18" fmla="*/ 13 w 179"/>
                  <a:gd name="T19" fmla="*/ 34 h 180"/>
                  <a:gd name="T20" fmla="*/ 13 w 179"/>
                  <a:gd name="T21" fmla="*/ 49 h 180"/>
                  <a:gd name="T22" fmla="*/ 18 w 179"/>
                  <a:gd name="T23" fmla="*/ 67 h 180"/>
                  <a:gd name="T24" fmla="*/ 28 w 179"/>
                  <a:gd name="T25" fmla="*/ 87 h 180"/>
                  <a:gd name="T26" fmla="*/ 0 w 179"/>
                  <a:gd name="T27" fmla="*/ 116 h 180"/>
                  <a:gd name="T28" fmla="*/ 68 w 179"/>
                  <a:gd name="T29" fmla="*/ 180 h 180"/>
                  <a:gd name="T30" fmla="*/ 96 w 179"/>
                  <a:gd name="T31" fmla="*/ 151 h 180"/>
                  <a:gd name="T32" fmla="*/ 106 w 179"/>
                  <a:gd name="T33" fmla="*/ 156 h 180"/>
                  <a:gd name="T34" fmla="*/ 116 w 179"/>
                  <a:gd name="T35" fmla="*/ 159 h 180"/>
                  <a:gd name="T36" fmla="*/ 125 w 179"/>
                  <a:gd name="T37" fmla="*/ 162 h 180"/>
                  <a:gd name="T38" fmla="*/ 133 w 179"/>
                  <a:gd name="T39" fmla="*/ 163 h 180"/>
                  <a:gd name="T40" fmla="*/ 141 w 179"/>
                  <a:gd name="T41" fmla="*/ 163 h 180"/>
                  <a:gd name="T42" fmla="*/ 148 w 179"/>
                  <a:gd name="T43" fmla="*/ 162 h 180"/>
                  <a:gd name="T44" fmla="*/ 155 w 179"/>
                  <a:gd name="T45" fmla="*/ 159 h 180"/>
                  <a:gd name="T46" fmla="*/ 159 w 179"/>
                  <a:gd name="T47" fmla="*/ 155 h 180"/>
                  <a:gd name="T48" fmla="*/ 165 w 179"/>
                  <a:gd name="T49" fmla="*/ 143 h 180"/>
                  <a:gd name="T50" fmla="*/ 166 w 179"/>
                  <a:gd name="T51" fmla="*/ 128 h 180"/>
                  <a:gd name="T52" fmla="*/ 161 w 179"/>
                  <a:gd name="T53" fmla="*/ 111 h 180"/>
                  <a:gd name="T54" fmla="*/ 151 w 179"/>
                  <a:gd name="T55" fmla="*/ 91 h 180"/>
                  <a:gd name="T56" fmla="*/ 179 w 179"/>
                  <a:gd name="T57" fmla="*/ 63 h 180"/>
                  <a:gd name="T58" fmla="*/ 127 w 179"/>
                  <a:gd name="T59" fmla="*/ 14 h 180"/>
                  <a:gd name="T60" fmla="*/ 123 w 179"/>
                  <a:gd name="T61" fmla="*/ 11 h 180"/>
                  <a:gd name="T62" fmla="*/ 117 w 179"/>
                  <a:gd name="T63" fmla="*/ 7 h 180"/>
                  <a:gd name="T64" fmla="*/ 112 w 179"/>
                  <a:gd name="T65" fmla="*/ 4 h 180"/>
                  <a:gd name="T66" fmla="*/ 108 w 179"/>
                  <a:gd name="T67" fmla="*/ 0 h 180"/>
                  <a:gd name="T68" fmla="*/ 82 w 179"/>
                  <a:gd name="T69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80">
                    <a:moveTo>
                      <a:pt x="82" y="27"/>
                    </a:moveTo>
                    <a:lnTo>
                      <a:pt x="73" y="22"/>
                    </a:lnTo>
                    <a:lnTo>
                      <a:pt x="64" y="18"/>
                    </a:lnTo>
                    <a:lnTo>
                      <a:pt x="55" y="15"/>
                    </a:lnTo>
                    <a:lnTo>
                      <a:pt x="45" y="14"/>
                    </a:lnTo>
                    <a:lnTo>
                      <a:pt x="37" y="14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19" y="22"/>
                    </a:lnTo>
                    <a:lnTo>
                      <a:pt x="13" y="34"/>
                    </a:lnTo>
                    <a:lnTo>
                      <a:pt x="13" y="49"/>
                    </a:lnTo>
                    <a:lnTo>
                      <a:pt x="18" y="67"/>
                    </a:lnTo>
                    <a:lnTo>
                      <a:pt x="28" y="87"/>
                    </a:lnTo>
                    <a:lnTo>
                      <a:pt x="0" y="116"/>
                    </a:lnTo>
                    <a:lnTo>
                      <a:pt x="68" y="180"/>
                    </a:lnTo>
                    <a:lnTo>
                      <a:pt x="96" y="151"/>
                    </a:lnTo>
                    <a:lnTo>
                      <a:pt x="106" y="156"/>
                    </a:lnTo>
                    <a:lnTo>
                      <a:pt x="116" y="159"/>
                    </a:lnTo>
                    <a:lnTo>
                      <a:pt x="125" y="162"/>
                    </a:lnTo>
                    <a:lnTo>
                      <a:pt x="133" y="163"/>
                    </a:lnTo>
                    <a:lnTo>
                      <a:pt x="141" y="163"/>
                    </a:lnTo>
                    <a:lnTo>
                      <a:pt x="148" y="162"/>
                    </a:lnTo>
                    <a:lnTo>
                      <a:pt x="155" y="159"/>
                    </a:lnTo>
                    <a:lnTo>
                      <a:pt x="159" y="155"/>
                    </a:lnTo>
                    <a:lnTo>
                      <a:pt x="165" y="143"/>
                    </a:lnTo>
                    <a:lnTo>
                      <a:pt x="166" y="128"/>
                    </a:lnTo>
                    <a:lnTo>
                      <a:pt x="161" y="111"/>
                    </a:lnTo>
                    <a:lnTo>
                      <a:pt x="151" y="91"/>
                    </a:lnTo>
                    <a:lnTo>
                      <a:pt x="179" y="63"/>
                    </a:lnTo>
                    <a:lnTo>
                      <a:pt x="127" y="14"/>
                    </a:lnTo>
                    <a:lnTo>
                      <a:pt x="123" y="11"/>
                    </a:lnTo>
                    <a:lnTo>
                      <a:pt x="117" y="7"/>
                    </a:lnTo>
                    <a:lnTo>
                      <a:pt x="112" y="4"/>
                    </a:lnTo>
                    <a:lnTo>
                      <a:pt x="108" y="0"/>
                    </a:lnTo>
                    <a:lnTo>
                      <a:pt x="82" y="2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0"/>
              <p:cNvSpPr>
                <a:spLocks/>
              </p:cNvSpPr>
              <p:nvPr/>
            </p:nvSpPr>
            <p:spPr bwMode="auto">
              <a:xfrm>
                <a:off x="3729038" y="4537075"/>
                <a:ext cx="633413" cy="631825"/>
              </a:xfrm>
              <a:custGeom>
                <a:avLst/>
                <a:gdLst>
                  <a:gd name="T0" fmla="*/ 436 w 798"/>
                  <a:gd name="T1" fmla="*/ 1 h 796"/>
                  <a:gd name="T2" fmla="*/ 381 w 798"/>
                  <a:gd name="T3" fmla="*/ 7 h 796"/>
                  <a:gd name="T4" fmla="*/ 328 w 798"/>
                  <a:gd name="T5" fmla="*/ 19 h 796"/>
                  <a:gd name="T6" fmla="*/ 278 w 798"/>
                  <a:gd name="T7" fmla="*/ 37 h 796"/>
                  <a:gd name="T8" fmla="*/ 231 w 798"/>
                  <a:gd name="T9" fmla="*/ 59 h 796"/>
                  <a:gd name="T10" fmla="*/ 187 w 798"/>
                  <a:gd name="T11" fmla="*/ 87 h 796"/>
                  <a:gd name="T12" fmla="*/ 147 w 798"/>
                  <a:gd name="T13" fmla="*/ 118 h 796"/>
                  <a:gd name="T14" fmla="*/ 111 w 798"/>
                  <a:gd name="T15" fmla="*/ 152 h 796"/>
                  <a:gd name="T16" fmla="*/ 74 w 798"/>
                  <a:gd name="T17" fmla="*/ 201 h 796"/>
                  <a:gd name="T18" fmla="*/ 38 w 798"/>
                  <a:gd name="T19" fmla="*/ 262 h 796"/>
                  <a:gd name="T20" fmla="*/ 14 w 798"/>
                  <a:gd name="T21" fmla="*/ 328 h 796"/>
                  <a:gd name="T22" fmla="*/ 1 w 798"/>
                  <a:gd name="T23" fmla="*/ 399 h 796"/>
                  <a:gd name="T24" fmla="*/ 4 w 798"/>
                  <a:gd name="T25" fmla="*/ 485 h 796"/>
                  <a:gd name="T26" fmla="*/ 27 w 798"/>
                  <a:gd name="T27" fmla="*/ 579 h 796"/>
                  <a:gd name="T28" fmla="*/ 69 w 798"/>
                  <a:gd name="T29" fmla="*/ 665 h 796"/>
                  <a:gd name="T30" fmla="*/ 132 w 798"/>
                  <a:gd name="T31" fmla="*/ 738 h 796"/>
                  <a:gd name="T32" fmla="*/ 170 w 798"/>
                  <a:gd name="T33" fmla="*/ 768 h 796"/>
                  <a:gd name="T34" fmla="*/ 192 w 798"/>
                  <a:gd name="T35" fmla="*/ 788 h 796"/>
                  <a:gd name="T36" fmla="*/ 200 w 798"/>
                  <a:gd name="T37" fmla="*/ 794 h 796"/>
                  <a:gd name="T38" fmla="*/ 175 w 798"/>
                  <a:gd name="T39" fmla="*/ 765 h 796"/>
                  <a:gd name="T40" fmla="*/ 127 w 798"/>
                  <a:gd name="T41" fmla="*/ 697 h 796"/>
                  <a:gd name="T42" fmla="*/ 94 w 798"/>
                  <a:gd name="T43" fmla="*/ 620 h 796"/>
                  <a:gd name="T44" fmla="*/ 76 w 798"/>
                  <a:gd name="T45" fmla="*/ 537 h 796"/>
                  <a:gd name="T46" fmla="*/ 76 w 798"/>
                  <a:gd name="T47" fmla="*/ 448 h 796"/>
                  <a:gd name="T48" fmla="*/ 95 w 798"/>
                  <a:gd name="T49" fmla="*/ 364 h 796"/>
                  <a:gd name="T50" fmla="*/ 129 w 798"/>
                  <a:gd name="T51" fmla="*/ 286 h 796"/>
                  <a:gd name="T52" fmla="*/ 179 w 798"/>
                  <a:gd name="T53" fmla="*/ 217 h 796"/>
                  <a:gd name="T54" fmla="*/ 225 w 798"/>
                  <a:gd name="T55" fmla="*/ 172 h 796"/>
                  <a:gd name="T56" fmla="*/ 260 w 798"/>
                  <a:gd name="T57" fmla="*/ 145 h 796"/>
                  <a:gd name="T58" fmla="*/ 296 w 798"/>
                  <a:gd name="T59" fmla="*/ 121 h 796"/>
                  <a:gd name="T60" fmla="*/ 336 w 798"/>
                  <a:gd name="T61" fmla="*/ 102 h 796"/>
                  <a:gd name="T62" fmla="*/ 378 w 798"/>
                  <a:gd name="T63" fmla="*/ 85 h 796"/>
                  <a:gd name="T64" fmla="*/ 421 w 798"/>
                  <a:gd name="T65" fmla="*/ 73 h 796"/>
                  <a:gd name="T66" fmla="*/ 467 w 798"/>
                  <a:gd name="T67" fmla="*/ 64 h 796"/>
                  <a:gd name="T68" fmla="*/ 513 w 798"/>
                  <a:gd name="T69" fmla="*/ 59 h 796"/>
                  <a:gd name="T70" fmla="*/ 556 w 798"/>
                  <a:gd name="T71" fmla="*/ 59 h 796"/>
                  <a:gd name="T72" fmla="*/ 592 w 798"/>
                  <a:gd name="T73" fmla="*/ 61 h 796"/>
                  <a:gd name="T74" fmla="*/ 626 w 798"/>
                  <a:gd name="T75" fmla="*/ 67 h 796"/>
                  <a:gd name="T76" fmla="*/ 660 w 798"/>
                  <a:gd name="T77" fmla="*/ 74 h 796"/>
                  <a:gd name="T78" fmla="*/ 693 w 798"/>
                  <a:gd name="T79" fmla="*/ 83 h 796"/>
                  <a:gd name="T80" fmla="*/ 724 w 798"/>
                  <a:gd name="T81" fmla="*/ 95 h 796"/>
                  <a:gd name="T82" fmla="*/ 755 w 798"/>
                  <a:gd name="T83" fmla="*/ 108 h 796"/>
                  <a:gd name="T84" fmla="*/ 784 w 798"/>
                  <a:gd name="T85" fmla="*/ 125 h 796"/>
                  <a:gd name="T86" fmla="*/ 782 w 798"/>
                  <a:gd name="T87" fmla="*/ 118 h 796"/>
                  <a:gd name="T88" fmla="*/ 747 w 798"/>
                  <a:gd name="T89" fmla="*/ 90 h 796"/>
                  <a:gd name="T90" fmla="*/ 709 w 798"/>
                  <a:gd name="T91" fmla="*/ 66 h 796"/>
                  <a:gd name="T92" fmla="*/ 670 w 798"/>
                  <a:gd name="T93" fmla="*/ 45 h 796"/>
                  <a:gd name="T94" fmla="*/ 627 w 798"/>
                  <a:gd name="T95" fmla="*/ 28 h 796"/>
                  <a:gd name="T96" fmla="*/ 582 w 798"/>
                  <a:gd name="T97" fmla="*/ 14 h 796"/>
                  <a:gd name="T98" fmla="*/ 536 w 798"/>
                  <a:gd name="T99" fmla="*/ 6 h 796"/>
                  <a:gd name="T100" fmla="*/ 488 w 798"/>
                  <a:gd name="T101" fmla="*/ 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8" h="796">
                    <a:moveTo>
                      <a:pt x="464" y="0"/>
                    </a:moveTo>
                    <a:lnTo>
                      <a:pt x="436" y="1"/>
                    </a:lnTo>
                    <a:lnTo>
                      <a:pt x="408" y="4"/>
                    </a:lnTo>
                    <a:lnTo>
                      <a:pt x="381" y="7"/>
                    </a:lnTo>
                    <a:lnTo>
                      <a:pt x="354" y="13"/>
                    </a:lnTo>
                    <a:lnTo>
                      <a:pt x="328" y="19"/>
                    </a:lnTo>
                    <a:lnTo>
                      <a:pt x="302" y="27"/>
                    </a:lnTo>
                    <a:lnTo>
                      <a:pt x="278" y="37"/>
                    </a:lnTo>
                    <a:lnTo>
                      <a:pt x="254" y="47"/>
                    </a:lnTo>
                    <a:lnTo>
                      <a:pt x="231" y="59"/>
                    </a:lnTo>
                    <a:lnTo>
                      <a:pt x="209" y="72"/>
                    </a:lnTo>
                    <a:lnTo>
                      <a:pt x="187" y="87"/>
                    </a:lnTo>
                    <a:lnTo>
                      <a:pt x="166" y="102"/>
                    </a:lnTo>
                    <a:lnTo>
                      <a:pt x="147" y="118"/>
                    </a:lnTo>
                    <a:lnTo>
                      <a:pt x="128" y="135"/>
                    </a:lnTo>
                    <a:lnTo>
                      <a:pt x="111" y="152"/>
                    </a:lnTo>
                    <a:lnTo>
                      <a:pt x="95" y="172"/>
                    </a:lnTo>
                    <a:lnTo>
                      <a:pt x="74" y="201"/>
                    </a:lnTo>
                    <a:lnTo>
                      <a:pt x="54" y="231"/>
                    </a:lnTo>
                    <a:lnTo>
                      <a:pt x="38" y="262"/>
                    </a:lnTo>
                    <a:lnTo>
                      <a:pt x="26" y="294"/>
                    </a:lnTo>
                    <a:lnTo>
                      <a:pt x="14" y="328"/>
                    </a:lnTo>
                    <a:lnTo>
                      <a:pt x="7" y="363"/>
                    </a:lnTo>
                    <a:lnTo>
                      <a:pt x="1" y="399"/>
                    </a:lnTo>
                    <a:lnTo>
                      <a:pt x="0" y="436"/>
                    </a:lnTo>
                    <a:lnTo>
                      <a:pt x="4" y="485"/>
                    </a:lnTo>
                    <a:lnTo>
                      <a:pt x="12" y="533"/>
                    </a:lnTo>
                    <a:lnTo>
                      <a:pt x="27" y="579"/>
                    </a:lnTo>
                    <a:lnTo>
                      <a:pt x="46" y="623"/>
                    </a:lnTo>
                    <a:lnTo>
                      <a:pt x="69" y="665"/>
                    </a:lnTo>
                    <a:lnTo>
                      <a:pt x="98" y="703"/>
                    </a:lnTo>
                    <a:lnTo>
                      <a:pt x="132" y="738"/>
                    </a:lnTo>
                    <a:lnTo>
                      <a:pt x="167" y="771"/>
                    </a:lnTo>
                    <a:lnTo>
                      <a:pt x="170" y="768"/>
                    </a:lnTo>
                    <a:lnTo>
                      <a:pt x="187" y="784"/>
                    </a:lnTo>
                    <a:lnTo>
                      <a:pt x="192" y="788"/>
                    </a:lnTo>
                    <a:lnTo>
                      <a:pt x="196" y="790"/>
                    </a:lnTo>
                    <a:lnTo>
                      <a:pt x="200" y="794"/>
                    </a:lnTo>
                    <a:lnTo>
                      <a:pt x="204" y="796"/>
                    </a:lnTo>
                    <a:lnTo>
                      <a:pt x="175" y="765"/>
                    </a:lnTo>
                    <a:lnTo>
                      <a:pt x="149" y="733"/>
                    </a:lnTo>
                    <a:lnTo>
                      <a:pt x="127" y="697"/>
                    </a:lnTo>
                    <a:lnTo>
                      <a:pt x="109" y="659"/>
                    </a:lnTo>
                    <a:lnTo>
                      <a:pt x="94" y="620"/>
                    </a:lnTo>
                    <a:lnTo>
                      <a:pt x="83" y="579"/>
                    </a:lnTo>
                    <a:lnTo>
                      <a:pt x="76" y="537"/>
                    </a:lnTo>
                    <a:lnTo>
                      <a:pt x="74" y="493"/>
                    </a:lnTo>
                    <a:lnTo>
                      <a:pt x="76" y="448"/>
                    </a:lnTo>
                    <a:lnTo>
                      <a:pt x="83" y="406"/>
                    </a:lnTo>
                    <a:lnTo>
                      <a:pt x="95" y="364"/>
                    </a:lnTo>
                    <a:lnTo>
                      <a:pt x="110" y="324"/>
                    </a:lnTo>
                    <a:lnTo>
                      <a:pt x="129" y="286"/>
                    </a:lnTo>
                    <a:lnTo>
                      <a:pt x="152" y="250"/>
                    </a:lnTo>
                    <a:lnTo>
                      <a:pt x="179" y="217"/>
                    </a:lnTo>
                    <a:lnTo>
                      <a:pt x="209" y="186"/>
                    </a:lnTo>
                    <a:lnTo>
                      <a:pt x="225" y="172"/>
                    </a:lnTo>
                    <a:lnTo>
                      <a:pt x="242" y="158"/>
                    </a:lnTo>
                    <a:lnTo>
                      <a:pt x="260" y="145"/>
                    </a:lnTo>
                    <a:lnTo>
                      <a:pt x="278" y="133"/>
                    </a:lnTo>
                    <a:lnTo>
                      <a:pt x="296" y="121"/>
                    </a:lnTo>
                    <a:lnTo>
                      <a:pt x="316" y="111"/>
                    </a:lnTo>
                    <a:lnTo>
                      <a:pt x="336" y="102"/>
                    </a:lnTo>
                    <a:lnTo>
                      <a:pt x="356" y="92"/>
                    </a:lnTo>
                    <a:lnTo>
                      <a:pt x="378" y="85"/>
                    </a:lnTo>
                    <a:lnTo>
                      <a:pt x="399" y="79"/>
                    </a:lnTo>
                    <a:lnTo>
                      <a:pt x="421" y="73"/>
                    </a:lnTo>
                    <a:lnTo>
                      <a:pt x="444" y="68"/>
                    </a:lnTo>
                    <a:lnTo>
                      <a:pt x="467" y="64"/>
                    </a:lnTo>
                    <a:lnTo>
                      <a:pt x="490" y="61"/>
                    </a:lnTo>
                    <a:lnTo>
                      <a:pt x="513" y="59"/>
                    </a:lnTo>
                    <a:lnTo>
                      <a:pt x="537" y="59"/>
                    </a:lnTo>
                    <a:lnTo>
                      <a:pt x="556" y="59"/>
                    </a:lnTo>
                    <a:lnTo>
                      <a:pt x="573" y="60"/>
                    </a:lnTo>
                    <a:lnTo>
                      <a:pt x="592" y="61"/>
                    </a:lnTo>
                    <a:lnTo>
                      <a:pt x="609" y="64"/>
                    </a:lnTo>
                    <a:lnTo>
                      <a:pt x="626" y="67"/>
                    </a:lnTo>
                    <a:lnTo>
                      <a:pt x="643" y="69"/>
                    </a:lnTo>
                    <a:lnTo>
                      <a:pt x="660" y="74"/>
                    </a:lnTo>
                    <a:lnTo>
                      <a:pt x="677" y="79"/>
                    </a:lnTo>
                    <a:lnTo>
                      <a:pt x="693" y="83"/>
                    </a:lnTo>
                    <a:lnTo>
                      <a:pt x="709" y="89"/>
                    </a:lnTo>
                    <a:lnTo>
                      <a:pt x="724" y="95"/>
                    </a:lnTo>
                    <a:lnTo>
                      <a:pt x="740" y="102"/>
                    </a:lnTo>
                    <a:lnTo>
                      <a:pt x="755" y="108"/>
                    </a:lnTo>
                    <a:lnTo>
                      <a:pt x="769" y="115"/>
                    </a:lnTo>
                    <a:lnTo>
                      <a:pt x="784" y="125"/>
                    </a:lnTo>
                    <a:lnTo>
                      <a:pt x="798" y="133"/>
                    </a:lnTo>
                    <a:lnTo>
                      <a:pt x="782" y="118"/>
                    </a:lnTo>
                    <a:lnTo>
                      <a:pt x="765" y="104"/>
                    </a:lnTo>
                    <a:lnTo>
                      <a:pt x="747" y="90"/>
                    </a:lnTo>
                    <a:lnTo>
                      <a:pt x="729" y="77"/>
                    </a:lnTo>
                    <a:lnTo>
                      <a:pt x="709" y="66"/>
                    </a:lnTo>
                    <a:lnTo>
                      <a:pt x="690" y="54"/>
                    </a:lnTo>
                    <a:lnTo>
                      <a:pt x="670" y="45"/>
                    </a:lnTo>
                    <a:lnTo>
                      <a:pt x="648" y="36"/>
                    </a:lnTo>
                    <a:lnTo>
                      <a:pt x="627" y="28"/>
                    </a:lnTo>
                    <a:lnTo>
                      <a:pt x="605" y="21"/>
                    </a:lnTo>
                    <a:lnTo>
                      <a:pt x="582" y="14"/>
                    </a:lnTo>
                    <a:lnTo>
                      <a:pt x="559" y="9"/>
                    </a:lnTo>
                    <a:lnTo>
                      <a:pt x="536" y="6"/>
                    </a:lnTo>
                    <a:lnTo>
                      <a:pt x="512" y="3"/>
                    </a:lnTo>
                    <a:lnTo>
                      <a:pt x="488" y="1"/>
                    </a:lnTo>
                    <a:lnTo>
                      <a:pt x="4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1"/>
              <p:cNvSpPr>
                <a:spLocks/>
              </p:cNvSpPr>
              <p:nvPr/>
            </p:nvSpPr>
            <p:spPr bwMode="auto">
              <a:xfrm>
                <a:off x="3176588" y="5795963"/>
                <a:ext cx="122238" cy="114300"/>
              </a:xfrm>
              <a:custGeom>
                <a:avLst/>
                <a:gdLst>
                  <a:gd name="T0" fmla="*/ 9 w 154"/>
                  <a:gd name="T1" fmla="*/ 17 h 144"/>
                  <a:gd name="T2" fmla="*/ 3 w 154"/>
                  <a:gd name="T3" fmla="*/ 28 h 144"/>
                  <a:gd name="T4" fmla="*/ 0 w 154"/>
                  <a:gd name="T5" fmla="*/ 39 h 144"/>
                  <a:gd name="T6" fmla="*/ 0 w 154"/>
                  <a:gd name="T7" fmla="*/ 53 h 144"/>
                  <a:gd name="T8" fmla="*/ 2 w 154"/>
                  <a:gd name="T9" fmla="*/ 66 h 144"/>
                  <a:gd name="T10" fmla="*/ 7 w 154"/>
                  <a:gd name="T11" fmla="*/ 81 h 144"/>
                  <a:gd name="T12" fmla="*/ 15 w 154"/>
                  <a:gd name="T13" fmla="*/ 93 h 144"/>
                  <a:gd name="T14" fmla="*/ 25 w 154"/>
                  <a:gd name="T15" fmla="*/ 107 h 144"/>
                  <a:gd name="T16" fmla="*/ 38 w 154"/>
                  <a:gd name="T17" fmla="*/ 119 h 144"/>
                  <a:gd name="T18" fmla="*/ 52 w 154"/>
                  <a:gd name="T19" fmla="*/ 129 h 144"/>
                  <a:gd name="T20" fmla="*/ 67 w 154"/>
                  <a:gd name="T21" fmla="*/ 137 h 144"/>
                  <a:gd name="T22" fmla="*/ 82 w 154"/>
                  <a:gd name="T23" fmla="*/ 142 h 144"/>
                  <a:gd name="T24" fmla="*/ 97 w 154"/>
                  <a:gd name="T25" fmla="*/ 144 h 144"/>
                  <a:gd name="T26" fmla="*/ 111 w 154"/>
                  <a:gd name="T27" fmla="*/ 144 h 144"/>
                  <a:gd name="T28" fmla="*/ 123 w 154"/>
                  <a:gd name="T29" fmla="*/ 142 h 144"/>
                  <a:gd name="T30" fmla="*/ 135 w 154"/>
                  <a:gd name="T31" fmla="*/ 136 h 144"/>
                  <a:gd name="T32" fmla="*/ 144 w 154"/>
                  <a:gd name="T33" fmla="*/ 128 h 144"/>
                  <a:gd name="T34" fmla="*/ 152 w 154"/>
                  <a:gd name="T35" fmla="*/ 113 h 144"/>
                  <a:gd name="T36" fmla="*/ 154 w 154"/>
                  <a:gd name="T37" fmla="*/ 97 h 144"/>
                  <a:gd name="T38" fmla="*/ 151 w 154"/>
                  <a:gd name="T39" fmla="*/ 78 h 144"/>
                  <a:gd name="T40" fmla="*/ 143 w 154"/>
                  <a:gd name="T41" fmla="*/ 59 h 144"/>
                  <a:gd name="T42" fmla="*/ 91 w 154"/>
                  <a:gd name="T43" fmla="*/ 12 h 144"/>
                  <a:gd name="T44" fmla="*/ 79 w 154"/>
                  <a:gd name="T45" fmla="*/ 6 h 144"/>
                  <a:gd name="T46" fmla="*/ 68 w 154"/>
                  <a:gd name="T47" fmla="*/ 2 h 144"/>
                  <a:gd name="T48" fmla="*/ 56 w 154"/>
                  <a:gd name="T49" fmla="*/ 1 h 144"/>
                  <a:gd name="T50" fmla="*/ 45 w 154"/>
                  <a:gd name="T51" fmla="*/ 0 h 144"/>
                  <a:gd name="T52" fmla="*/ 35 w 154"/>
                  <a:gd name="T53" fmla="*/ 2 h 144"/>
                  <a:gd name="T54" fmla="*/ 25 w 154"/>
                  <a:gd name="T55" fmla="*/ 6 h 144"/>
                  <a:gd name="T56" fmla="*/ 16 w 154"/>
                  <a:gd name="T57" fmla="*/ 10 h 144"/>
                  <a:gd name="T58" fmla="*/ 9 w 154"/>
                  <a:gd name="T59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4" h="144">
                    <a:moveTo>
                      <a:pt x="9" y="17"/>
                    </a:moveTo>
                    <a:lnTo>
                      <a:pt x="3" y="28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2" y="66"/>
                    </a:lnTo>
                    <a:lnTo>
                      <a:pt x="7" y="81"/>
                    </a:lnTo>
                    <a:lnTo>
                      <a:pt x="15" y="93"/>
                    </a:lnTo>
                    <a:lnTo>
                      <a:pt x="25" y="107"/>
                    </a:lnTo>
                    <a:lnTo>
                      <a:pt x="38" y="119"/>
                    </a:lnTo>
                    <a:lnTo>
                      <a:pt x="52" y="129"/>
                    </a:lnTo>
                    <a:lnTo>
                      <a:pt x="67" y="137"/>
                    </a:lnTo>
                    <a:lnTo>
                      <a:pt x="82" y="142"/>
                    </a:lnTo>
                    <a:lnTo>
                      <a:pt x="97" y="144"/>
                    </a:lnTo>
                    <a:lnTo>
                      <a:pt x="111" y="144"/>
                    </a:lnTo>
                    <a:lnTo>
                      <a:pt x="123" y="142"/>
                    </a:lnTo>
                    <a:lnTo>
                      <a:pt x="135" y="136"/>
                    </a:lnTo>
                    <a:lnTo>
                      <a:pt x="144" y="128"/>
                    </a:lnTo>
                    <a:lnTo>
                      <a:pt x="152" y="113"/>
                    </a:lnTo>
                    <a:lnTo>
                      <a:pt x="154" y="97"/>
                    </a:lnTo>
                    <a:lnTo>
                      <a:pt x="151" y="78"/>
                    </a:lnTo>
                    <a:lnTo>
                      <a:pt x="143" y="59"/>
                    </a:lnTo>
                    <a:lnTo>
                      <a:pt x="91" y="12"/>
                    </a:lnTo>
                    <a:lnTo>
                      <a:pt x="79" y="6"/>
                    </a:lnTo>
                    <a:lnTo>
                      <a:pt x="68" y="2"/>
                    </a:lnTo>
                    <a:lnTo>
                      <a:pt x="56" y="1"/>
                    </a:lnTo>
                    <a:lnTo>
                      <a:pt x="45" y="0"/>
                    </a:lnTo>
                    <a:lnTo>
                      <a:pt x="35" y="2"/>
                    </a:lnTo>
                    <a:lnTo>
                      <a:pt x="25" y="6"/>
                    </a:lnTo>
                    <a:lnTo>
                      <a:pt x="16" y="1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"/>
              <p:cNvSpPr>
                <a:spLocks/>
              </p:cNvSpPr>
              <p:nvPr/>
            </p:nvSpPr>
            <p:spPr bwMode="auto">
              <a:xfrm>
                <a:off x="3251200" y="5270500"/>
                <a:ext cx="554038" cy="577850"/>
              </a:xfrm>
              <a:custGeom>
                <a:avLst/>
                <a:gdLst>
                  <a:gd name="T0" fmla="*/ 605 w 698"/>
                  <a:gd name="T1" fmla="*/ 19 h 728"/>
                  <a:gd name="T2" fmla="*/ 584 w 698"/>
                  <a:gd name="T3" fmla="*/ 0 h 728"/>
                  <a:gd name="T4" fmla="*/ 382 w 698"/>
                  <a:gd name="T5" fmla="*/ 214 h 728"/>
                  <a:gd name="T6" fmla="*/ 0 w 698"/>
                  <a:gd name="T7" fmla="*/ 621 h 728"/>
                  <a:gd name="T8" fmla="*/ 26 w 698"/>
                  <a:gd name="T9" fmla="*/ 645 h 728"/>
                  <a:gd name="T10" fmla="*/ 78 w 698"/>
                  <a:gd name="T11" fmla="*/ 692 h 728"/>
                  <a:gd name="T12" fmla="*/ 115 w 698"/>
                  <a:gd name="T13" fmla="*/ 728 h 728"/>
                  <a:gd name="T14" fmla="*/ 411 w 698"/>
                  <a:gd name="T15" fmla="*/ 411 h 728"/>
                  <a:gd name="T16" fmla="*/ 698 w 698"/>
                  <a:gd name="T17" fmla="*/ 106 h 728"/>
                  <a:gd name="T18" fmla="*/ 674 w 698"/>
                  <a:gd name="T19" fmla="*/ 84 h 728"/>
                  <a:gd name="T20" fmla="*/ 605 w 698"/>
                  <a:gd name="T21" fmla="*/ 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8" h="728">
                    <a:moveTo>
                      <a:pt x="605" y="19"/>
                    </a:moveTo>
                    <a:lnTo>
                      <a:pt x="584" y="0"/>
                    </a:lnTo>
                    <a:lnTo>
                      <a:pt x="382" y="214"/>
                    </a:lnTo>
                    <a:lnTo>
                      <a:pt x="0" y="621"/>
                    </a:lnTo>
                    <a:lnTo>
                      <a:pt x="26" y="645"/>
                    </a:lnTo>
                    <a:lnTo>
                      <a:pt x="78" y="692"/>
                    </a:lnTo>
                    <a:lnTo>
                      <a:pt x="115" y="728"/>
                    </a:lnTo>
                    <a:lnTo>
                      <a:pt x="411" y="411"/>
                    </a:lnTo>
                    <a:lnTo>
                      <a:pt x="698" y="106"/>
                    </a:lnTo>
                    <a:lnTo>
                      <a:pt x="674" y="84"/>
                    </a:lnTo>
                    <a:lnTo>
                      <a:pt x="605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3"/>
              <p:cNvSpPr>
                <a:spLocks/>
              </p:cNvSpPr>
              <p:nvPr/>
            </p:nvSpPr>
            <p:spPr bwMode="auto">
              <a:xfrm>
                <a:off x="3787775" y="4583113"/>
                <a:ext cx="679450" cy="644525"/>
              </a:xfrm>
              <a:custGeom>
                <a:avLst/>
                <a:gdLst>
                  <a:gd name="T0" fmla="*/ 710 w 855"/>
                  <a:gd name="T1" fmla="*/ 66 h 811"/>
                  <a:gd name="T2" fmla="*/ 681 w 855"/>
                  <a:gd name="T3" fmla="*/ 49 h 811"/>
                  <a:gd name="T4" fmla="*/ 650 w 855"/>
                  <a:gd name="T5" fmla="*/ 36 h 811"/>
                  <a:gd name="T6" fmla="*/ 619 w 855"/>
                  <a:gd name="T7" fmla="*/ 24 h 811"/>
                  <a:gd name="T8" fmla="*/ 586 w 855"/>
                  <a:gd name="T9" fmla="*/ 15 h 811"/>
                  <a:gd name="T10" fmla="*/ 552 w 855"/>
                  <a:gd name="T11" fmla="*/ 8 h 811"/>
                  <a:gd name="T12" fmla="*/ 518 w 855"/>
                  <a:gd name="T13" fmla="*/ 2 h 811"/>
                  <a:gd name="T14" fmla="*/ 482 w 855"/>
                  <a:gd name="T15" fmla="*/ 0 h 811"/>
                  <a:gd name="T16" fmla="*/ 439 w 855"/>
                  <a:gd name="T17" fmla="*/ 0 h 811"/>
                  <a:gd name="T18" fmla="*/ 393 w 855"/>
                  <a:gd name="T19" fmla="*/ 5 h 811"/>
                  <a:gd name="T20" fmla="*/ 347 w 855"/>
                  <a:gd name="T21" fmla="*/ 14 h 811"/>
                  <a:gd name="T22" fmla="*/ 304 w 855"/>
                  <a:gd name="T23" fmla="*/ 26 h 811"/>
                  <a:gd name="T24" fmla="*/ 262 w 855"/>
                  <a:gd name="T25" fmla="*/ 43 h 811"/>
                  <a:gd name="T26" fmla="*/ 222 w 855"/>
                  <a:gd name="T27" fmla="*/ 62 h 811"/>
                  <a:gd name="T28" fmla="*/ 186 w 855"/>
                  <a:gd name="T29" fmla="*/ 86 h 811"/>
                  <a:gd name="T30" fmla="*/ 151 w 855"/>
                  <a:gd name="T31" fmla="*/ 113 h 811"/>
                  <a:gd name="T32" fmla="*/ 105 w 855"/>
                  <a:gd name="T33" fmla="*/ 158 h 811"/>
                  <a:gd name="T34" fmla="*/ 55 w 855"/>
                  <a:gd name="T35" fmla="*/ 227 h 811"/>
                  <a:gd name="T36" fmla="*/ 21 w 855"/>
                  <a:gd name="T37" fmla="*/ 305 h 811"/>
                  <a:gd name="T38" fmla="*/ 2 w 855"/>
                  <a:gd name="T39" fmla="*/ 389 h 811"/>
                  <a:gd name="T40" fmla="*/ 2 w 855"/>
                  <a:gd name="T41" fmla="*/ 478 h 811"/>
                  <a:gd name="T42" fmla="*/ 20 w 855"/>
                  <a:gd name="T43" fmla="*/ 561 h 811"/>
                  <a:gd name="T44" fmla="*/ 53 w 855"/>
                  <a:gd name="T45" fmla="*/ 638 h 811"/>
                  <a:gd name="T46" fmla="*/ 101 w 855"/>
                  <a:gd name="T47" fmla="*/ 706 h 811"/>
                  <a:gd name="T48" fmla="*/ 144 w 855"/>
                  <a:gd name="T49" fmla="*/ 745 h 811"/>
                  <a:gd name="T50" fmla="*/ 173 w 855"/>
                  <a:gd name="T51" fmla="*/ 761 h 811"/>
                  <a:gd name="T52" fmla="*/ 204 w 855"/>
                  <a:gd name="T53" fmla="*/ 775 h 811"/>
                  <a:gd name="T54" fmla="*/ 235 w 855"/>
                  <a:gd name="T55" fmla="*/ 787 h 811"/>
                  <a:gd name="T56" fmla="*/ 269 w 855"/>
                  <a:gd name="T57" fmla="*/ 796 h 811"/>
                  <a:gd name="T58" fmla="*/ 302 w 855"/>
                  <a:gd name="T59" fmla="*/ 803 h 811"/>
                  <a:gd name="T60" fmla="*/ 337 w 855"/>
                  <a:gd name="T61" fmla="*/ 808 h 811"/>
                  <a:gd name="T62" fmla="*/ 371 w 855"/>
                  <a:gd name="T63" fmla="*/ 811 h 811"/>
                  <a:gd name="T64" fmla="*/ 401 w 855"/>
                  <a:gd name="T65" fmla="*/ 811 h 811"/>
                  <a:gd name="T66" fmla="*/ 425 w 855"/>
                  <a:gd name="T67" fmla="*/ 810 h 811"/>
                  <a:gd name="T68" fmla="*/ 450 w 855"/>
                  <a:gd name="T69" fmla="*/ 807 h 811"/>
                  <a:gd name="T70" fmla="*/ 473 w 855"/>
                  <a:gd name="T71" fmla="*/ 805 h 811"/>
                  <a:gd name="T72" fmla="*/ 523 w 855"/>
                  <a:gd name="T73" fmla="*/ 793 h 811"/>
                  <a:gd name="T74" fmla="*/ 597 w 855"/>
                  <a:gd name="T75" fmla="*/ 766 h 811"/>
                  <a:gd name="T76" fmla="*/ 664 w 855"/>
                  <a:gd name="T77" fmla="*/ 728 h 811"/>
                  <a:gd name="T78" fmla="*/ 723 w 855"/>
                  <a:gd name="T79" fmla="*/ 679 h 811"/>
                  <a:gd name="T80" fmla="*/ 772 w 855"/>
                  <a:gd name="T81" fmla="*/ 623 h 811"/>
                  <a:gd name="T82" fmla="*/ 812 w 855"/>
                  <a:gd name="T83" fmla="*/ 560 h 811"/>
                  <a:gd name="T84" fmla="*/ 839 w 855"/>
                  <a:gd name="T85" fmla="*/ 491 h 811"/>
                  <a:gd name="T86" fmla="*/ 853 w 855"/>
                  <a:gd name="T87" fmla="*/ 416 h 811"/>
                  <a:gd name="T88" fmla="*/ 853 w 855"/>
                  <a:gd name="T89" fmla="*/ 333 h 811"/>
                  <a:gd name="T90" fmla="*/ 835 w 855"/>
                  <a:gd name="T91" fmla="*/ 250 h 811"/>
                  <a:gd name="T92" fmla="*/ 801 w 855"/>
                  <a:gd name="T93" fmla="*/ 173 h 811"/>
                  <a:gd name="T94" fmla="*/ 753 w 855"/>
                  <a:gd name="T95" fmla="*/ 10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5" h="811">
                    <a:moveTo>
                      <a:pt x="724" y="74"/>
                    </a:moveTo>
                    <a:lnTo>
                      <a:pt x="710" y="66"/>
                    </a:lnTo>
                    <a:lnTo>
                      <a:pt x="695" y="56"/>
                    </a:lnTo>
                    <a:lnTo>
                      <a:pt x="681" y="49"/>
                    </a:lnTo>
                    <a:lnTo>
                      <a:pt x="666" y="43"/>
                    </a:lnTo>
                    <a:lnTo>
                      <a:pt x="650" y="36"/>
                    </a:lnTo>
                    <a:lnTo>
                      <a:pt x="635" y="30"/>
                    </a:lnTo>
                    <a:lnTo>
                      <a:pt x="619" y="24"/>
                    </a:lnTo>
                    <a:lnTo>
                      <a:pt x="603" y="20"/>
                    </a:lnTo>
                    <a:lnTo>
                      <a:pt x="586" y="15"/>
                    </a:lnTo>
                    <a:lnTo>
                      <a:pt x="569" y="10"/>
                    </a:lnTo>
                    <a:lnTo>
                      <a:pt x="552" y="8"/>
                    </a:lnTo>
                    <a:lnTo>
                      <a:pt x="535" y="5"/>
                    </a:lnTo>
                    <a:lnTo>
                      <a:pt x="518" y="2"/>
                    </a:lnTo>
                    <a:lnTo>
                      <a:pt x="499" y="1"/>
                    </a:lnTo>
                    <a:lnTo>
                      <a:pt x="482" y="0"/>
                    </a:lnTo>
                    <a:lnTo>
                      <a:pt x="463" y="0"/>
                    </a:lnTo>
                    <a:lnTo>
                      <a:pt x="439" y="0"/>
                    </a:lnTo>
                    <a:lnTo>
                      <a:pt x="416" y="2"/>
                    </a:lnTo>
                    <a:lnTo>
                      <a:pt x="393" y="5"/>
                    </a:lnTo>
                    <a:lnTo>
                      <a:pt x="370" y="9"/>
                    </a:lnTo>
                    <a:lnTo>
                      <a:pt x="347" y="14"/>
                    </a:lnTo>
                    <a:lnTo>
                      <a:pt x="325" y="20"/>
                    </a:lnTo>
                    <a:lnTo>
                      <a:pt x="304" y="26"/>
                    </a:lnTo>
                    <a:lnTo>
                      <a:pt x="282" y="33"/>
                    </a:lnTo>
                    <a:lnTo>
                      <a:pt x="262" y="43"/>
                    </a:lnTo>
                    <a:lnTo>
                      <a:pt x="242" y="52"/>
                    </a:lnTo>
                    <a:lnTo>
                      <a:pt x="222" y="62"/>
                    </a:lnTo>
                    <a:lnTo>
                      <a:pt x="204" y="74"/>
                    </a:lnTo>
                    <a:lnTo>
                      <a:pt x="186" y="86"/>
                    </a:lnTo>
                    <a:lnTo>
                      <a:pt x="168" y="99"/>
                    </a:lnTo>
                    <a:lnTo>
                      <a:pt x="151" y="113"/>
                    </a:lnTo>
                    <a:lnTo>
                      <a:pt x="135" y="127"/>
                    </a:lnTo>
                    <a:lnTo>
                      <a:pt x="105" y="158"/>
                    </a:lnTo>
                    <a:lnTo>
                      <a:pt x="78" y="191"/>
                    </a:lnTo>
                    <a:lnTo>
                      <a:pt x="55" y="227"/>
                    </a:lnTo>
                    <a:lnTo>
                      <a:pt x="36" y="265"/>
                    </a:lnTo>
                    <a:lnTo>
                      <a:pt x="21" y="305"/>
                    </a:lnTo>
                    <a:lnTo>
                      <a:pt x="9" y="347"/>
                    </a:lnTo>
                    <a:lnTo>
                      <a:pt x="2" y="389"/>
                    </a:lnTo>
                    <a:lnTo>
                      <a:pt x="0" y="434"/>
                    </a:lnTo>
                    <a:lnTo>
                      <a:pt x="2" y="478"/>
                    </a:lnTo>
                    <a:lnTo>
                      <a:pt x="9" y="520"/>
                    </a:lnTo>
                    <a:lnTo>
                      <a:pt x="20" y="561"/>
                    </a:lnTo>
                    <a:lnTo>
                      <a:pt x="35" y="600"/>
                    </a:lnTo>
                    <a:lnTo>
                      <a:pt x="53" y="638"/>
                    </a:lnTo>
                    <a:lnTo>
                      <a:pt x="75" y="674"/>
                    </a:lnTo>
                    <a:lnTo>
                      <a:pt x="101" y="706"/>
                    </a:lnTo>
                    <a:lnTo>
                      <a:pt x="130" y="737"/>
                    </a:lnTo>
                    <a:lnTo>
                      <a:pt x="144" y="745"/>
                    </a:lnTo>
                    <a:lnTo>
                      <a:pt x="159" y="754"/>
                    </a:lnTo>
                    <a:lnTo>
                      <a:pt x="173" y="761"/>
                    </a:lnTo>
                    <a:lnTo>
                      <a:pt x="188" y="768"/>
                    </a:lnTo>
                    <a:lnTo>
                      <a:pt x="204" y="775"/>
                    </a:lnTo>
                    <a:lnTo>
                      <a:pt x="219" y="781"/>
                    </a:lnTo>
                    <a:lnTo>
                      <a:pt x="235" y="787"/>
                    </a:lnTo>
                    <a:lnTo>
                      <a:pt x="251" y="791"/>
                    </a:lnTo>
                    <a:lnTo>
                      <a:pt x="269" y="796"/>
                    </a:lnTo>
                    <a:lnTo>
                      <a:pt x="285" y="800"/>
                    </a:lnTo>
                    <a:lnTo>
                      <a:pt x="302" y="803"/>
                    </a:lnTo>
                    <a:lnTo>
                      <a:pt x="319" y="806"/>
                    </a:lnTo>
                    <a:lnTo>
                      <a:pt x="337" y="808"/>
                    </a:lnTo>
                    <a:lnTo>
                      <a:pt x="354" y="810"/>
                    </a:lnTo>
                    <a:lnTo>
                      <a:pt x="371" y="811"/>
                    </a:lnTo>
                    <a:lnTo>
                      <a:pt x="390" y="811"/>
                    </a:lnTo>
                    <a:lnTo>
                      <a:pt x="401" y="811"/>
                    </a:lnTo>
                    <a:lnTo>
                      <a:pt x="414" y="811"/>
                    </a:lnTo>
                    <a:lnTo>
                      <a:pt x="425" y="810"/>
                    </a:lnTo>
                    <a:lnTo>
                      <a:pt x="437" y="808"/>
                    </a:lnTo>
                    <a:lnTo>
                      <a:pt x="450" y="807"/>
                    </a:lnTo>
                    <a:lnTo>
                      <a:pt x="461" y="806"/>
                    </a:lnTo>
                    <a:lnTo>
                      <a:pt x="473" y="805"/>
                    </a:lnTo>
                    <a:lnTo>
                      <a:pt x="484" y="803"/>
                    </a:lnTo>
                    <a:lnTo>
                      <a:pt x="523" y="793"/>
                    </a:lnTo>
                    <a:lnTo>
                      <a:pt x="561" y="781"/>
                    </a:lnTo>
                    <a:lnTo>
                      <a:pt x="597" y="766"/>
                    </a:lnTo>
                    <a:lnTo>
                      <a:pt x="632" y="749"/>
                    </a:lnTo>
                    <a:lnTo>
                      <a:pt x="664" y="728"/>
                    </a:lnTo>
                    <a:lnTo>
                      <a:pt x="695" y="705"/>
                    </a:lnTo>
                    <a:lnTo>
                      <a:pt x="723" y="679"/>
                    </a:lnTo>
                    <a:lnTo>
                      <a:pt x="749" y="653"/>
                    </a:lnTo>
                    <a:lnTo>
                      <a:pt x="772" y="623"/>
                    </a:lnTo>
                    <a:lnTo>
                      <a:pt x="794" y="593"/>
                    </a:lnTo>
                    <a:lnTo>
                      <a:pt x="812" y="560"/>
                    </a:lnTo>
                    <a:lnTo>
                      <a:pt x="828" y="526"/>
                    </a:lnTo>
                    <a:lnTo>
                      <a:pt x="839" y="491"/>
                    </a:lnTo>
                    <a:lnTo>
                      <a:pt x="848" y="454"/>
                    </a:lnTo>
                    <a:lnTo>
                      <a:pt x="853" y="416"/>
                    </a:lnTo>
                    <a:lnTo>
                      <a:pt x="855" y="377"/>
                    </a:lnTo>
                    <a:lnTo>
                      <a:pt x="853" y="333"/>
                    </a:lnTo>
                    <a:lnTo>
                      <a:pt x="846" y="290"/>
                    </a:lnTo>
                    <a:lnTo>
                      <a:pt x="835" y="250"/>
                    </a:lnTo>
                    <a:lnTo>
                      <a:pt x="820" y="211"/>
                    </a:lnTo>
                    <a:lnTo>
                      <a:pt x="801" y="173"/>
                    </a:lnTo>
                    <a:lnTo>
                      <a:pt x="778" y="137"/>
                    </a:lnTo>
                    <a:lnTo>
                      <a:pt x="753" y="105"/>
                    </a:lnTo>
                    <a:lnTo>
                      <a:pt x="724" y="7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36" name="Picture 2" descr="C:\Users\bruceg\AppData\Local\Microsoft\Windows\Temporary Internet Files\Content.IE5\GG7XXRL3\MC9000190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4" y="1981200"/>
            <a:ext cx="1062919" cy="6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3" name="Group 842"/>
          <p:cNvGrpSpPr/>
          <p:nvPr/>
        </p:nvGrpSpPr>
        <p:grpSpPr>
          <a:xfrm>
            <a:off x="6447510" y="316716"/>
            <a:ext cx="791635" cy="942762"/>
            <a:chOff x="5791200" y="2705100"/>
            <a:chExt cx="1098774" cy="1308536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4" name="Freeform 5069"/>
            <p:cNvSpPr>
              <a:spLocks noEditPoints="1"/>
            </p:cNvSpPr>
            <p:nvPr/>
          </p:nvSpPr>
          <p:spPr bwMode="auto">
            <a:xfrm>
              <a:off x="5791200" y="2705100"/>
              <a:ext cx="1098774" cy="1308536"/>
            </a:xfrm>
            <a:custGeom>
              <a:avLst/>
              <a:gdLst/>
              <a:ahLst/>
              <a:cxnLst>
                <a:cxn ang="0">
                  <a:pos x="110" y="1284"/>
                </a:cxn>
                <a:cxn ang="0">
                  <a:pos x="194" y="1394"/>
                </a:cxn>
                <a:cxn ang="0">
                  <a:pos x="608" y="1464"/>
                </a:cxn>
                <a:cxn ang="0">
                  <a:pos x="943" y="1458"/>
                </a:cxn>
                <a:cxn ang="0">
                  <a:pos x="442" y="1435"/>
                </a:cxn>
                <a:cxn ang="0">
                  <a:pos x="160" y="1347"/>
                </a:cxn>
                <a:cxn ang="0">
                  <a:pos x="239" y="1242"/>
                </a:cxn>
                <a:cxn ang="0">
                  <a:pos x="516" y="1313"/>
                </a:cxn>
                <a:cxn ang="0">
                  <a:pos x="958" y="1326"/>
                </a:cxn>
                <a:cxn ang="0">
                  <a:pos x="1317" y="1229"/>
                </a:cxn>
                <a:cxn ang="0">
                  <a:pos x="1462" y="1364"/>
                </a:cxn>
                <a:cxn ang="0">
                  <a:pos x="1231" y="1482"/>
                </a:cxn>
                <a:cxn ang="0">
                  <a:pos x="739" y="1521"/>
                </a:cxn>
                <a:cxn ang="0">
                  <a:pos x="250" y="1457"/>
                </a:cxn>
                <a:cxn ang="0">
                  <a:pos x="25" y="1327"/>
                </a:cxn>
                <a:cxn ang="0">
                  <a:pos x="172" y="1204"/>
                </a:cxn>
                <a:cxn ang="0">
                  <a:pos x="650" y="1091"/>
                </a:cxn>
                <a:cxn ang="0">
                  <a:pos x="786" y="1205"/>
                </a:cxn>
                <a:cxn ang="0">
                  <a:pos x="677" y="1001"/>
                </a:cxn>
                <a:cxn ang="0">
                  <a:pos x="846" y="1056"/>
                </a:cxn>
                <a:cxn ang="0">
                  <a:pos x="106" y="900"/>
                </a:cxn>
                <a:cxn ang="0">
                  <a:pos x="83" y="1003"/>
                </a:cxn>
                <a:cxn ang="0">
                  <a:pos x="176" y="956"/>
                </a:cxn>
                <a:cxn ang="0">
                  <a:pos x="58" y="831"/>
                </a:cxn>
                <a:cxn ang="0">
                  <a:pos x="194" y="939"/>
                </a:cxn>
                <a:cxn ang="0">
                  <a:pos x="276" y="1160"/>
                </a:cxn>
                <a:cxn ang="0">
                  <a:pos x="118" y="1072"/>
                </a:cxn>
                <a:cxn ang="0">
                  <a:pos x="2" y="930"/>
                </a:cxn>
                <a:cxn ang="0">
                  <a:pos x="617" y="800"/>
                </a:cxn>
                <a:cxn ang="0">
                  <a:pos x="312" y="817"/>
                </a:cxn>
                <a:cxn ang="0">
                  <a:pos x="350" y="857"/>
                </a:cxn>
                <a:cxn ang="0">
                  <a:pos x="702" y="886"/>
                </a:cxn>
                <a:cxn ang="0">
                  <a:pos x="1120" y="880"/>
                </a:cxn>
                <a:cxn ang="0">
                  <a:pos x="1198" y="844"/>
                </a:cxn>
                <a:cxn ang="0">
                  <a:pos x="922" y="809"/>
                </a:cxn>
                <a:cxn ang="0">
                  <a:pos x="799" y="767"/>
                </a:cxn>
                <a:cxn ang="0">
                  <a:pos x="1198" y="799"/>
                </a:cxn>
                <a:cxn ang="0">
                  <a:pos x="1278" y="958"/>
                </a:cxn>
                <a:cxn ang="0">
                  <a:pos x="1025" y="1275"/>
                </a:cxn>
                <a:cxn ang="0">
                  <a:pos x="602" y="1327"/>
                </a:cxn>
                <a:cxn ang="0">
                  <a:pos x="273" y="1084"/>
                </a:cxn>
                <a:cxn ang="0">
                  <a:pos x="218" y="789"/>
                </a:cxn>
                <a:cxn ang="0">
                  <a:pos x="513" y="764"/>
                </a:cxn>
                <a:cxn ang="0">
                  <a:pos x="499" y="161"/>
                </a:cxn>
                <a:cxn ang="0">
                  <a:pos x="589" y="349"/>
                </a:cxn>
                <a:cxn ang="0">
                  <a:pos x="820" y="535"/>
                </a:cxn>
                <a:cxn ang="0">
                  <a:pos x="841" y="674"/>
                </a:cxn>
                <a:cxn ang="0">
                  <a:pos x="841" y="613"/>
                </a:cxn>
                <a:cxn ang="0">
                  <a:pos x="692" y="462"/>
                </a:cxn>
                <a:cxn ang="0">
                  <a:pos x="497" y="270"/>
                </a:cxn>
                <a:cxn ang="0">
                  <a:pos x="544" y="75"/>
                </a:cxn>
                <a:cxn ang="0">
                  <a:pos x="573" y="184"/>
                </a:cxn>
                <a:cxn ang="0">
                  <a:pos x="727" y="335"/>
                </a:cxn>
                <a:cxn ang="0">
                  <a:pos x="915" y="460"/>
                </a:cxn>
                <a:cxn ang="0">
                  <a:pos x="950" y="600"/>
                </a:cxn>
                <a:cxn ang="0">
                  <a:pos x="877" y="642"/>
                </a:cxn>
                <a:cxn ang="0">
                  <a:pos x="800" y="490"/>
                </a:cxn>
                <a:cxn ang="0">
                  <a:pos x="625" y="349"/>
                </a:cxn>
                <a:cxn ang="0">
                  <a:pos x="525" y="181"/>
                </a:cxn>
              </a:cxnLst>
              <a:rect l="0" t="0" r="r" b="b"/>
              <a:pathLst>
                <a:path w="1465" h="1521">
                  <a:moveTo>
                    <a:pt x="331" y="1218"/>
                  </a:moveTo>
                  <a:lnTo>
                    <a:pt x="295" y="1224"/>
                  </a:lnTo>
                  <a:lnTo>
                    <a:pt x="261" y="1230"/>
                  </a:lnTo>
                  <a:lnTo>
                    <a:pt x="231" y="1236"/>
                  </a:lnTo>
                  <a:lnTo>
                    <a:pt x="203" y="1244"/>
                  </a:lnTo>
                  <a:lnTo>
                    <a:pt x="178" y="1250"/>
                  </a:lnTo>
                  <a:lnTo>
                    <a:pt x="157" y="1258"/>
                  </a:lnTo>
                  <a:lnTo>
                    <a:pt x="138" y="1266"/>
                  </a:lnTo>
                  <a:lnTo>
                    <a:pt x="122" y="1275"/>
                  </a:lnTo>
                  <a:lnTo>
                    <a:pt x="110" y="1284"/>
                  </a:lnTo>
                  <a:lnTo>
                    <a:pt x="101" y="1294"/>
                  </a:lnTo>
                  <a:lnTo>
                    <a:pt x="96" y="1303"/>
                  </a:lnTo>
                  <a:lnTo>
                    <a:pt x="94" y="1314"/>
                  </a:lnTo>
                  <a:lnTo>
                    <a:pt x="96" y="1327"/>
                  </a:lnTo>
                  <a:lnTo>
                    <a:pt x="102" y="1338"/>
                  </a:lnTo>
                  <a:lnTo>
                    <a:pt x="113" y="1350"/>
                  </a:lnTo>
                  <a:lnTo>
                    <a:pt x="127" y="1361"/>
                  </a:lnTo>
                  <a:lnTo>
                    <a:pt x="146" y="1373"/>
                  </a:lnTo>
                  <a:lnTo>
                    <a:pt x="168" y="1383"/>
                  </a:lnTo>
                  <a:lnTo>
                    <a:pt x="194" y="1394"/>
                  </a:lnTo>
                  <a:lnTo>
                    <a:pt x="223" y="1404"/>
                  </a:lnTo>
                  <a:lnTo>
                    <a:pt x="255" y="1413"/>
                  </a:lnTo>
                  <a:lnTo>
                    <a:pt x="291" y="1422"/>
                  </a:lnTo>
                  <a:lnTo>
                    <a:pt x="328" y="1431"/>
                  </a:lnTo>
                  <a:lnTo>
                    <a:pt x="369" y="1438"/>
                  </a:lnTo>
                  <a:lnTo>
                    <a:pt x="413" y="1445"/>
                  </a:lnTo>
                  <a:lnTo>
                    <a:pt x="459" y="1451"/>
                  </a:lnTo>
                  <a:lnTo>
                    <a:pt x="506" y="1456"/>
                  </a:lnTo>
                  <a:lnTo>
                    <a:pt x="556" y="1461"/>
                  </a:lnTo>
                  <a:lnTo>
                    <a:pt x="608" y="1464"/>
                  </a:lnTo>
                  <a:lnTo>
                    <a:pt x="662" y="1467"/>
                  </a:lnTo>
                  <a:lnTo>
                    <a:pt x="717" y="1468"/>
                  </a:lnTo>
                  <a:lnTo>
                    <a:pt x="775" y="1468"/>
                  </a:lnTo>
                  <a:lnTo>
                    <a:pt x="833" y="1467"/>
                  </a:lnTo>
                  <a:lnTo>
                    <a:pt x="889" y="1464"/>
                  </a:lnTo>
                  <a:lnTo>
                    <a:pt x="944" y="1461"/>
                  </a:lnTo>
                  <a:lnTo>
                    <a:pt x="997" y="1456"/>
                  </a:lnTo>
                  <a:lnTo>
                    <a:pt x="1045" y="1451"/>
                  </a:lnTo>
                  <a:lnTo>
                    <a:pt x="995" y="1455"/>
                  </a:lnTo>
                  <a:lnTo>
                    <a:pt x="943" y="1458"/>
                  </a:lnTo>
                  <a:lnTo>
                    <a:pt x="889" y="1460"/>
                  </a:lnTo>
                  <a:lnTo>
                    <a:pt x="834" y="1461"/>
                  </a:lnTo>
                  <a:lnTo>
                    <a:pt x="777" y="1461"/>
                  </a:lnTo>
                  <a:lnTo>
                    <a:pt x="725" y="1459"/>
                  </a:lnTo>
                  <a:lnTo>
                    <a:pt x="673" y="1457"/>
                  </a:lnTo>
                  <a:lnTo>
                    <a:pt x="624" y="1454"/>
                  </a:lnTo>
                  <a:lnTo>
                    <a:pt x="575" y="1451"/>
                  </a:lnTo>
                  <a:lnTo>
                    <a:pt x="529" y="1447"/>
                  </a:lnTo>
                  <a:lnTo>
                    <a:pt x="484" y="1441"/>
                  </a:lnTo>
                  <a:lnTo>
                    <a:pt x="442" y="1435"/>
                  </a:lnTo>
                  <a:lnTo>
                    <a:pt x="401" y="1429"/>
                  </a:lnTo>
                  <a:lnTo>
                    <a:pt x="363" y="1422"/>
                  </a:lnTo>
                  <a:lnTo>
                    <a:pt x="327" y="1414"/>
                  </a:lnTo>
                  <a:lnTo>
                    <a:pt x="294" y="1406"/>
                  </a:lnTo>
                  <a:lnTo>
                    <a:pt x="264" y="1397"/>
                  </a:lnTo>
                  <a:lnTo>
                    <a:pt x="236" y="1387"/>
                  </a:lnTo>
                  <a:lnTo>
                    <a:pt x="212" y="1378"/>
                  </a:lnTo>
                  <a:lnTo>
                    <a:pt x="191" y="1368"/>
                  </a:lnTo>
                  <a:lnTo>
                    <a:pt x="174" y="1358"/>
                  </a:lnTo>
                  <a:lnTo>
                    <a:pt x="160" y="1347"/>
                  </a:lnTo>
                  <a:lnTo>
                    <a:pt x="150" y="1336"/>
                  </a:lnTo>
                  <a:lnTo>
                    <a:pt x="144" y="1325"/>
                  </a:lnTo>
                  <a:lnTo>
                    <a:pt x="143" y="1313"/>
                  </a:lnTo>
                  <a:lnTo>
                    <a:pt x="145" y="1302"/>
                  </a:lnTo>
                  <a:lnTo>
                    <a:pt x="151" y="1291"/>
                  </a:lnTo>
                  <a:lnTo>
                    <a:pt x="161" y="1280"/>
                  </a:lnTo>
                  <a:lnTo>
                    <a:pt x="175" y="1270"/>
                  </a:lnTo>
                  <a:lnTo>
                    <a:pt x="194" y="1260"/>
                  </a:lnTo>
                  <a:lnTo>
                    <a:pt x="214" y="1250"/>
                  </a:lnTo>
                  <a:lnTo>
                    <a:pt x="239" y="1242"/>
                  </a:lnTo>
                  <a:lnTo>
                    <a:pt x="267" y="1233"/>
                  </a:lnTo>
                  <a:lnTo>
                    <a:pt x="297" y="1225"/>
                  </a:lnTo>
                  <a:lnTo>
                    <a:pt x="331" y="1218"/>
                  </a:lnTo>
                  <a:close/>
                  <a:moveTo>
                    <a:pt x="311" y="1170"/>
                  </a:moveTo>
                  <a:lnTo>
                    <a:pt x="340" y="1199"/>
                  </a:lnTo>
                  <a:lnTo>
                    <a:pt x="370" y="1225"/>
                  </a:lnTo>
                  <a:lnTo>
                    <a:pt x="404" y="1250"/>
                  </a:lnTo>
                  <a:lnTo>
                    <a:pt x="439" y="1274"/>
                  </a:lnTo>
                  <a:lnTo>
                    <a:pt x="477" y="1294"/>
                  </a:lnTo>
                  <a:lnTo>
                    <a:pt x="516" y="1313"/>
                  </a:lnTo>
                  <a:lnTo>
                    <a:pt x="556" y="1328"/>
                  </a:lnTo>
                  <a:lnTo>
                    <a:pt x="599" y="1341"/>
                  </a:lnTo>
                  <a:lnTo>
                    <a:pt x="643" y="1351"/>
                  </a:lnTo>
                  <a:lnTo>
                    <a:pt x="688" y="1358"/>
                  </a:lnTo>
                  <a:lnTo>
                    <a:pt x="735" y="1361"/>
                  </a:lnTo>
                  <a:lnTo>
                    <a:pt x="782" y="1360"/>
                  </a:lnTo>
                  <a:lnTo>
                    <a:pt x="828" y="1356"/>
                  </a:lnTo>
                  <a:lnTo>
                    <a:pt x="873" y="1349"/>
                  </a:lnTo>
                  <a:lnTo>
                    <a:pt x="916" y="1339"/>
                  </a:lnTo>
                  <a:lnTo>
                    <a:pt x="958" y="1326"/>
                  </a:lnTo>
                  <a:lnTo>
                    <a:pt x="998" y="1310"/>
                  </a:lnTo>
                  <a:lnTo>
                    <a:pt x="1036" y="1291"/>
                  </a:lnTo>
                  <a:lnTo>
                    <a:pt x="1073" y="1269"/>
                  </a:lnTo>
                  <a:lnTo>
                    <a:pt x="1107" y="1244"/>
                  </a:lnTo>
                  <a:lnTo>
                    <a:pt x="1140" y="1218"/>
                  </a:lnTo>
                  <a:lnTo>
                    <a:pt x="1170" y="1188"/>
                  </a:lnTo>
                  <a:lnTo>
                    <a:pt x="1211" y="1197"/>
                  </a:lnTo>
                  <a:lnTo>
                    <a:pt x="1248" y="1207"/>
                  </a:lnTo>
                  <a:lnTo>
                    <a:pt x="1284" y="1218"/>
                  </a:lnTo>
                  <a:lnTo>
                    <a:pt x="1317" y="1229"/>
                  </a:lnTo>
                  <a:lnTo>
                    <a:pt x="1346" y="1241"/>
                  </a:lnTo>
                  <a:lnTo>
                    <a:pt x="1373" y="1253"/>
                  </a:lnTo>
                  <a:lnTo>
                    <a:pt x="1397" y="1266"/>
                  </a:lnTo>
                  <a:lnTo>
                    <a:pt x="1417" y="1279"/>
                  </a:lnTo>
                  <a:lnTo>
                    <a:pt x="1434" y="1292"/>
                  </a:lnTo>
                  <a:lnTo>
                    <a:pt x="1448" y="1306"/>
                  </a:lnTo>
                  <a:lnTo>
                    <a:pt x="1457" y="1320"/>
                  </a:lnTo>
                  <a:lnTo>
                    <a:pt x="1463" y="1334"/>
                  </a:lnTo>
                  <a:lnTo>
                    <a:pt x="1465" y="1349"/>
                  </a:lnTo>
                  <a:lnTo>
                    <a:pt x="1462" y="1364"/>
                  </a:lnTo>
                  <a:lnTo>
                    <a:pt x="1456" y="1378"/>
                  </a:lnTo>
                  <a:lnTo>
                    <a:pt x="1445" y="1392"/>
                  </a:lnTo>
                  <a:lnTo>
                    <a:pt x="1430" y="1406"/>
                  </a:lnTo>
                  <a:lnTo>
                    <a:pt x="1412" y="1419"/>
                  </a:lnTo>
                  <a:lnTo>
                    <a:pt x="1390" y="1431"/>
                  </a:lnTo>
                  <a:lnTo>
                    <a:pt x="1364" y="1443"/>
                  </a:lnTo>
                  <a:lnTo>
                    <a:pt x="1336" y="1454"/>
                  </a:lnTo>
                  <a:lnTo>
                    <a:pt x="1304" y="1464"/>
                  </a:lnTo>
                  <a:lnTo>
                    <a:pt x="1269" y="1474"/>
                  </a:lnTo>
                  <a:lnTo>
                    <a:pt x="1231" y="1482"/>
                  </a:lnTo>
                  <a:lnTo>
                    <a:pt x="1191" y="1491"/>
                  </a:lnTo>
                  <a:lnTo>
                    <a:pt x="1148" y="1498"/>
                  </a:lnTo>
                  <a:lnTo>
                    <a:pt x="1104" y="1504"/>
                  </a:lnTo>
                  <a:lnTo>
                    <a:pt x="1057" y="1510"/>
                  </a:lnTo>
                  <a:lnTo>
                    <a:pt x="1008" y="1514"/>
                  </a:lnTo>
                  <a:lnTo>
                    <a:pt x="957" y="1518"/>
                  </a:lnTo>
                  <a:lnTo>
                    <a:pt x="905" y="1520"/>
                  </a:lnTo>
                  <a:lnTo>
                    <a:pt x="851" y="1521"/>
                  </a:lnTo>
                  <a:lnTo>
                    <a:pt x="795" y="1521"/>
                  </a:lnTo>
                  <a:lnTo>
                    <a:pt x="739" y="1521"/>
                  </a:lnTo>
                  <a:lnTo>
                    <a:pt x="683" y="1519"/>
                  </a:lnTo>
                  <a:lnTo>
                    <a:pt x="628" y="1516"/>
                  </a:lnTo>
                  <a:lnTo>
                    <a:pt x="574" y="1512"/>
                  </a:lnTo>
                  <a:lnTo>
                    <a:pt x="522" y="1506"/>
                  </a:lnTo>
                  <a:lnTo>
                    <a:pt x="472" y="1500"/>
                  </a:lnTo>
                  <a:lnTo>
                    <a:pt x="423" y="1493"/>
                  </a:lnTo>
                  <a:lnTo>
                    <a:pt x="376" y="1486"/>
                  </a:lnTo>
                  <a:lnTo>
                    <a:pt x="331" y="1477"/>
                  </a:lnTo>
                  <a:lnTo>
                    <a:pt x="289" y="1467"/>
                  </a:lnTo>
                  <a:lnTo>
                    <a:pt x="250" y="1457"/>
                  </a:lnTo>
                  <a:lnTo>
                    <a:pt x="213" y="1447"/>
                  </a:lnTo>
                  <a:lnTo>
                    <a:pt x="178" y="1435"/>
                  </a:lnTo>
                  <a:lnTo>
                    <a:pt x="147" y="1423"/>
                  </a:lnTo>
                  <a:lnTo>
                    <a:pt x="119" y="1411"/>
                  </a:lnTo>
                  <a:lnTo>
                    <a:pt x="94" y="1398"/>
                  </a:lnTo>
                  <a:lnTo>
                    <a:pt x="73" y="1384"/>
                  </a:lnTo>
                  <a:lnTo>
                    <a:pt x="55" y="1370"/>
                  </a:lnTo>
                  <a:lnTo>
                    <a:pt x="41" y="1356"/>
                  </a:lnTo>
                  <a:lnTo>
                    <a:pt x="32" y="1342"/>
                  </a:lnTo>
                  <a:lnTo>
                    <a:pt x="25" y="1327"/>
                  </a:lnTo>
                  <a:lnTo>
                    <a:pt x="24" y="1312"/>
                  </a:lnTo>
                  <a:lnTo>
                    <a:pt x="26" y="1298"/>
                  </a:lnTo>
                  <a:lnTo>
                    <a:pt x="32" y="1285"/>
                  </a:lnTo>
                  <a:lnTo>
                    <a:pt x="42" y="1272"/>
                  </a:lnTo>
                  <a:lnTo>
                    <a:pt x="56" y="1259"/>
                  </a:lnTo>
                  <a:lnTo>
                    <a:pt x="73" y="1247"/>
                  </a:lnTo>
                  <a:lnTo>
                    <a:pt x="93" y="1235"/>
                  </a:lnTo>
                  <a:lnTo>
                    <a:pt x="116" y="1224"/>
                  </a:lnTo>
                  <a:lnTo>
                    <a:pt x="143" y="1213"/>
                  </a:lnTo>
                  <a:lnTo>
                    <a:pt x="172" y="1204"/>
                  </a:lnTo>
                  <a:lnTo>
                    <a:pt x="203" y="1194"/>
                  </a:lnTo>
                  <a:lnTo>
                    <a:pt x="237" y="1185"/>
                  </a:lnTo>
                  <a:lnTo>
                    <a:pt x="273" y="1177"/>
                  </a:lnTo>
                  <a:lnTo>
                    <a:pt x="311" y="1170"/>
                  </a:lnTo>
                  <a:close/>
                  <a:moveTo>
                    <a:pt x="657" y="1020"/>
                  </a:moveTo>
                  <a:lnTo>
                    <a:pt x="651" y="1032"/>
                  </a:lnTo>
                  <a:lnTo>
                    <a:pt x="647" y="1046"/>
                  </a:lnTo>
                  <a:lnTo>
                    <a:pt x="645" y="1060"/>
                  </a:lnTo>
                  <a:lnTo>
                    <a:pt x="647" y="1076"/>
                  </a:lnTo>
                  <a:lnTo>
                    <a:pt x="650" y="1091"/>
                  </a:lnTo>
                  <a:lnTo>
                    <a:pt x="656" y="1107"/>
                  </a:lnTo>
                  <a:lnTo>
                    <a:pt x="665" y="1123"/>
                  </a:lnTo>
                  <a:lnTo>
                    <a:pt x="675" y="1138"/>
                  </a:lnTo>
                  <a:lnTo>
                    <a:pt x="687" y="1152"/>
                  </a:lnTo>
                  <a:lnTo>
                    <a:pt x="702" y="1166"/>
                  </a:lnTo>
                  <a:lnTo>
                    <a:pt x="718" y="1179"/>
                  </a:lnTo>
                  <a:lnTo>
                    <a:pt x="735" y="1188"/>
                  </a:lnTo>
                  <a:lnTo>
                    <a:pt x="752" y="1196"/>
                  </a:lnTo>
                  <a:lnTo>
                    <a:pt x="769" y="1202"/>
                  </a:lnTo>
                  <a:lnTo>
                    <a:pt x="786" y="1205"/>
                  </a:lnTo>
                  <a:lnTo>
                    <a:pt x="801" y="1205"/>
                  </a:lnTo>
                  <a:lnTo>
                    <a:pt x="817" y="1204"/>
                  </a:lnTo>
                  <a:lnTo>
                    <a:pt x="831" y="1201"/>
                  </a:lnTo>
                  <a:lnTo>
                    <a:pt x="844" y="1194"/>
                  </a:lnTo>
                  <a:lnTo>
                    <a:pt x="855" y="1186"/>
                  </a:lnTo>
                  <a:lnTo>
                    <a:pt x="657" y="1020"/>
                  </a:lnTo>
                  <a:close/>
                  <a:moveTo>
                    <a:pt x="719" y="989"/>
                  </a:moveTo>
                  <a:lnTo>
                    <a:pt x="703" y="990"/>
                  </a:lnTo>
                  <a:lnTo>
                    <a:pt x="689" y="994"/>
                  </a:lnTo>
                  <a:lnTo>
                    <a:pt x="677" y="1001"/>
                  </a:lnTo>
                  <a:lnTo>
                    <a:pt x="666" y="1009"/>
                  </a:lnTo>
                  <a:lnTo>
                    <a:pt x="865" y="1173"/>
                  </a:lnTo>
                  <a:lnTo>
                    <a:pt x="872" y="1161"/>
                  </a:lnTo>
                  <a:lnTo>
                    <a:pt x="875" y="1147"/>
                  </a:lnTo>
                  <a:lnTo>
                    <a:pt x="876" y="1133"/>
                  </a:lnTo>
                  <a:lnTo>
                    <a:pt x="875" y="1118"/>
                  </a:lnTo>
                  <a:lnTo>
                    <a:pt x="871" y="1102"/>
                  </a:lnTo>
                  <a:lnTo>
                    <a:pt x="865" y="1087"/>
                  </a:lnTo>
                  <a:lnTo>
                    <a:pt x="856" y="1071"/>
                  </a:lnTo>
                  <a:lnTo>
                    <a:pt x="846" y="1056"/>
                  </a:lnTo>
                  <a:lnTo>
                    <a:pt x="834" y="1042"/>
                  </a:lnTo>
                  <a:lnTo>
                    <a:pt x="819" y="1028"/>
                  </a:lnTo>
                  <a:lnTo>
                    <a:pt x="803" y="1016"/>
                  </a:lnTo>
                  <a:lnTo>
                    <a:pt x="786" y="1006"/>
                  </a:lnTo>
                  <a:lnTo>
                    <a:pt x="769" y="998"/>
                  </a:lnTo>
                  <a:lnTo>
                    <a:pt x="752" y="993"/>
                  </a:lnTo>
                  <a:lnTo>
                    <a:pt x="735" y="990"/>
                  </a:lnTo>
                  <a:lnTo>
                    <a:pt x="719" y="989"/>
                  </a:lnTo>
                  <a:close/>
                  <a:moveTo>
                    <a:pt x="119" y="898"/>
                  </a:moveTo>
                  <a:lnTo>
                    <a:pt x="106" y="900"/>
                  </a:lnTo>
                  <a:lnTo>
                    <a:pt x="94" y="904"/>
                  </a:lnTo>
                  <a:lnTo>
                    <a:pt x="83" y="911"/>
                  </a:lnTo>
                  <a:lnTo>
                    <a:pt x="75" y="920"/>
                  </a:lnTo>
                  <a:lnTo>
                    <a:pt x="68" y="931"/>
                  </a:lnTo>
                  <a:lnTo>
                    <a:pt x="63" y="943"/>
                  </a:lnTo>
                  <a:lnTo>
                    <a:pt x="62" y="956"/>
                  </a:lnTo>
                  <a:lnTo>
                    <a:pt x="63" y="970"/>
                  </a:lnTo>
                  <a:lnTo>
                    <a:pt x="68" y="982"/>
                  </a:lnTo>
                  <a:lnTo>
                    <a:pt x="75" y="993"/>
                  </a:lnTo>
                  <a:lnTo>
                    <a:pt x="83" y="1003"/>
                  </a:lnTo>
                  <a:lnTo>
                    <a:pt x="94" y="1009"/>
                  </a:lnTo>
                  <a:lnTo>
                    <a:pt x="106" y="1014"/>
                  </a:lnTo>
                  <a:lnTo>
                    <a:pt x="119" y="1015"/>
                  </a:lnTo>
                  <a:lnTo>
                    <a:pt x="132" y="1014"/>
                  </a:lnTo>
                  <a:lnTo>
                    <a:pt x="144" y="1009"/>
                  </a:lnTo>
                  <a:lnTo>
                    <a:pt x="155" y="1003"/>
                  </a:lnTo>
                  <a:lnTo>
                    <a:pt x="163" y="993"/>
                  </a:lnTo>
                  <a:lnTo>
                    <a:pt x="170" y="982"/>
                  </a:lnTo>
                  <a:lnTo>
                    <a:pt x="175" y="970"/>
                  </a:lnTo>
                  <a:lnTo>
                    <a:pt x="176" y="956"/>
                  </a:lnTo>
                  <a:lnTo>
                    <a:pt x="175" y="943"/>
                  </a:lnTo>
                  <a:lnTo>
                    <a:pt x="170" y="931"/>
                  </a:lnTo>
                  <a:lnTo>
                    <a:pt x="163" y="920"/>
                  </a:lnTo>
                  <a:lnTo>
                    <a:pt x="155" y="911"/>
                  </a:lnTo>
                  <a:lnTo>
                    <a:pt x="144" y="904"/>
                  </a:lnTo>
                  <a:lnTo>
                    <a:pt x="132" y="900"/>
                  </a:lnTo>
                  <a:lnTo>
                    <a:pt x="119" y="898"/>
                  </a:lnTo>
                  <a:close/>
                  <a:moveTo>
                    <a:pt x="38" y="829"/>
                  </a:moveTo>
                  <a:lnTo>
                    <a:pt x="48" y="829"/>
                  </a:lnTo>
                  <a:lnTo>
                    <a:pt x="58" y="831"/>
                  </a:lnTo>
                  <a:lnTo>
                    <a:pt x="70" y="835"/>
                  </a:lnTo>
                  <a:lnTo>
                    <a:pt x="82" y="839"/>
                  </a:lnTo>
                  <a:lnTo>
                    <a:pt x="96" y="845"/>
                  </a:lnTo>
                  <a:lnTo>
                    <a:pt x="111" y="850"/>
                  </a:lnTo>
                  <a:lnTo>
                    <a:pt x="127" y="855"/>
                  </a:lnTo>
                  <a:lnTo>
                    <a:pt x="144" y="859"/>
                  </a:lnTo>
                  <a:lnTo>
                    <a:pt x="163" y="863"/>
                  </a:lnTo>
                  <a:lnTo>
                    <a:pt x="183" y="864"/>
                  </a:lnTo>
                  <a:lnTo>
                    <a:pt x="188" y="903"/>
                  </a:lnTo>
                  <a:lnTo>
                    <a:pt x="194" y="939"/>
                  </a:lnTo>
                  <a:lnTo>
                    <a:pt x="203" y="975"/>
                  </a:lnTo>
                  <a:lnTo>
                    <a:pt x="216" y="1008"/>
                  </a:lnTo>
                  <a:lnTo>
                    <a:pt x="230" y="1041"/>
                  </a:lnTo>
                  <a:lnTo>
                    <a:pt x="246" y="1072"/>
                  </a:lnTo>
                  <a:lnTo>
                    <a:pt x="265" y="1102"/>
                  </a:lnTo>
                  <a:lnTo>
                    <a:pt x="287" y="1131"/>
                  </a:lnTo>
                  <a:lnTo>
                    <a:pt x="311" y="1159"/>
                  </a:lnTo>
                  <a:lnTo>
                    <a:pt x="301" y="1162"/>
                  </a:lnTo>
                  <a:lnTo>
                    <a:pt x="289" y="1162"/>
                  </a:lnTo>
                  <a:lnTo>
                    <a:pt x="276" y="1160"/>
                  </a:lnTo>
                  <a:lnTo>
                    <a:pt x="263" y="1155"/>
                  </a:lnTo>
                  <a:lnTo>
                    <a:pt x="248" y="1149"/>
                  </a:lnTo>
                  <a:lnTo>
                    <a:pt x="233" y="1141"/>
                  </a:lnTo>
                  <a:lnTo>
                    <a:pt x="217" y="1132"/>
                  </a:lnTo>
                  <a:lnTo>
                    <a:pt x="201" y="1122"/>
                  </a:lnTo>
                  <a:lnTo>
                    <a:pt x="185" y="1112"/>
                  </a:lnTo>
                  <a:lnTo>
                    <a:pt x="168" y="1101"/>
                  </a:lnTo>
                  <a:lnTo>
                    <a:pt x="152" y="1091"/>
                  </a:lnTo>
                  <a:lnTo>
                    <a:pt x="135" y="1081"/>
                  </a:lnTo>
                  <a:lnTo>
                    <a:pt x="118" y="1072"/>
                  </a:lnTo>
                  <a:lnTo>
                    <a:pt x="102" y="1064"/>
                  </a:lnTo>
                  <a:lnTo>
                    <a:pt x="83" y="1054"/>
                  </a:lnTo>
                  <a:lnTo>
                    <a:pt x="66" y="1042"/>
                  </a:lnTo>
                  <a:lnTo>
                    <a:pt x="50" y="1028"/>
                  </a:lnTo>
                  <a:lnTo>
                    <a:pt x="38" y="1014"/>
                  </a:lnTo>
                  <a:lnTo>
                    <a:pt x="27" y="998"/>
                  </a:lnTo>
                  <a:lnTo>
                    <a:pt x="18" y="981"/>
                  </a:lnTo>
                  <a:lnTo>
                    <a:pt x="11" y="964"/>
                  </a:lnTo>
                  <a:lnTo>
                    <a:pt x="5" y="947"/>
                  </a:lnTo>
                  <a:lnTo>
                    <a:pt x="2" y="930"/>
                  </a:lnTo>
                  <a:lnTo>
                    <a:pt x="0" y="913"/>
                  </a:lnTo>
                  <a:lnTo>
                    <a:pt x="0" y="897"/>
                  </a:lnTo>
                  <a:lnTo>
                    <a:pt x="2" y="882"/>
                  </a:lnTo>
                  <a:lnTo>
                    <a:pt x="5" y="869"/>
                  </a:lnTo>
                  <a:lnTo>
                    <a:pt x="9" y="856"/>
                  </a:lnTo>
                  <a:lnTo>
                    <a:pt x="15" y="845"/>
                  </a:lnTo>
                  <a:lnTo>
                    <a:pt x="22" y="837"/>
                  </a:lnTo>
                  <a:lnTo>
                    <a:pt x="30" y="831"/>
                  </a:lnTo>
                  <a:lnTo>
                    <a:pt x="38" y="829"/>
                  </a:lnTo>
                  <a:close/>
                  <a:moveTo>
                    <a:pt x="617" y="800"/>
                  </a:moveTo>
                  <a:lnTo>
                    <a:pt x="577" y="800"/>
                  </a:lnTo>
                  <a:lnTo>
                    <a:pt x="537" y="801"/>
                  </a:lnTo>
                  <a:lnTo>
                    <a:pt x="500" y="802"/>
                  </a:lnTo>
                  <a:lnTo>
                    <a:pt x="465" y="803"/>
                  </a:lnTo>
                  <a:lnTo>
                    <a:pt x="433" y="805"/>
                  </a:lnTo>
                  <a:lnTo>
                    <a:pt x="402" y="807"/>
                  </a:lnTo>
                  <a:lnTo>
                    <a:pt x="375" y="809"/>
                  </a:lnTo>
                  <a:lnTo>
                    <a:pt x="351" y="811"/>
                  </a:lnTo>
                  <a:lnTo>
                    <a:pt x="330" y="814"/>
                  </a:lnTo>
                  <a:lnTo>
                    <a:pt x="312" y="817"/>
                  </a:lnTo>
                  <a:lnTo>
                    <a:pt x="298" y="821"/>
                  </a:lnTo>
                  <a:lnTo>
                    <a:pt x="288" y="825"/>
                  </a:lnTo>
                  <a:lnTo>
                    <a:pt x="281" y="828"/>
                  </a:lnTo>
                  <a:lnTo>
                    <a:pt x="279" y="833"/>
                  </a:lnTo>
                  <a:lnTo>
                    <a:pt x="281" y="837"/>
                  </a:lnTo>
                  <a:lnTo>
                    <a:pt x="288" y="841"/>
                  </a:lnTo>
                  <a:lnTo>
                    <a:pt x="297" y="845"/>
                  </a:lnTo>
                  <a:lnTo>
                    <a:pt x="311" y="849"/>
                  </a:lnTo>
                  <a:lnTo>
                    <a:pt x="329" y="853"/>
                  </a:lnTo>
                  <a:lnTo>
                    <a:pt x="350" y="857"/>
                  </a:lnTo>
                  <a:lnTo>
                    <a:pt x="374" y="861"/>
                  </a:lnTo>
                  <a:lnTo>
                    <a:pt x="401" y="864"/>
                  </a:lnTo>
                  <a:lnTo>
                    <a:pt x="431" y="868"/>
                  </a:lnTo>
                  <a:lnTo>
                    <a:pt x="463" y="871"/>
                  </a:lnTo>
                  <a:lnTo>
                    <a:pt x="499" y="875"/>
                  </a:lnTo>
                  <a:lnTo>
                    <a:pt x="535" y="877"/>
                  </a:lnTo>
                  <a:lnTo>
                    <a:pt x="574" y="880"/>
                  </a:lnTo>
                  <a:lnTo>
                    <a:pt x="615" y="883"/>
                  </a:lnTo>
                  <a:lnTo>
                    <a:pt x="658" y="884"/>
                  </a:lnTo>
                  <a:lnTo>
                    <a:pt x="702" y="886"/>
                  </a:lnTo>
                  <a:lnTo>
                    <a:pt x="792" y="889"/>
                  </a:lnTo>
                  <a:lnTo>
                    <a:pt x="836" y="889"/>
                  </a:lnTo>
                  <a:lnTo>
                    <a:pt x="878" y="889"/>
                  </a:lnTo>
                  <a:lnTo>
                    <a:pt x="919" y="889"/>
                  </a:lnTo>
                  <a:lnTo>
                    <a:pt x="959" y="888"/>
                  </a:lnTo>
                  <a:lnTo>
                    <a:pt x="995" y="887"/>
                  </a:lnTo>
                  <a:lnTo>
                    <a:pt x="1031" y="886"/>
                  </a:lnTo>
                  <a:lnTo>
                    <a:pt x="1063" y="884"/>
                  </a:lnTo>
                  <a:lnTo>
                    <a:pt x="1093" y="883"/>
                  </a:lnTo>
                  <a:lnTo>
                    <a:pt x="1120" y="880"/>
                  </a:lnTo>
                  <a:lnTo>
                    <a:pt x="1145" y="878"/>
                  </a:lnTo>
                  <a:lnTo>
                    <a:pt x="1166" y="875"/>
                  </a:lnTo>
                  <a:lnTo>
                    <a:pt x="1184" y="872"/>
                  </a:lnTo>
                  <a:lnTo>
                    <a:pt x="1198" y="868"/>
                  </a:lnTo>
                  <a:lnTo>
                    <a:pt x="1208" y="864"/>
                  </a:lnTo>
                  <a:lnTo>
                    <a:pt x="1214" y="861"/>
                  </a:lnTo>
                  <a:lnTo>
                    <a:pt x="1217" y="856"/>
                  </a:lnTo>
                  <a:lnTo>
                    <a:pt x="1215" y="852"/>
                  </a:lnTo>
                  <a:lnTo>
                    <a:pt x="1208" y="848"/>
                  </a:lnTo>
                  <a:lnTo>
                    <a:pt x="1198" y="844"/>
                  </a:lnTo>
                  <a:lnTo>
                    <a:pt x="1184" y="840"/>
                  </a:lnTo>
                  <a:lnTo>
                    <a:pt x="1167" y="836"/>
                  </a:lnTo>
                  <a:lnTo>
                    <a:pt x="1146" y="832"/>
                  </a:lnTo>
                  <a:lnTo>
                    <a:pt x="1122" y="828"/>
                  </a:lnTo>
                  <a:lnTo>
                    <a:pt x="1095" y="824"/>
                  </a:lnTo>
                  <a:lnTo>
                    <a:pt x="1065" y="821"/>
                  </a:lnTo>
                  <a:lnTo>
                    <a:pt x="1033" y="817"/>
                  </a:lnTo>
                  <a:lnTo>
                    <a:pt x="998" y="814"/>
                  </a:lnTo>
                  <a:lnTo>
                    <a:pt x="961" y="811"/>
                  </a:lnTo>
                  <a:lnTo>
                    <a:pt x="922" y="809"/>
                  </a:lnTo>
                  <a:lnTo>
                    <a:pt x="881" y="807"/>
                  </a:lnTo>
                  <a:lnTo>
                    <a:pt x="838" y="805"/>
                  </a:lnTo>
                  <a:lnTo>
                    <a:pt x="794" y="803"/>
                  </a:lnTo>
                  <a:lnTo>
                    <a:pt x="704" y="800"/>
                  </a:lnTo>
                  <a:lnTo>
                    <a:pt x="660" y="800"/>
                  </a:lnTo>
                  <a:lnTo>
                    <a:pt x="617" y="800"/>
                  </a:lnTo>
                  <a:close/>
                  <a:moveTo>
                    <a:pt x="557" y="764"/>
                  </a:moveTo>
                  <a:lnTo>
                    <a:pt x="650" y="764"/>
                  </a:lnTo>
                  <a:lnTo>
                    <a:pt x="699" y="764"/>
                  </a:lnTo>
                  <a:lnTo>
                    <a:pt x="799" y="767"/>
                  </a:lnTo>
                  <a:lnTo>
                    <a:pt x="848" y="769"/>
                  </a:lnTo>
                  <a:lnTo>
                    <a:pt x="895" y="771"/>
                  </a:lnTo>
                  <a:lnTo>
                    <a:pt x="941" y="774"/>
                  </a:lnTo>
                  <a:lnTo>
                    <a:pt x="985" y="777"/>
                  </a:lnTo>
                  <a:lnTo>
                    <a:pt x="1027" y="780"/>
                  </a:lnTo>
                  <a:lnTo>
                    <a:pt x="1066" y="783"/>
                  </a:lnTo>
                  <a:lnTo>
                    <a:pt x="1103" y="786"/>
                  </a:lnTo>
                  <a:lnTo>
                    <a:pt x="1138" y="791"/>
                  </a:lnTo>
                  <a:lnTo>
                    <a:pt x="1170" y="794"/>
                  </a:lnTo>
                  <a:lnTo>
                    <a:pt x="1198" y="799"/>
                  </a:lnTo>
                  <a:lnTo>
                    <a:pt x="1223" y="803"/>
                  </a:lnTo>
                  <a:lnTo>
                    <a:pt x="1246" y="807"/>
                  </a:lnTo>
                  <a:lnTo>
                    <a:pt x="1264" y="812"/>
                  </a:lnTo>
                  <a:lnTo>
                    <a:pt x="1279" y="816"/>
                  </a:lnTo>
                  <a:lnTo>
                    <a:pt x="1289" y="821"/>
                  </a:lnTo>
                  <a:lnTo>
                    <a:pt x="1296" y="825"/>
                  </a:lnTo>
                  <a:lnTo>
                    <a:pt x="1298" y="830"/>
                  </a:lnTo>
                  <a:lnTo>
                    <a:pt x="1295" y="873"/>
                  </a:lnTo>
                  <a:lnTo>
                    <a:pt x="1288" y="916"/>
                  </a:lnTo>
                  <a:lnTo>
                    <a:pt x="1278" y="958"/>
                  </a:lnTo>
                  <a:lnTo>
                    <a:pt x="1265" y="998"/>
                  </a:lnTo>
                  <a:lnTo>
                    <a:pt x="1249" y="1036"/>
                  </a:lnTo>
                  <a:lnTo>
                    <a:pt x="1230" y="1073"/>
                  </a:lnTo>
                  <a:lnTo>
                    <a:pt x="1208" y="1108"/>
                  </a:lnTo>
                  <a:lnTo>
                    <a:pt x="1183" y="1141"/>
                  </a:lnTo>
                  <a:lnTo>
                    <a:pt x="1156" y="1172"/>
                  </a:lnTo>
                  <a:lnTo>
                    <a:pt x="1126" y="1202"/>
                  </a:lnTo>
                  <a:lnTo>
                    <a:pt x="1095" y="1229"/>
                  </a:lnTo>
                  <a:lnTo>
                    <a:pt x="1061" y="1253"/>
                  </a:lnTo>
                  <a:lnTo>
                    <a:pt x="1025" y="1275"/>
                  </a:lnTo>
                  <a:lnTo>
                    <a:pt x="988" y="1294"/>
                  </a:lnTo>
                  <a:lnTo>
                    <a:pt x="949" y="1310"/>
                  </a:lnTo>
                  <a:lnTo>
                    <a:pt x="908" y="1324"/>
                  </a:lnTo>
                  <a:lnTo>
                    <a:pt x="866" y="1334"/>
                  </a:lnTo>
                  <a:lnTo>
                    <a:pt x="823" y="1342"/>
                  </a:lnTo>
                  <a:lnTo>
                    <a:pt x="779" y="1345"/>
                  </a:lnTo>
                  <a:lnTo>
                    <a:pt x="734" y="1346"/>
                  </a:lnTo>
                  <a:lnTo>
                    <a:pt x="689" y="1343"/>
                  </a:lnTo>
                  <a:lnTo>
                    <a:pt x="645" y="1337"/>
                  </a:lnTo>
                  <a:lnTo>
                    <a:pt x="602" y="1327"/>
                  </a:lnTo>
                  <a:lnTo>
                    <a:pt x="561" y="1314"/>
                  </a:lnTo>
                  <a:lnTo>
                    <a:pt x="521" y="1299"/>
                  </a:lnTo>
                  <a:lnTo>
                    <a:pt x="483" y="1280"/>
                  </a:lnTo>
                  <a:lnTo>
                    <a:pt x="446" y="1260"/>
                  </a:lnTo>
                  <a:lnTo>
                    <a:pt x="412" y="1236"/>
                  </a:lnTo>
                  <a:lnTo>
                    <a:pt x="379" y="1210"/>
                  </a:lnTo>
                  <a:lnTo>
                    <a:pt x="349" y="1181"/>
                  </a:lnTo>
                  <a:lnTo>
                    <a:pt x="321" y="1151"/>
                  </a:lnTo>
                  <a:lnTo>
                    <a:pt x="296" y="1118"/>
                  </a:lnTo>
                  <a:lnTo>
                    <a:pt x="273" y="1084"/>
                  </a:lnTo>
                  <a:lnTo>
                    <a:pt x="253" y="1048"/>
                  </a:lnTo>
                  <a:lnTo>
                    <a:pt x="236" y="1010"/>
                  </a:lnTo>
                  <a:lnTo>
                    <a:pt x="222" y="971"/>
                  </a:lnTo>
                  <a:lnTo>
                    <a:pt x="211" y="930"/>
                  </a:lnTo>
                  <a:lnTo>
                    <a:pt x="203" y="889"/>
                  </a:lnTo>
                  <a:lnTo>
                    <a:pt x="199" y="846"/>
                  </a:lnTo>
                  <a:lnTo>
                    <a:pt x="198" y="802"/>
                  </a:lnTo>
                  <a:lnTo>
                    <a:pt x="200" y="798"/>
                  </a:lnTo>
                  <a:lnTo>
                    <a:pt x="207" y="794"/>
                  </a:lnTo>
                  <a:lnTo>
                    <a:pt x="218" y="789"/>
                  </a:lnTo>
                  <a:lnTo>
                    <a:pt x="233" y="786"/>
                  </a:lnTo>
                  <a:lnTo>
                    <a:pt x="252" y="782"/>
                  </a:lnTo>
                  <a:lnTo>
                    <a:pt x="274" y="779"/>
                  </a:lnTo>
                  <a:lnTo>
                    <a:pt x="300" y="776"/>
                  </a:lnTo>
                  <a:lnTo>
                    <a:pt x="328" y="773"/>
                  </a:lnTo>
                  <a:lnTo>
                    <a:pt x="360" y="771"/>
                  </a:lnTo>
                  <a:lnTo>
                    <a:pt x="395" y="769"/>
                  </a:lnTo>
                  <a:lnTo>
                    <a:pt x="432" y="767"/>
                  </a:lnTo>
                  <a:lnTo>
                    <a:pt x="472" y="766"/>
                  </a:lnTo>
                  <a:lnTo>
                    <a:pt x="513" y="764"/>
                  </a:lnTo>
                  <a:lnTo>
                    <a:pt x="557" y="764"/>
                  </a:lnTo>
                  <a:close/>
                  <a:moveTo>
                    <a:pt x="803" y="702"/>
                  </a:moveTo>
                  <a:lnTo>
                    <a:pt x="801" y="704"/>
                  </a:lnTo>
                  <a:lnTo>
                    <a:pt x="780" y="715"/>
                  </a:lnTo>
                  <a:lnTo>
                    <a:pt x="803" y="702"/>
                  </a:lnTo>
                  <a:close/>
                  <a:moveTo>
                    <a:pt x="544" y="75"/>
                  </a:moveTo>
                  <a:lnTo>
                    <a:pt x="527" y="97"/>
                  </a:lnTo>
                  <a:lnTo>
                    <a:pt x="514" y="119"/>
                  </a:lnTo>
                  <a:lnTo>
                    <a:pt x="504" y="140"/>
                  </a:lnTo>
                  <a:lnTo>
                    <a:pt x="499" y="161"/>
                  </a:lnTo>
                  <a:lnTo>
                    <a:pt x="496" y="182"/>
                  </a:lnTo>
                  <a:lnTo>
                    <a:pt x="497" y="202"/>
                  </a:lnTo>
                  <a:lnTo>
                    <a:pt x="500" y="221"/>
                  </a:lnTo>
                  <a:lnTo>
                    <a:pt x="507" y="241"/>
                  </a:lnTo>
                  <a:lnTo>
                    <a:pt x="516" y="260"/>
                  </a:lnTo>
                  <a:lnTo>
                    <a:pt x="527" y="278"/>
                  </a:lnTo>
                  <a:lnTo>
                    <a:pt x="540" y="296"/>
                  </a:lnTo>
                  <a:lnTo>
                    <a:pt x="555" y="314"/>
                  </a:lnTo>
                  <a:lnTo>
                    <a:pt x="571" y="332"/>
                  </a:lnTo>
                  <a:lnTo>
                    <a:pt x="589" y="349"/>
                  </a:lnTo>
                  <a:lnTo>
                    <a:pt x="608" y="366"/>
                  </a:lnTo>
                  <a:lnTo>
                    <a:pt x="648" y="398"/>
                  </a:lnTo>
                  <a:lnTo>
                    <a:pt x="669" y="415"/>
                  </a:lnTo>
                  <a:lnTo>
                    <a:pt x="689" y="430"/>
                  </a:lnTo>
                  <a:lnTo>
                    <a:pt x="710" y="446"/>
                  </a:lnTo>
                  <a:lnTo>
                    <a:pt x="750" y="476"/>
                  </a:lnTo>
                  <a:lnTo>
                    <a:pt x="769" y="492"/>
                  </a:lnTo>
                  <a:lnTo>
                    <a:pt x="787" y="506"/>
                  </a:lnTo>
                  <a:lnTo>
                    <a:pt x="805" y="521"/>
                  </a:lnTo>
                  <a:lnTo>
                    <a:pt x="820" y="535"/>
                  </a:lnTo>
                  <a:lnTo>
                    <a:pt x="833" y="550"/>
                  </a:lnTo>
                  <a:lnTo>
                    <a:pt x="845" y="564"/>
                  </a:lnTo>
                  <a:lnTo>
                    <a:pt x="855" y="578"/>
                  </a:lnTo>
                  <a:lnTo>
                    <a:pt x="862" y="592"/>
                  </a:lnTo>
                  <a:lnTo>
                    <a:pt x="866" y="606"/>
                  </a:lnTo>
                  <a:lnTo>
                    <a:pt x="868" y="620"/>
                  </a:lnTo>
                  <a:lnTo>
                    <a:pt x="866" y="633"/>
                  </a:lnTo>
                  <a:lnTo>
                    <a:pt x="862" y="647"/>
                  </a:lnTo>
                  <a:lnTo>
                    <a:pt x="853" y="660"/>
                  </a:lnTo>
                  <a:lnTo>
                    <a:pt x="841" y="674"/>
                  </a:lnTo>
                  <a:lnTo>
                    <a:pt x="825" y="688"/>
                  </a:lnTo>
                  <a:lnTo>
                    <a:pt x="805" y="701"/>
                  </a:lnTo>
                  <a:lnTo>
                    <a:pt x="803" y="702"/>
                  </a:lnTo>
                  <a:lnTo>
                    <a:pt x="817" y="691"/>
                  </a:lnTo>
                  <a:lnTo>
                    <a:pt x="830" y="679"/>
                  </a:lnTo>
                  <a:lnTo>
                    <a:pt x="839" y="666"/>
                  </a:lnTo>
                  <a:lnTo>
                    <a:pt x="845" y="654"/>
                  </a:lnTo>
                  <a:lnTo>
                    <a:pt x="847" y="641"/>
                  </a:lnTo>
                  <a:lnTo>
                    <a:pt x="845" y="627"/>
                  </a:lnTo>
                  <a:lnTo>
                    <a:pt x="841" y="613"/>
                  </a:lnTo>
                  <a:lnTo>
                    <a:pt x="834" y="599"/>
                  </a:lnTo>
                  <a:lnTo>
                    <a:pt x="825" y="585"/>
                  </a:lnTo>
                  <a:lnTo>
                    <a:pt x="814" y="571"/>
                  </a:lnTo>
                  <a:lnTo>
                    <a:pt x="801" y="556"/>
                  </a:lnTo>
                  <a:lnTo>
                    <a:pt x="786" y="541"/>
                  </a:lnTo>
                  <a:lnTo>
                    <a:pt x="769" y="526"/>
                  </a:lnTo>
                  <a:lnTo>
                    <a:pt x="751" y="511"/>
                  </a:lnTo>
                  <a:lnTo>
                    <a:pt x="732" y="495"/>
                  </a:lnTo>
                  <a:lnTo>
                    <a:pt x="712" y="479"/>
                  </a:lnTo>
                  <a:lnTo>
                    <a:pt x="692" y="462"/>
                  </a:lnTo>
                  <a:lnTo>
                    <a:pt x="651" y="430"/>
                  </a:lnTo>
                  <a:lnTo>
                    <a:pt x="630" y="412"/>
                  </a:lnTo>
                  <a:lnTo>
                    <a:pt x="610" y="395"/>
                  </a:lnTo>
                  <a:lnTo>
                    <a:pt x="590" y="378"/>
                  </a:lnTo>
                  <a:lnTo>
                    <a:pt x="571" y="361"/>
                  </a:lnTo>
                  <a:lnTo>
                    <a:pt x="553" y="342"/>
                  </a:lnTo>
                  <a:lnTo>
                    <a:pt x="537" y="325"/>
                  </a:lnTo>
                  <a:lnTo>
                    <a:pt x="522" y="307"/>
                  </a:lnTo>
                  <a:lnTo>
                    <a:pt x="509" y="288"/>
                  </a:lnTo>
                  <a:lnTo>
                    <a:pt x="497" y="270"/>
                  </a:lnTo>
                  <a:lnTo>
                    <a:pt x="488" y="251"/>
                  </a:lnTo>
                  <a:lnTo>
                    <a:pt x="481" y="232"/>
                  </a:lnTo>
                  <a:lnTo>
                    <a:pt x="478" y="213"/>
                  </a:lnTo>
                  <a:lnTo>
                    <a:pt x="477" y="194"/>
                  </a:lnTo>
                  <a:lnTo>
                    <a:pt x="478" y="174"/>
                  </a:lnTo>
                  <a:lnTo>
                    <a:pt x="484" y="155"/>
                  </a:lnTo>
                  <a:lnTo>
                    <a:pt x="493" y="135"/>
                  </a:lnTo>
                  <a:lnTo>
                    <a:pt x="506" y="115"/>
                  </a:lnTo>
                  <a:lnTo>
                    <a:pt x="523" y="95"/>
                  </a:lnTo>
                  <a:lnTo>
                    <a:pt x="544" y="75"/>
                  </a:lnTo>
                  <a:close/>
                  <a:moveTo>
                    <a:pt x="614" y="0"/>
                  </a:moveTo>
                  <a:lnTo>
                    <a:pt x="598" y="24"/>
                  </a:lnTo>
                  <a:lnTo>
                    <a:pt x="585" y="47"/>
                  </a:lnTo>
                  <a:lnTo>
                    <a:pt x="576" y="69"/>
                  </a:lnTo>
                  <a:lnTo>
                    <a:pt x="569" y="90"/>
                  </a:lnTo>
                  <a:lnTo>
                    <a:pt x="565" y="110"/>
                  </a:lnTo>
                  <a:lnTo>
                    <a:pt x="563" y="130"/>
                  </a:lnTo>
                  <a:lnTo>
                    <a:pt x="564" y="149"/>
                  </a:lnTo>
                  <a:lnTo>
                    <a:pt x="567" y="166"/>
                  </a:lnTo>
                  <a:lnTo>
                    <a:pt x="573" y="184"/>
                  </a:lnTo>
                  <a:lnTo>
                    <a:pt x="580" y="200"/>
                  </a:lnTo>
                  <a:lnTo>
                    <a:pt x="589" y="215"/>
                  </a:lnTo>
                  <a:lnTo>
                    <a:pt x="600" y="230"/>
                  </a:lnTo>
                  <a:lnTo>
                    <a:pt x="612" y="245"/>
                  </a:lnTo>
                  <a:lnTo>
                    <a:pt x="625" y="259"/>
                  </a:lnTo>
                  <a:lnTo>
                    <a:pt x="640" y="272"/>
                  </a:lnTo>
                  <a:lnTo>
                    <a:pt x="656" y="286"/>
                  </a:lnTo>
                  <a:lnTo>
                    <a:pt x="672" y="299"/>
                  </a:lnTo>
                  <a:lnTo>
                    <a:pt x="708" y="323"/>
                  </a:lnTo>
                  <a:lnTo>
                    <a:pt x="727" y="335"/>
                  </a:lnTo>
                  <a:lnTo>
                    <a:pt x="745" y="346"/>
                  </a:lnTo>
                  <a:lnTo>
                    <a:pt x="783" y="369"/>
                  </a:lnTo>
                  <a:lnTo>
                    <a:pt x="801" y="380"/>
                  </a:lnTo>
                  <a:lnTo>
                    <a:pt x="820" y="392"/>
                  </a:lnTo>
                  <a:lnTo>
                    <a:pt x="838" y="403"/>
                  </a:lnTo>
                  <a:lnTo>
                    <a:pt x="855" y="414"/>
                  </a:lnTo>
                  <a:lnTo>
                    <a:pt x="872" y="425"/>
                  </a:lnTo>
                  <a:lnTo>
                    <a:pt x="887" y="437"/>
                  </a:lnTo>
                  <a:lnTo>
                    <a:pt x="902" y="448"/>
                  </a:lnTo>
                  <a:lnTo>
                    <a:pt x="915" y="460"/>
                  </a:lnTo>
                  <a:lnTo>
                    <a:pt x="928" y="472"/>
                  </a:lnTo>
                  <a:lnTo>
                    <a:pt x="938" y="485"/>
                  </a:lnTo>
                  <a:lnTo>
                    <a:pt x="947" y="497"/>
                  </a:lnTo>
                  <a:lnTo>
                    <a:pt x="954" y="511"/>
                  </a:lnTo>
                  <a:lnTo>
                    <a:pt x="959" y="524"/>
                  </a:lnTo>
                  <a:lnTo>
                    <a:pt x="962" y="539"/>
                  </a:lnTo>
                  <a:lnTo>
                    <a:pt x="963" y="553"/>
                  </a:lnTo>
                  <a:lnTo>
                    <a:pt x="961" y="568"/>
                  </a:lnTo>
                  <a:lnTo>
                    <a:pt x="957" y="584"/>
                  </a:lnTo>
                  <a:lnTo>
                    <a:pt x="950" y="600"/>
                  </a:lnTo>
                  <a:lnTo>
                    <a:pt x="940" y="618"/>
                  </a:lnTo>
                  <a:lnTo>
                    <a:pt x="927" y="635"/>
                  </a:lnTo>
                  <a:lnTo>
                    <a:pt x="911" y="654"/>
                  </a:lnTo>
                  <a:lnTo>
                    <a:pt x="892" y="674"/>
                  </a:lnTo>
                  <a:lnTo>
                    <a:pt x="869" y="694"/>
                  </a:lnTo>
                  <a:lnTo>
                    <a:pt x="842" y="715"/>
                  </a:lnTo>
                  <a:lnTo>
                    <a:pt x="856" y="696"/>
                  </a:lnTo>
                  <a:lnTo>
                    <a:pt x="865" y="677"/>
                  </a:lnTo>
                  <a:lnTo>
                    <a:pt x="873" y="659"/>
                  </a:lnTo>
                  <a:lnTo>
                    <a:pt x="877" y="642"/>
                  </a:lnTo>
                  <a:lnTo>
                    <a:pt x="878" y="625"/>
                  </a:lnTo>
                  <a:lnTo>
                    <a:pt x="877" y="609"/>
                  </a:lnTo>
                  <a:lnTo>
                    <a:pt x="874" y="593"/>
                  </a:lnTo>
                  <a:lnTo>
                    <a:pt x="869" y="577"/>
                  </a:lnTo>
                  <a:lnTo>
                    <a:pt x="861" y="562"/>
                  </a:lnTo>
                  <a:lnTo>
                    <a:pt x="851" y="547"/>
                  </a:lnTo>
                  <a:lnTo>
                    <a:pt x="841" y="532"/>
                  </a:lnTo>
                  <a:lnTo>
                    <a:pt x="828" y="518"/>
                  </a:lnTo>
                  <a:lnTo>
                    <a:pt x="814" y="504"/>
                  </a:lnTo>
                  <a:lnTo>
                    <a:pt x="800" y="490"/>
                  </a:lnTo>
                  <a:lnTo>
                    <a:pt x="784" y="476"/>
                  </a:lnTo>
                  <a:lnTo>
                    <a:pt x="767" y="462"/>
                  </a:lnTo>
                  <a:lnTo>
                    <a:pt x="750" y="448"/>
                  </a:lnTo>
                  <a:lnTo>
                    <a:pt x="732" y="434"/>
                  </a:lnTo>
                  <a:lnTo>
                    <a:pt x="714" y="420"/>
                  </a:lnTo>
                  <a:lnTo>
                    <a:pt x="696" y="406"/>
                  </a:lnTo>
                  <a:lnTo>
                    <a:pt x="678" y="392"/>
                  </a:lnTo>
                  <a:lnTo>
                    <a:pt x="660" y="378"/>
                  </a:lnTo>
                  <a:lnTo>
                    <a:pt x="642" y="364"/>
                  </a:lnTo>
                  <a:lnTo>
                    <a:pt x="625" y="349"/>
                  </a:lnTo>
                  <a:lnTo>
                    <a:pt x="609" y="335"/>
                  </a:lnTo>
                  <a:lnTo>
                    <a:pt x="594" y="319"/>
                  </a:lnTo>
                  <a:lnTo>
                    <a:pt x="580" y="303"/>
                  </a:lnTo>
                  <a:lnTo>
                    <a:pt x="567" y="288"/>
                  </a:lnTo>
                  <a:lnTo>
                    <a:pt x="556" y="271"/>
                  </a:lnTo>
                  <a:lnTo>
                    <a:pt x="545" y="254"/>
                  </a:lnTo>
                  <a:lnTo>
                    <a:pt x="538" y="237"/>
                  </a:lnTo>
                  <a:lnTo>
                    <a:pt x="531" y="219"/>
                  </a:lnTo>
                  <a:lnTo>
                    <a:pt x="527" y="200"/>
                  </a:lnTo>
                  <a:lnTo>
                    <a:pt x="525" y="181"/>
                  </a:lnTo>
                  <a:lnTo>
                    <a:pt x="526" y="161"/>
                  </a:lnTo>
                  <a:lnTo>
                    <a:pt x="530" y="140"/>
                  </a:lnTo>
                  <a:lnTo>
                    <a:pt x="536" y="119"/>
                  </a:lnTo>
                  <a:lnTo>
                    <a:pt x="545" y="97"/>
                  </a:lnTo>
                  <a:lnTo>
                    <a:pt x="556" y="74"/>
                  </a:lnTo>
                  <a:lnTo>
                    <a:pt x="572" y="50"/>
                  </a:lnTo>
                  <a:lnTo>
                    <a:pt x="591" y="25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lowchart: Connector 844"/>
            <p:cNvSpPr/>
            <p:nvPr/>
          </p:nvSpPr>
          <p:spPr>
            <a:xfrm>
              <a:off x="6172200" y="3543300"/>
              <a:ext cx="342900" cy="22860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6" name="Picture 3" descr="C:\Users\bruceg\AppData\Local\Microsoft\Windows\Temporary Internet Files\Content.IE5\2QEFPPRP\MC9003890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21" y="481359"/>
            <a:ext cx="1096125" cy="8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7" name="Picture 4" descr="C:\Users\bruceg\AppData\Local\Microsoft\Windows\Temporary Internet Files\Content.IE5\YAIRE949\MC9002129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04" y="382900"/>
            <a:ext cx="871594" cy="9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0" y="3106952"/>
            <a:ext cx="627048" cy="9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7" y="4402353"/>
            <a:ext cx="1138857" cy="8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Program Files (x86)\Microsoft Office\MEDIA\CAGCAT10\j0149887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4" y="5545353"/>
            <a:ext cx="981493" cy="7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Program Files (x86)\Microsoft Office\MEDIA\CAGCAT10\j019616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61" y="1820664"/>
            <a:ext cx="1015286" cy="9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76" y="3071680"/>
            <a:ext cx="956507" cy="10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46" y="1880662"/>
            <a:ext cx="813873" cy="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44" y="1688967"/>
            <a:ext cx="1297127" cy="129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21" y="1527594"/>
            <a:ext cx="1083238" cy="11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Program Files (x86)\Microsoft Office\MEDIA\CAGCAT10\j023331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18" y="4388502"/>
            <a:ext cx="807702" cy="8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Program Files (x86)\Microsoft Office\MEDIA\CAGCAT10\j0234266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23" y="3125489"/>
            <a:ext cx="998717" cy="9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25" y="3125490"/>
            <a:ext cx="939976" cy="9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4" y="3071680"/>
            <a:ext cx="863722" cy="10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C:\Program Files (x86)\Microsoft Office\MEDIA\CAGCAT10\j0293570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07" y="1693235"/>
            <a:ext cx="905256" cy="9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C:\Program Files (x86)\Microsoft Office\MEDIA\CAGCAT10\j0299611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51" y="4267200"/>
            <a:ext cx="1133856" cy="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04" y="4336850"/>
            <a:ext cx="1142543" cy="9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81" y="4402662"/>
            <a:ext cx="959292" cy="70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25" y="4283846"/>
            <a:ext cx="1109421" cy="8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C:\Program Files (x86)\Microsoft Office\MEDIA\OFFICE14\Lines\BD14594_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18" y="5938067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23" y="5638800"/>
            <a:ext cx="4686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C:\Program Files (x86)\Microsoft Office\MEDIA\OFFICE14\Lines\BD21332_.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73" y="6210300"/>
            <a:ext cx="50292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C:\Program Files (x86)\Microsoft Office\MEDIA\OFFICE14\Lines\BD21427_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28" y="6616531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4" name="Picture 51" descr="BD19907_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641404" y="2979571"/>
            <a:ext cx="969695" cy="117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8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Insights 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bruceg</dc:creator>
  <cp:lastModifiedBy>bruceg</cp:lastModifiedBy>
  <cp:revision>28</cp:revision>
  <dcterms:created xsi:type="dcterms:W3CDTF">2015-02-13T20:57:35Z</dcterms:created>
  <dcterms:modified xsi:type="dcterms:W3CDTF">2015-02-14T02:08:56Z</dcterms:modified>
</cp:coreProperties>
</file>